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7" r:id="rId2"/>
    <p:sldId id="363" r:id="rId3"/>
    <p:sldId id="405" r:id="rId4"/>
    <p:sldId id="307" r:id="rId5"/>
    <p:sldId id="365" r:id="rId6"/>
    <p:sldId id="373" r:id="rId7"/>
    <p:sldId id="402" r:id="rId8"/>
    <p:sldId id="406" r:id="rId9"/>
    <p:sldId id="407" r:id="rId10"/>
    <p:sldId id="408" r:id="rId11"/>
    <p:sldId id="409" r:id="rId12"/>
    <p:sldId id="410" r:id="rId13"/>
    <p:sldId id="401" r:id="rId14"/>
    <p:sldId id="414" r:id="rId15"/>
    <p:sldId id="415" r:id="rId16"/>
    <p:sldId id="417" r:id="rId17"/>
    <p:sldId id="418" r:id="rId18"/>
    <p:sldId id="419" r:id="rId19"/>
    <p:sldId id="371" r:id="rId20"/>
    <p:sldId id="403" r:id="rId21"/>
    <p:sldId id="412" r:id="rId22"/>
    <p:sldId id="413" r:id="rId23"/>
    <p:sldId id="439" r:id="rId24"/>
    <p:sldId id="411" r:id="rId25"/>
    <p:sldId id="372" r:id="rId26"/>
    <p:sldId id="420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24" r:id="rId36"/>
    <p:sldId id="422" r:id="rId37"/>
    <p:sldId id="421" r:id="rId38"/>
    <p:sldId id="423" r:id="rId39"/>
    <p:sldId id="435" r:id="rId40"/>
    <p:sldId id="436" r:id="rId41"/>
    <p:sldId id="437" r:id="rId42"/>
    <p:sldId id="438" r:id="rId43"/>
    <p:sldId id="434" r:id="rId44"/>
    <p:sldId id="325" r:id="rId45"/>
    <p:sldId id="364" r:id="rId46"/>
    <p:sldId id="392" r:id="rId47"/>
    <p:sldId id="440" r:id="rId48"/>
    <p:sldId id="441" r:id="rId49"/>
    <p:sldId id="442" r:id="rId50"/>
    <p:sldId id="443" r:id="rId51"/>
    <p:sldId id="313" r:id="rId52"/>
    <p:sldId id="335" r:id="rId53"/>
    <p:sldId id="362" r:id="rId54"/>
    <p:sldId id="339" r:id="rId55"/>
    <p:sldId id="29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1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Interpolation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5C118C-666F-0CAD-E579-7958FEF3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42" y="1851826"/>
            <a:ext cx="8255715" cy="350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D7A-1259-D0CB-03EB-E02087E3E75E}"/>
              </a:ext>
            </a:extLst>
          </p:cNvPr>
          <p:cNvSpPr txBox="1"/>
          <p:nvPr/>
        </p:nvSpPr>
        <p:spPr>
          <a:xfrm>
            <a:off x="5530850" y="6240240"/>
            <a:ext cx="631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Alves, M. F. (2022). Causal inference for the brave and true.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2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tidysynth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inference, robustness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3378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14:30 to 14:45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42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9220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64948" r="-8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64948" r="-7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64948" r="-59798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64948" r="-5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64948" r="-4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64948" r="-3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64948" r="-200000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64948" r="-1351" b="-798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10526" r="-8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10526" r="-7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10526" r="-59798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10526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10526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6494" r="-8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6494" r="-7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6494" r="-59798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6494" r="-5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6494" r="-4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11842" r="-8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11842" r="-7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11842" r="-59798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11842" r="-5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11842" r="-4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5195" r="-8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5195" r="-7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5195" r="-59798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5195" r="-5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5195" r="-4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13158" r="-8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13158" r="-7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13158" r="-59798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13158" r="-5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13158" r="-4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3896" r="-8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3896" r="-7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3896" r="-59798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3896" r="-5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3896" r="-4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814474" r="-8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14474" r="-7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814474" r="-59798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814474" r="-5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814474" r="-4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2597" r="-8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2597" r="-7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2597" r="-59798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2597" r="-5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2597" r="-4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15789" r="-8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015789" r="-7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015789" r="-59798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015789" r="-5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015789" r="-4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299" r="-8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299" r="-7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299" r="-59798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299" r="-5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299" r="-4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867579" y="3813884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7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5644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1783</Words>
  <Application>Microsoft Office PowerPoint</Application>
  <PresentationFormat>Widescreen</PresentationFormat>
  <Paragraphs>660</Paragraphs>
  <Slides>55</Slides>
  <Notes>31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Synthetic control</vt:lpstr>
      <vt:lpstr>Basic idea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Interpolation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Practical: tidysynth, inference, robustness</vt:lpstr>
      <vt:lpstr>Break</vt:lpstr>
      <vt:lpstr>PowerPoint Presentation</vt:lpstr>
      <vt:lpstr>PowerPoint Presentation</vt:lpstr>
      <vt:lpstr>PowerPoint Presentation</vt:lpstr>
      <vt:lpstr>Synthetic Control</vt:lpstr>
      <vt:lpstr>Synthetic Control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79</cp:revision>
  <dcterms:created xsi:type="dcterms:W3CDTF">2020-09-17T14:27:00Z</dcterms:created>
  <dcterms:modified xsi:type="dcterms:W3CDTF">2023-05-15T13:56:42Z</dcterms:modified>
</cp:coreProperties>
</file>