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7" r:id="rId2"/>
    <p:sldId id="363" r:id="rId3"/>
    <p:sldId id="405" r:id="rId4"/>
    <p:sldId id="307" r:id="rId5"/>
    <p:sldId id="365" r:id="rId6"/>
    <p:sldId id="373" r:id="rId7"/>
    <p:sldId id="402" r:id="rId8"/>
    <p:sldId id="406" r:id="rId9"/>
    <p:sldId id="407" r:id="rId10"/>
    <p:sldId id="408" r:id="rId11"/>
    <p:sldId id="409" r:id="rId12"/>
    <p:sldId id="410" r:id="rId13"/>
    <p:sldId id="401" r:id="rId14"/>
    <p:sldId id="414" r:id="rId15"/>
    <p:sldId id="415" r:id="rId16"/>
    <p:sldId id="416" r:id="rId17"/>
    <p:sldId id="417" r:id="rId18"/>
    <p:sldId id="418" r:id="rId19"/>
    <p:sldId id="419" r:id="rId20"/>
    <p:sldId id="371" r:id="rId21"/>
    <p:sldId id="403" r:id="rId22"/>
    <p:sldId id="412" r:id="rId23"/>
    <p:sldId id="413" r:id="rId24"/>
    <p:sldId id="411" r:id="rId25"/>
    <p:sldId id="372" r:id="rId26"/>
    <p:sldId id="420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24" r:id="rId36"/>
    <p:sldId id="422" r:id="rId37"/>
    <p:sldId id="421" r:id="rId38"/>
    <p:sldId id="423" r:id="rId39"/>
    <p:sldId id="435" r:id="rId40"/>
    <p:sldId id="436" r:id="rId41"/>
    <p:sldId id="437" r:id="rId42"/>
    <p:sldId id="434" r:id="rId43"/>
    <p:sldId id="325" r:id="rId44"/>
    <p:sldId id="364" r:id="rId45"/>
    <p:sldId id="313" r:id="rId46"/>
    <p:sldId id="335" r:id="rId47"/>
    <p:sldId id="362" r:id="rId48"/>
    <p:sldId id="339" r:id="rId49"/>
    <p:sldId id="29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23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looks like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control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</p:txBody>
      </p:sp>
    </p:spTree>
    <p:extLst>
      <p:ext uri="{BB962C8B-B14F-4D97-AF65-F5344CB8AC3E}">
        <p14:creationId xmlns:p14="http://schemas.microsoft.com/office/powerpoint/2010/main" val="7004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control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prediction. We will get back to this later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tidysynth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inference, robustness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14:30 to 14:45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Widescreen</PresentationFormat>
  <Paragraphs>204</Paragraphs>
  <Slides>49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Synthetic control</vt:lpstr>
      <vt:lpstr>Basic idea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PowerPoint Presentation</vt:lpstr>
      <vt:lpstr>Practical: tidysynth, inference, robustness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76</cp:revision>
  <dcterms:created xsi:type="dcterms:W3CDTF">2020-09-17T14:27:00Z</dcterms:created>
  <dcterms:modified xsi:type="dcterms:W3CDTF">2023-03-08T13:12:13Z</dcterms:modified>
</cp:coreProperties>
</file>