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7" r:id="rId2"/>
    <p:sldId id="363" r:id="rId3"/>
    <p:sldId id="405" r:id="rId4"/>
    <p:sldId id="400" r:id="rId5"/>
    <p:sldId id="444" r:id="rId6"/>
    <p:sldId id="307" r:id="rId7"/>
    <p:sldId id="365" r:id="rId8"/>
    <p:sldId id="440" r:id="rId9"/>
    <p:sldId id="373" r:id="rId10"/>
    <p:sldId id="402" r:id="rId11"/>
    <p:sldId id="406" r:id="rId12"/>
    <p:sldId id="407" r:id="rId13"/>
    <p:sldId id="408" r:id="rId14"/>
    <p:sldId id="409" r:id="rId15"/>
    <p:sldId id="442" r:id="rId16"/>
    <p:sldId id="443" r:id="rId17"/>
    <p:sldId id="410" r:id="rId18"/>
    <p:sldId id="401" r:id="rId19"/>
    <p:sldId id="414" r:id="rId20"/>
    <p:sldId id="415" r:id="rId21"/>
    <p:sldId id="417" r:id="rId22"/>
    <p:sldId id="418" r:id="rId23"/>
    <p:sldId id="419" r:id="rId24"/>
    <p:sldId id="371" r:id="rId25"/>
    <p:sldId id="403" r:id="rId26"/>
    <p:sldId id="412" r:id="rId27"/>
    <p:sldId id="413" r:id="rId28"/>
    <p:sldId id="439" r:id="rId29"/>
    <p:sldId id="411" r:id="rId30"/>
    <p:sldId id="372" r:id="rId31"/>
    <p:sldId id="420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24" r:id="rId41"/>
    <p:sldId id="422" r:id="rId42"/>
    <p:sldId id="421" r:id="rId43"/>
    <p:sldId id="423" r:id="rId44"/>
    <p:sldId id="435" r:id="rId45"/>
    <p:sldId id="436" r:id="rId46"/>
    <p:sldId id="437" r:id="rId47"/>
    <p:sldId id="438" r:id="rId48"/>
    <p:sldId id="434" r:id="rId49"/>
    <p:sldId id="364" r:id="rId50"/>
    <p:sldId id="313" r:id="rId51"/>
    <p:sldId id="335" r:id="rId52"/>
    <p:sldId id="362" r:id="rId53"/>
    <p:sldId id="33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86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36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9598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pre-intervention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i="1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E2B6-E127-BAAF-0379-E68AE066317F}"/>
              </a:ext>
            </a:extLst>
          </p:cNvPr>
          <p:cNvSpPr/>
          <p:nvPr/>
        </p:nvSpPr>
        <p:spPr>
          <a:xfrm>
            <a:off x="8274501" y="3139532"/>
            <a:ext cx="2679826" cy="1457609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89A0B-2926-E6D9-2122-4D59A896EA5F}"/>
              </a:ext>
            </a:extLst>
          </p:cNvPr>
          <p:cNvSpPr/>
          <p:nvPr/>
        </p:nvSpPr>
        <p:spPr>
          <a:xfrm>
            <a:off x="8274501" y="1681925"/>
            <a:ext cx="2679826" cy="1457608"/>
          </a:xfrm>
          <a:prstGeom prst="rect">
            <a:avLst/>
          </a:prstGeom>
          <a:solidFill>
            <a:schemeClr val="bg1">
              <a:lumMod val="6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618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impact slide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1607</Words>
  <Application>Microsoft Office PowerPoint</Application>
  <PresentationFormat>Widescreen</PresentationFormat>
  <Paragraphs>504</Paragraphs>
  <Slides>53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PowerPoint Presentation</vt:lpstr>
      <vt:lpstr>PowerPoint Presentation</vt:lpstr>
      <vt:lpstr>Synthetic control</vt:lpstr>
      <vt:lpstr>Basic idea</vt:lpstr>
      <vt:lpstr>PowerPoint Presentation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Break</vt:lpstr>
      <vt:lpstr>Default light slide</vt:lpstr>
      <vt:lpstr>Default dark slide</vt:lpstr>
      <vt:lpstr>impact slide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82</cp:revision>
  <dcterms:created xsi:type="dcterms:W3CDTF">2020-09-17T14:27:00Z</dcterms:created>
  <dcterms:modified xsi:type="dcterms:W3CDTF">2023-05-19T14:11:47Z</dcterms:modified>
</cp:coreProperties>
</file>