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There are quite few proposals made by different “experts” in the field.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There are quite few proposals made by different “experts” in the field.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There are quite few proposals made by different “experts” in the field.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Remember to merge feature/saikat branch into develop and push.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it on develop branch.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There are quite few proposals made by different “experts” in the field.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aikat047/git-workshop" TargetMode="External"/><Relationship Id="rId4" Type="http://schemas.openxmlformats.org/officeDocument/2006/relationships/hyperlink" Target="mailto:git@github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it.or.cz/course/svn.html" TargetMode="External"/><Relationship Id="rId4" Type="http://schemas.openxmlformats.org/officeDocument/2006/relationships/hyperlink" Target="http://git-scm.com/book/en/Git-Branching-Basic-Branching-and-Merging" TargetMode="External"/><Relationship Id="rId5" Type="http://schemas.openxmlformats.org/officeDocument/2006/relationships/hyperlink" Target="http://nvie.com/posts/a-successful-git-branching-mode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0000"/>
                </a:solidFill>
              </a:rPr>
              <a:t>Git workshop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1676400" y="2611450"/>
            <a:ext cx="5431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50">
                <a:solidFill>
                  <a:srgbClr val="231F2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Hvordan beholde historien din ren - Rookie til Pro med Git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2743199" y="4600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Abdullah Saikat Kazi, Tech-1, Dev-3, Oslo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6907522" y="2607778"/>
            <a:ext cx="187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350">
                <a:solidFill>
                  <a:srgbClr val="231F2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del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5"/>
            <a:ext cx="3738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Workflow </a:t>
            </a:r>
            <a:r>
              <a:rPr lang="en" sz="1000"/>
              <a:t>continued...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4540700"/>
            <a:ext cx="8229600" cy="38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Image credit: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http://nvie.com/posts/a-successful-git-branching-model/</a:t>
            </a:r>
          </a:p>
        </p:txBody>
      </p:sp>
      <p:pic>
        <p:nvPicPr>
          <p:cNvPr descr="git-model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675" y="205975"/>
            <a:ext cx="3737974" cy="43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111700"/>
            <a:ext cx="38394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Any new feature is developed in it’s own branch (often referred to as a </a:t>
            </a:r>
            <a:r>
              <a:rPr b="1" lang="en" sz="1400"/>
              <a:t>feature branch</a:t>
            </a:r>
            <a:r>
              <a:rPr lang="en" sz="1400"/>
              <a:t>) created from the </a:t>
            </a:r>
            <a:r>
              <a:rPr b="1" lang="en" sz="1400"/>
              <a:t>develop</a:t>
            </a:r>
            <a:r>
              <a:rPr lang="en" sz="1400"/>
              <a:t> branch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en" sz="1400"/>
              <a:t>Feature branch</a:t>
            </a:r>
            <a:r>
              <a:rPr lang="en" sz="1400"/>
              <a:t> is kept in sync with the </a:t>
            </a:r>
            <a:r>
              <a:rPr b="1" lang="en" sz="1400"/>
              <a:t>develop</a:t>
            </a:r>
            <a:r>
              <a:rPr lang="en" sz="1400"/>
              <a:t> branch on a regular basis (at-least once a day)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Once development on the </a:t>
            </a:r>
            <a:r>
              <a:rPr b="1" lang="en" sz="1400"/>
              <a:t>feature branch</a:t>
            </a:r>
            <a:r>
              <a:rPr lang="en" sz="1400"/>
              <a:t> is complete, it is first synchronised with the </a:t>
            </a:r>
            <a:r>
              <a:rPr b="1" lang="en" sz="1400"/>
              <a:t>develop</a:t>
            </a:r>
            <a:r>
              <a:rPr lang="en" sz="1400"/>
              <a:t> branch and after that, merged into the </a:t>
            </a:r>
            <a:r>
              <a:rPr b="1" lang="en" sz="1400"/>
              <a:t>develop</a:t>
            </a:r>
            <a:r>
              <a:rPr lang="en" sz="1400"/>
              <a:t> branch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5"/>
            <a:ext cx="3738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Workflow </a:t>
            </a:r>
            <a:r>
              <a:rPr lang="en" sz="1000"/>
              <a:t>continued...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4540700"/>
            <a:ext cx="8229600" cy="38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Image credit: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http://nvie.com/posts/a-successful-git-branching-model/</a:t>
            </a:r>
          </a:p>
        </p:txBody>
      </p:sp>
      <p:pic>
        <p:nvPicPr>
          <p:cNvPr descr="git-model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675" y="205975"/>
            <a:ext cx="3737974" cy="43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111700"/>
            <a:ext cx="38394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If required by the team policy, merging of </a:t>
            </a:r>
            <a:r>
              <a:rPr b="1" lang="en" sz="1400"/>
              <a:t>feature branch</a:t>
            </a:r>
            <a:r>
              <a:rPr lang="en" sz="1400"/>
              <a:t> can be kept visible through explicit merge commits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Feature branch is usually removed once it’s merged into the </a:t>
            </a:r>
            <a:r>
              <a:rPr b="1" lang="en" sz="1400"/>
              <a:t>develop</a:t>
            </a:r>
            <a:r>
              <a:rPr lang="en" sz="1400"/>
              <a:t> branch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Once </a:t>
            </a:r>
            <a:r>
              <a:rPr b="1" lang="en" sz="1400"/>
              <a:t>develop</a:t>
            </a:r>
            <a:r>
              <a:rPr lang="en" sz="1400"/>
              <a:t> branch is stable enough a </a:t>
            </a:r>
            <a:r>
              <a:rPr b="1" lang="en" sz="1400"/>
              <a:t>release</a:t>
            </a:r>
            <a:r>
              <a:rPr lang="en" sz="1400"/>
              <a:t> branch is created from it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Small features, bug fixes, performance improvement changes etc. continues directly on the </a:t>
            </a:r>
            <a:r>
              <a:rPr b="1" lang="en" sz="1400"/>
              <a:t>release</a:t>
            </a:r>
            <a:r>
              <a:rPr lang="en" sz="1400"/>
              <a:t> branch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5"/>
            <a:ext cx="3738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Workflow </a:t>
            </a:r>
            <a:r>
              <a:rPr lang="en" sz="1000"/>
              <a:t>continued...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4540700"/>
            <a:ext cx="8229600" cy="38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Image credit: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http://nvie.com/posts/a-successful-git-branching-model/</a:t>
            </a:r>
          </a:p>
        </p:txBody>
      </p:sp>
      <p:pic>
        <p:nvPicPr>
          <p:cNvPr descr="git-model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675" y="205975"/>
            <a:ext cx="3737974" cy="43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111700"/>
            <a:ext cx="38394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Once a </a:t>
            </a:r>
            <a:r>
              <a:rPr b="1" lang="en" sz="1400"/>
              <a:t>release</a:t>
            </a:r>
            <a:r>
              <a:rPr lang="en" sz="1400"/>
              <a:t> branch is ready, it is merged into both the </a:t>
            </a:r>
            <a:r>
              <a:rPr b="1" lang="en" sz="1400"/>
              <a:t>master</a:t>
            </a:r>
            <a:r>
              <a:rPr lang="en" sz="1400"/>
              <a:t> and </a:t>
            </a:r>
            <a:r>
              <a:rPr b="1" lang="en" sz="1400"/>
              <a:t>develop</a:t>
            </a:r>
            <a:r>
              <a:rPr lang="en" sz="1400"/>
              <a:t> branches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en" sz="1400"/>
              <a:t>Master</a:t>
            </a:r>
            <a:r>
              <a:rPr lang="en" sz="1400"/>
              <a:t> branch is then tagged and a release can be made for the tagged version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hands-on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0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ct val="100000"/>
              <a:buChar char="-"/>
            </a:pPr>
            <a:r>
              <a:rPr lang="en" sz="1400">
                <a:solidFill>
                  <a:srgbClr val="999999"/>
                </a:solidFill>
              </a:rPr>
              <a:t>Workshop sample project: </a:t>
            </a:r>
            <a:r>
              <a:rPr lang="en" sz="1400" u="sng">
                <a:solidFill>
                  <a:srgbClr val="999999"/>
                </a:solidFill>
                <a:hlinkClick r:id="rId3"/>
              </a:rPr>
              <a:t>https://github.com/saikat047/git-workshop</a:t>
            </a:r>
            <a:r>
              <a:rPr lang="en" sz="1400">
                <a:solidFill>
                  <a:srgbClr val="999999"/>
                </a:solidFill>
              </a:rPr>
              <a:t>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999999"/>
                </a:solidFill>
              </a:rPr>
              <a:t>$ git clone </a:t>
            </a:r>
            <a:r>
              <a:rPr lang="en" sz="1400" u="sng">
                <a:solidFill>
                  <a:srgbClr val="999999"/>
                </a:solidFill>
                <a:hlinkClick r:id="rId4"/>
              </a:rPr>
              <a:t>git@github.com</a:t>
            </a:r>
            <a:r>
              <a:rPr lang="en" sz="1400">
                <a:solidFill>
                  <a:srgbClr val="999999"/>
                </a:solidFill>
              </a:rPr>
              <a:t>:saikat047/git-workshop.git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400"/>
              <a:t>$ git fetch origin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400"/>
              <a:t>$ git reset --hard origin/master </a:t>
            </a:r>
            <a:r>
              <a:rPr lang="en" sz="1200">
                <a:solidFill>
                  <a:srgbClr val="999999"/>
                </a:solidFill>
              </a:rPr>
              <a:t># Saikat has made a force-push on master to make the workshop more “Interesting”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400"/>
              <a:t>$ git checkout develop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ct val="100000"/>
              <a:buChar char="-"/>
            </a:pPr>
            <a:r>
              <a:rPr lang="en" sz="1400">
                <a:solidFill>
                  <a:srgbClr val="999999"/>
                </a:solidFill>
              </a:rPr>
              <a:t>All development MUST be done on a feature branch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999999"/>
                </a:solidFill>
              </a:rPr>
              <a:t>Therefore </a:t>
            </a:r>
            <a:r>
              <a:rPr lang="en" sz="1400"/>
              <a:t>$ git checkout -b your-unique-feature-branch-name </a:t>
            </a:r>
            <a:r>
              <a:rPr lang="en" sz="1200">
                <a:solidFill>
                  <a:srgbClr val="999999"/>
                </a:solidFill>
              </a:rPr>
              <a:t># Use team-#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5714"/>
              <a:buChar char="-"/>
            </a:pPr>
            <a:r>
              <a:rPr lang="en" sz="1400"/>
              <a:t>Open src/index.html in your favourite browser (no IE-8 please)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hands-on </a:t>
            </a:r>
            <a:r>
              <a:rPr lang="en" sz="1000"/>
              <a:t>continued...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57200" y="1276350"/>
            <a:ext cx="82296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000000"/>
                </a:solidFill>
              </a:rPr>
              <a:t>Tasks (</a:t>
            </a:r>
            <a:r>
              <a:rPr lang="en"/>
              <a:t>same as the previous workshop)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Horizontally center-align the header “</a:t>
            </a:r>
            <a:r>
              <a:rPr lang="en" sz="1200">
                <a:solidFill>
                  <a:srgbClr val="222222"/>
                </a:solidFill>
              </a:rPr>
              <a:t>Hello world! This is a sample page.”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Horizontally center-align the footer “</a:t>
            </a:r>
            <a:r>
              <a:rPr lang="en" sz="1200">
                <a:solidFill>
                  <a:srgbClr val="222222"/>
                </a:solidFill>
              </a:rPr>
              <a:t>Enough information about Dhaka, Bangladesh.”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Clr>
                <a:srgbClr val="222222"/>
              </a:buClr>
              <a:buAutoNum type="arabicPeriod"/>
            </a:pPr>
            <a:r>
              <a:rPr lang="en">
                <a:solidFill>
                  <a:srgbClr val="222222"/>
                </a:solidFill>
              </a:rPr>
              <a:t>Change the font-color of the first paragraph starting with “</a:t>
            </a:r>
            <a:r>
              <a:rPr lang="en" sz="1200">
                <a:solidFill>
                  <a:srgbClr val="222222"/>
                </a:solidFill>
              </a:rPr>
              <a:t>Dhaka is the capital”</a:t>
            </a:r>
            <a:r>
              <a:rPr lang="en">
                <a:solidFill>
                  <a:srgbClr val="222222"/>
                </a:solidFill>
              </a:rPr>
              <a:t> to “dark green”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Clr>
                <a:srgbClr val="222222"/>
              </a:buClr>
              <a:buAutoNum type="arabicPeriod"/>
            </a:pPr>
            <a:r>
              <a:rPr lang="en">
                <a:solidFill>
                  <a:srgbClr val="222222"/>
                </a:solidFill>
              </a:rPr>
              <a:t>Change the font-color of the second paragraph starting with “</a:t>
            </a:r>
            <a:r>
              <a:rPr lang="en" sz="1200">
                <a:solidFill>
                  <a:srgbClr val="222222"/>
                </a:solidFill>
              </a:rPr>
              <a:t>As the capital of the People's”</a:t>
            </a:r>
            <a:r>
              <a:rPr lang="en">
                <a:solidFill>
                  <a:srgbClr val="222222"/>
                </a:solidFill>
              </a:rPr>
              <a:t> to “Red”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Clr>
                <a:srgbClr val="222222"/>
              </a:buClr>
              <a:buAutoNum type="arabicPeriod"/>
            </a:pPr>
            <a:r>
              <a:rPr lang="en">
                <a:solidFill>
                  <a:srgbClr val="222222"/>
                </a:solidFill>
              </a:rPr>
              <a:t>Change the font-color of the third paragraph starting with “</a:t>
            </a:r>
            <a:r>
              <a:rPr lang="en" sz="1200">
                <a:solidFill>
                  <a:srgbClr val="222222"/>
                </a:solidFill>
              </a:rPr>
              <a:t>Dhaka is the economic and”</a:t>
            </a:r>
            <a:r>
              <a:rPr lang="en">
                <a:solidFill>
                  <a:srgbClr val="222222"/>
                </a:solidFill>
              </a:rPr>
              <a:t> to “Blue”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Clr>
                <a:srgbClr val="222222"/>
              </a:buClr>
              <a:buAutoNum type="arabicPeriod"/>
            </a:pPr>
            <a:r>
              <a:rPr lang="en">
                <a:solidFill>
                  <a:srgbClr val="222222"/>
                </a:solidFill>
              </a:rPr>
              <a:t>Change the background-color of the whole page to “Gray”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hands-on </a:t>
            </a:r>
            <a:r>
              <a:rPr lang="en" sz="1000"/>
              <a:t>continued...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76350"/>
            <a:ext cx="4105200" cy="362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Once you are happy you may do as follows,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999999"/>
              </a:buClr>
              <a:buSzPct val="100000"/>
              <a:buChar char="-"/>
            </a:pPr>
            <a:r>
              <a:rPr lang="en" sz="1200">
                <a:solidFill>
                  <a:srgbClr val="999999"/>
                </a:solidFill>
              </a:rPr>
              <a:t>Push all your changes onto origin/your-feature-branch-name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$ git push origin your-feature-branch-name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999999"/>
              </a:buClr>
              <a:buSzPct val="100000"/>
              <a:buChar char="-"/>
            </a:pPr>
            <a:r>
              <a:rPr lang="en" sz="1200">
                <a:solidFill>
                  <a:srgbClr val="999999"/>
                </a:solidFill>
              </a:rPr>
              <a:t>Retrieve the latest changes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$ git fetch origin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999999"/>
              </a:buClr>
              <a:buSzPct val="100000"/>
              <a:buChar char="-"/>
            </a:pPr>
            <a:r>
              <a:rPr lang="en" sz="1200">
                <a:solidFill>
                  <a:srgbClr val="999999"/>
                </a:solidFill>
              </a:rPr>
              <a:t>Retrieve all changes from develop into your feature branch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$ git rebase origin/develop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999999"/>
              </a:buClr>
              <a:buSzPct val="100000"/>
              <a:buChar char="-"/>
            </a:pPr>
            <a:r>
              <a:rPr lang="en" sz="1200">
                <a:solidFill>
                  <a:srgbClr val="999999"/>
                </a:solidFill>
              </a:rPr>
              <a:t>Resolve any conflicts </a:t>
            </a:r>
            <a:r>
              <a:rPr lang="en" sz="1200">
                <a:solidFill>
                  <a:srgbClr val="999999"/>
                </a:solidFill>
              </a:rPr>
              <a:t>as follows </a:t>
            </a:r>
            <a:r>
              <a:rPr lang="en" sz="1200">
                <a:solidFill>
                  <a:srgbClr val="999999"/>
                </a:solidFill>
              </a:rPr>
              <a:t>(and/or ask Saikat when you get a conflict)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buClr>
                <a:srgbClr val="999999"/>
              </a:buClr>
              <a:buSzPct val="100000"/>
              <a:buChar char="-"/>
            </a:pPr>
            <a:r>
              <a:rPr lang="en" sz="1200">
                <a:solidFill>
                  <a:srgbClr val="999999"/>
                </a:solidFill>
              </a:rPr>
              <a:t>Resolve the conflicting changes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$ git add conflicting-files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$ git rebase --continue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495800" y="1276350"/>
            <a:ext cx="4105200" cy="18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999999"/>
              </a:buClr>
              <a:buSzPct val="100000"/>
              <a:buChar char="-"/>
            </a:pPr>
            <a:r>
              <a:rPr lang="en" sz="1200">
                <a:solidFill>
                  <a:srgbClr val="999999"/>
                </a:solidFill>
              </a:rPr>
              <a:t>Merge your feature branch into develop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$ git checkout develop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$ git reset --hard origin/develop </a:t>
            </a:r>
            <a:r>
              <a:rPr lang="en" sz="1200">
                <a:solidFill>
                  <a:srgbClr val="999999"/>
                </a:solidFill>
              </a:rPr>
              <a:t># synchronizes your local develop with the remote branch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$ git merge your-feature-branch-name --ff-only </a:t>
            </a:r>
            <a:r>
              <a:rPr lang="en" sz="1200">
                <a:solidFill>
                  <a:srgbClr val="999999"/>
                </a:solidFill>
              </a:rPr>
              <a:t># ff-only : Fast Forward only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$ git push origin develop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hands-on </a:t>
            </a:r>
            <a:r>
              <a:rPr lang="en" sz="1000"/>
              <a:t>continued...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76350"/>
            <a:ext cx="8229600" cy="303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After hours of rigorous testing, all changes from the develop branch will now be merged directly onto the master branch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$ git checkout master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$ git fetch origin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$ git reset --hard origin/master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$ git merge origin/develop --no-ff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$ git tag -a v0.1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hands-on </a:t>
            </a:r>
            <a:r>
              <a:rPr lang="en" sz="1000"/>
              <a:t>continued...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76350"/>
            <a:ext cx="8229600" cy="303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Why did we push all changes to the remote feature branch before synchronizing with develop?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How does the network graph look like?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hands-on </a:t>
            </a:r>
            <a:r>
              <a:rPr lang="en" sz="1000"/>
              <a:t>continued...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76350"/>
            <a:ext cx="8229600" cy="303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Remove your feature branch from the repository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$ git push origin </a:t>
            </a:r>
            <a:r>
              <a:rPr b="1" lang="en" sz="1800">
                <a:solidFill>
                  <a:srgbClr val="CC0000"/>
                </a:solidFill>
              </a:rPr>
              <a:t>:</a:t>
            </a:r>
            <a:r>
              <a:rPr lang="en" sz="1400">
                <a:solidFill>
                  <a:srgbClr val="CC0000"/>
                </a:solidFill>
              </a:rPr>
              <a:t>feature</a:t>
            </a:r>
            <a:r>
              <a:rPr lang="en" sz="1400"/>
              <a:t>/alignment # watch out for the </a:t>
            </a:r>
            <a:r>
              <a:rPr b="1" lang="en" sz="1400"/>
              <a:t>:</a:t>
            </a:r>
            <a:r>
              <a:rPr lang="en" sz="1400"/>
              <a:t> in-front of your branch name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Remove your feature branch from your local repository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$ git branch -d feature/alignment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Alternatively you may run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$ git fetch origin --prune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demo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Command line demo showing,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Rewriting commit messages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Squash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Removing commit messages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Merging av branches using --no-ff flag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$ git merge branch-name --no-ff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How does the commit tree look like now?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undo / reset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Each commit hash is a SHA-1 hash of the full content in current branch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To reset changes not committed yet,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$ git reset --hard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To fully reset a local branch with a remote branch,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$ git reset --hard origin/master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Warning: All local changes will be gone.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03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 Q &amp; 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Thank you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40200" y="3614375"/>
            <a:ext cx="81465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http://git.or.cz/course/svn.html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http://git-scm.com/book/en/Git-Branching-Basic-Branching-and-Merging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http://nvie.com/posts/a-successful-git-branching-model/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branching and merging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To create a new branch, </a:t>
            </a:r>
            <a:r>
              <a:rPr b="1" lang="en" sz="1400"/>
              <a:t>git checkout -b new-branch-name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To send the locally created branch to the remote repository, </a:t>
            </a:r>
            <a:r>
              <a:rPr b="1" lang="en" sz="1400"/>
              <a:t>git push origin new-branch-name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To merge a branch </a:t>
            </a:r>
            <a:r>
              <a:rPr b="1" lang="en" sz="1400"/>
              <a:t>PB-100</a:t>
            </a:r>
            <a:r>
              <a:rPr lang="en" sz="1400"/>
              <a:t> to </a:t>
            </a:r>
            <a:r>
              <a:rPr b="1" lang="en" sz="1400"/>
              <a:t>master</a:t>
            </a:r>
            <a:r>
              <a:rPr lang="en" sz="1400"/>
              <a:t>,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ensure that </a:t>
            </a:r>
            <a:r>
              <a:rPr i="1" lang="en" sz="1400"/>
              <a:t>you are already on master</a:t>
            </a:r>
            <a:r>
              <a:rPr lang="en" sz="1400"/>
              <a:t>. If not, </a:t>
            </a:r>
            <a:r>
              <a:rPr b="1" lang="en" sz="1400"/>
              <a:t>git checkout master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Now to merge the branch: </a:t>
            </a:r>
            <a:r>
              <a:rPr b="1" lang="en" sz="1400"/>
              <a:t>git merge PB-100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Note that after the merge above, </a:t>
            </a:r>
            <a:r>
              <a:rPr b="1" lang="en" sz="1400"/>
              <a:t>only your local master is updated</a:t>
            </a:r>
            <a:r>
              <a:rPr lang="en" sz="1400"/>
              <a:t> with the changes from PB-100. You have to run, </a:t>
            </a:r>
            <a:r>
              <a:rPr b="1" lang="en" sz="1400"/>
              <a:t>$ git push origin master</a:t>
            </a:r>
            <a:r>
              <a:rPr lang="en" sz="1400"/>
              <a:t> to update the remote branch.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rebasing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rebase </a:t>
            </a:r>
            <a:r>
              <a:rPr b="1" lang="en" sz="1400">
                <a:solidFill>
                  <a:srgbClr val="FF0000"/>
                </a:solidFill>
              </a:rPr>
              <a:t>rewrites history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rebase can be used to </a:t>
            </a:r>
            <a:r>
              <a:rPr b="1" lang="en" sz="1400"/>
              <a:t>change commit-messages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rebase can be used to </a:t>
            </a:r>
            <a:r>
              <a:rPr b="1" lang="en" sz="1400"/>
              <a:t>squash</a:t>
            </a:r>
            <a:r>
              <a:rPr lang="en" sz="1400"/>
              <a:t> two or more commits together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rebase can be used to completely </a:t>
            </a:r>
            <a:r>
              <a:rPr b="1" lang="en" sz="1400"/>
              <a:t>remove commits</a:t>
            </a:r>
            <a:r>
              <a:rPr lang="en" sz="1400"/>
              <a:t> from the history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short demo after workshop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a “force” to reckon with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If you are absolutely certain that your branch holds the right content, you may “force push” your local branch: </a:t>
            </a:r>
            <a:r>
              <a:rPr b="1" lang="en" sz="1400"/>
              <a:t>$ git push origin branch-name -f </a:t>
            </a:r>
            <a:r>
              <a:rPr b="1" lang="en" sz="1400">
                <a:solidFill>
                  <a:srgbClr val="FF0000"/>
                </a:solidFill>
              </a:rPr>
              <a:t>(this must never be done on master/develop/release)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a “force” to reckon with...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- Therefore, you should </a:t>
            </a:r>
            <a:r>
              <a:rPr b="1" lang="en" sz="1400">
                <a:solidFill>
                  <a:srgbClr val="FF0000"/>
                </a:solidFill>
              </a:rPr>
              <a:t>never</a:t>
            </a:r>
            <a:r>
              <a:rPr lang="en" sz="1400">
                <a:solidFill>
                  <a:srgbClr val="000000"/>
                </a:solidFill>
              </a:rPr>
              <a:t> “</a:t>
            </a:r>
            <a:r>
              <a:rPr b="1" lang="en" sz="1400">
                <a:solidFill>
                  <a:srgbClr val="000000"/>
                </a:solidFill>
              </a:rPr>
              <a:t>force push</a:t>
            </a:r>
            <a:r>
              <a:rPr lang="en" sz="1400">
                <a:solidFill>
                  <a:srgbClr val="000000"/>
                </a:solidFill>
              </a:rPr>
              <a:t>” on the </a:t>
            </a:r>
            <a:r>
              <a:rPr b="1" lang="en" sz="1400">
                <a:solidFill>
                  <a:srgbClr val="FF0000"/>
                </a:solidFill>
              </a:rPr>
              <a:t>master</a:t>
            </a:r>
            <a:r>
              <a:rPr lang="en" sz="1400">
                <a:solidFill>
                  <a:srgbClr val="000000"/>
                </a:solidFill>
              </a:rPr>
              <a:t> branch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- When you “force push” a branch, always talk to your colleagues to verify that others have already committed and pushed all their changes on that branch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tagging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You can create a tag using : $ git tag tag-name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You have to pass special parameter to push tags to the remote end : $ git push --tags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A tag in Git is just a convenient name of a commit hash id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You can reset any branch to any tag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$ git reset --hard tag-name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“feature branch”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A branch created solely to create a feature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Once the feature is done, it’s merged on to master and the branch is deleted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Rebase on the main development branch at-least once a day to stay in sync and resolve</a:t>
            </a:r>
            <a:r>
              <a:rPr lang="en" sz="1400"/>
              <a:t> c</a:t>
            </a:r>
            <a:r>
              <a:rPr lang="en" sz="1400"/>
              <a:t>onflicts early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Before merging a feature branch, ensure that everything on the feature branch is rebased on the master and “pushed” to the origin feature branch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Before merging a feature branch to a local branch, ensure that your local branch is in sync with origin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When you merge your feature branch to f.eks. master, ensure that $ git merge feature-branch results in a “fast-forwarded” status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Once a merge is complete with </a:t>
            </a:r>
            <a:r>
              <a:rPr b="1" lang="en" sz="1400"/>
              <a:t>fast forward</a:t>
            </a:r>
            <a:r>
              <a:rPr lang="en" sz="1400"/>
              <a:t> status, push to origin asap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5"/>
            <a:ext cx="3839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Git Workflow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4540700"/>
            <a:ext cx="8229600" cy="38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Image credit: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http://nvie.com/posts/a-successful-git-branching-model/</a:t>
            </a:r>
          </a:p>
        </p:txBody>
      </p:sp>
      <p:pic>
        <p:nvPicPr>
          <p:cNvPr descr="git-model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675" y="205975"/>
            <a:ext cx="3737974" cy="43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111700"/>
            <a:ext cx="3839400" cy="34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All active development is done on the </a:t>
            </a:r>
            <a:r>
              <a:rPr b="1" lang="en" sz="1400"/>
              <a:t>develop</a:t>
            </a:r>
            <a:r>
              <a:rPr lang="en" sz="1400"/>
              <a:t> branch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en" sz="1400"/>
              <a:t>Master</a:t>
            </a:r>
            <a:r>
              <a:rPr lang="en" sz="1400"/>
              <a:t> branch only contains merge commits where each commit contains all relevant changes for a single release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In-case of required </a:t>
            </a:r>
            <a:r>
              <a:rPr i="1" lang="en" sz="1400"/>
              <a:t>hotfixes</a:t>
            </a:r>
            <a:r>
              <a:rPr lang="en" sz="1400"/>
              <a:t>, a hotfix-123 branch is created directly from the relevant release commit on the master branch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Once a </a:t>
            </a:r>
            <a:r>
              <a:rPr b="1" i="1" lang="en" sz="1400"/>
              <a:t>hotfix</a:t>
            </a:r>
            <a:r>
              <a:rPr lang="en" sz="1400"/>
              <a:t> is fully developed, it is merged into both </a:t>
            </a:r>
            <a:r>
              <a:rPr b="1" i="1" lang="en" sz="1400"/>
              <a:t>master</a:t>
            </a:r>
            <a:r>
              <a:rPr b="1" lang="en" sz="1400"/>
              <a:t> </a:t>
            </a:r>
            <a:r>
              <a:rPr lang="en" sz="1400"/>
              <a:t>and </a:t>
            </a:r>
            <a:r>
              <a:rPr b="1" i="1" lang="en" sz="1400"/>
              <a:t>develop</a:t>
            </a:r>
            <a:r>
              <a:rPr lang="en" sz="1400"/>
              <a:t> branches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