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3"/>
  </p:notesMasterIdLst>
  <p:sldIdLst>
    <p:sldId id="293" r:id="rId2"/>
  </p:sldIdLst>
  <p:sldSz cx="21599525" cy="32399288"/>
  <p:notesSz cx="6858000" cy="9144000"/>
  <p:defaultTextStyle>
    <a:lvl1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  <p15:guide id="3" pos="6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AD6"/>
    <a:srgbClr val="1F5188"/>
    <a:srgbClr val="A6CE39"/>
    <a:srgbClr val="007680"/>
    <a:srgbClr val="043764"/>
    <a:srgbClr val="00BAED"/>
    <a:srgbClr val="19BF50"/>
    <a:srgbClr val="00CC66"/>
    <a:srgbClr val="339966"/>
    <a:srgbClr val="00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0" autoAdjust="0"/>
    <p:restoredTop sz="94660"/>
  </p:normalViewPr>
  <p:slideViewPr>
    <p:cSldViewPr snapToGrid="0">
      <p:cViewPr>
        <p:scale>
          <a:sx n="25" d="100"/>
          <a:sy n="25" d="100"/>
        </p:scale>
        <p:origin x="1320" y="-965"/>
      </p:cViewPr>
      <p:guideLst>
        <p:guide orient="horz" pos="10204"/>
        <p:guide pos="6803"/>
        <p:guide pos="6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5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1pPr>
    <a:lvl2pPr indent="168878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2pPr>
    <a:lvl3pPr indent="337754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3pPr>
    <a:lvl4pPr indent="50663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4pPr>
    <a:lvl5pPr indent="67550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5pPr>
    <a:lvl6pPr indent="844386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6pPr>
    <a:lvl7pPr indent="101326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7pPr>
    <a:lvl8pPr indent="118213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8pPr>
    <a:lvl9pPr indent="1351017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2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139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6">
                <a:lumMod val="20000"/>
                <a:lumOff val="80000"/>
              </a:schemeClr>
            </a:gs>
            <a:gs pos="66000">
              <a:schemeClr val="bg1"/>
            </a:gs>
            <a:gs pos="33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EF64-376B-4AE8-9729-79941913CF6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4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0880" y="325267"/>
            <a:ext cx="20665399" cy="4476412"/>
          </a:xfrm>
          <a:prstGeom prst="rect">
            <a:avLst/>
          </a:prstGeom>
          <a:solidFill>
            <a:srgbClr val="1E9AD6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0567" y="496378"/>
            <a:ext cx="20231100" cy="4095750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169" y="1039979"/>
            <a:ext cx="19215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전이학습 기반의 </a:t>
            </a:r>
            <a:endParaRPr lang="en-US" altLang="ko-KR" sz="9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일사량 예측 모델 성능 비교 분석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433" y="5166906"/>
            <a:ext cx="14241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지도교수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문지훈</a:t>
            </a:r>
            <a:endParaRPr lang="en-US" altLang="ko-KR" sz="54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5400" b="1" dirty="0" err="1">
                <a:solidFill>
                  <a:schemeClr val="tx1"/>
                </a:solidFill>
                <a:latin typeface="+mn-ea"/>
              </a:rPr>
              <a:t>참가학생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5400" b="1" dirty="0" err="1">
                <a:solidFill>
                  <a:schemeClr val="tx1"/>
                </a:solidFill>
                <a:latin typeface="+mn-ea"/>
              </a:rPr>
              <a:t>빅데이터공학과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20181478 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소다영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33" y="30733264"/>
            <a:ext cx="20665399" cy="1340757"/>
          </a:xfrm>
          <a:prstGeom prst="rect">
            <a:avLst/>
          </a:prstGeom>
          <a:solidFill>
            <a:srgbClr val="1E9AD6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8389" y="30907434"/>
            <a:ext cx="16833277" cy="98697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0141" y="7286459"/>
            <a:ext cx="20671951" cy="1088271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서론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0879" y="19144285"/>
            <a:ext cx="10391437" cy="1123950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내용 및 설명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67117" y="19144285"/>
            <a:ext cx="9954975" cy="1123950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 err="1">
                <a:solidFill>
                  <a:schemeClr val="bg1"/>
                </a:solidFill>
                <a:latin typeface="+mn-ea"/>
              </a:rPr>
              <a:t>개발결과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 및 기대효과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0880" y="12376836"/>
            <a:ext cx="20671951" cy="1088271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작품개요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6922" y="30915654"/>
            <a:ext cx="3251978" cy="98697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BD-10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" t="19906" r="6768" b="13439"/>
          <a:stretch/>
        </p:blipFill>
        <p:spPr>
          <a:xfrm>
            <a:off x="918217" y="711942"/>
            <a:ext cx="4125366" cy="1362778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4343401" y="31076992"/>
            <a:ext cx="16268920" cy="621669"/>
            <a:chOff x="5666597" y="31127554"/>
            <a:chExt cx="14945723" cy="571107"/>
          </a:xfrm>
        </p:grpSpPr>
        <p:grpSp>
          <p:nvGrpSpPr>
            <p:cNvPr id="9" name="그룹 8"/>
            <p:cNvGrpSpPr/>
            <p:nvPr/>
          </p:nvGrpSpPr>
          <p:grpSpPr>
            <a:xfrm>
              <a:off x="5666597" y="31127554"/>
              <a:ext cx="14945723" cy="571107"/>
              <a:chOff x="779937" y="31088952"/>
              <a:chExt cx="19381551" cy="740609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79170" y="31187747"/>
                <a:ext cx="1982318" cy="561712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7" r="6454"/>
              <a:stretch/>
            </p:blipFill>
            <p:spPr>
              <a:xfrm>
                <a:off x="779937" y="31088952"/>
                <a:ext cx="3385663" cy="740609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40" b="12801"/>
              <a:stretch/>
            </p:blipFill>
            <p:spPr>
              <a:xfrm>
                <a:off x="4427999" y="31174233"/>
                <a:ext cx="4078528" cy="53955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35" t="18578" r="11532" b="18837"/>
              <a:stretch/>
            </p:blipFill>
            <p:spPr>
              <a:xfrm>
                <a:off x="8842766" y="31131321"/>
                <a:ext cx="2290882" cy="689578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9465" y="31130488"/>
                <a:ext cx="2581595" cy="614907"/>
              </a:xfrm>
              <a:prstGeom prst="rect">
                <a:avLst/>
              </a:prstGeom>
            </p:spPr>
          </p:pic>
        </p:grp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" t="20424" r="24916" b="48853"/>
            <a:stretch/>
          </p:blipFill>
          <p:spPr>
            <a:xfrm>
              <a:off x="16205604" y="31203738"/>
              <a:ext cx="2520490" cy="489794"/>
            </a:xfrm>
            <a:prstGeom prst="rect">
              <a:avLst/>
            </a:prstGeom>
          </p:spPr>
        </p:pic>
      </p:grpSp>
      <p:sp>
        <p:nvSpPr>
          <p:cNvPr id="27" name="모서리가 둥근 직사각형 26"/>
          <p:cNvSpPr/>
          <p:nvPr/>
        </p:nvSpPr>
        <p:spPr>
          <a:xfrm>
            <a:off x="477433" y="20431447"/>
            <a:ext cx="10384883" cy="10062856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l">
              <a:buFontTx/>
              <a:buChar char="-"/>
            </a:pP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내용은 자유롭게 재구성 가능하나 정해진 양식은 변경 불가</a:t>
            </a:r>
            <a:endParaRPr lang="en-US" altLang="ko-KR" sz="4300" dirty="0">
              <a:solidFill>
                <a:schemeClr val="tx1"/>
              </a:solidFill>
              <a:latin typeface="+mn-ea"/>
            </a:endParaRPr>
          </a:p>
          <a:p>
            <a:pPr marL="685800" indent="-685800" algn="l">
              <a:buFontTx/>
              <a:buChar char="-"/>
            </a:pP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작품에 대한 대표 사진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개 이상 필수 첨부</a:t>
            </a:r>
            <a:endParaRPr lang="en-US" altLang="ko-KR" sz="4300" dirty="0">
              <a:solidFill>
                <a:schemeClr val="tx1"/>
              </a:solidFill>
              <a:latin typeface="+mn-ea"/>
            </a:endParaRPr>
          </a:p>
          <a:p>
            <a:pPr marL="685800" indent="-685800" algn="l">
              <a:buFontTx/>
              <a:buChar char="-"/>
            </a:pP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맑은고딕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43pt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167117" y="20469321"/>
            <a:ext cx="9954975" cy="10062856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7433" y="8539447"/>
            <a:ext cx="20671951" cy="351146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0140" y="13775735"/>
            <a:ext cx="20671951" cy="5197156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l">
              <a:buFontTx/>
              <a:buChar char="-"/>
            </a:pP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주요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기능 상세하게 설명</a:t>
            </a:r>
            <a:endParaRPr lang="en-US" altLang="ko-KR" sz="4300" dirty="0">
              <a:solidFill>
                <a:schemeClr val="tx1"/>
              </a:solidFill>
              <a:latin typeface="+mn-ea"/>
            </a:endParaRPr>
          </a:p>
          <a:p>
            <a:pPr marL="685800" indent="-685800" algn="l">
              <a:buFontTx/>
              <a:buChar char="-"/>
            </a:pP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연구방법론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알고리즘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순서도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시스템 구성도 등</a:t>
            </a:r>
            <a:endParaRPr lang="en-US" altLang="ko-KR" sz="4300" dirty="0">
              <a:solidFill>
                <a:schemeClr val="tx1"/>
              </a:solidFill>
              <a:latin typeface="+mn-ea"/>
            </a:endParaRPr>
          </a:p>
          <a:p>
            <a:pPr marL="685800" indent="-685800" algn="l">
              <a:buFontTx/>
              <a:buChar char="-"/>
            </a:pP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작품 개요 자유롭게 서술</a:t>
            </a:r>
            <a:endParaRPr lang="en-US" altLang="ko-KR" sz="4300" dirty="0">
              <a:solidFill>
                <a:schemeClr val="tx1"/>
              </a:solidFill>
              <a:latin typeface="+mn-ea"/>
            </a:endParaRPr>
          </a:p>
          <a:p>
            <a:pPr marL="685800" indent="-685800" algn="l">
              <a:buFontTx/>
              <a:buChar char="-"/>
            </a:pP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맑은고딕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43pt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CEE0B1-F9F6-4878-972B-A226E825DD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85460" y="6592055"/>
            <a:ext cx="12152003" cy="7406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D37004-1975-4DF0-9714-E4FEC607842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8529"/>
          <a:stretch/>
        </p:blipFill>
        <p:spPr>
          <a:xfrm>
            <a:off x="24185460" y="14581200"/>
            <a:ext cx="11242626" cy="6815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560929" y="8557120"/>
            <a:ext cx="204503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 최근 스마트 그리드 기술이 발전됨에 따라 신재생 에너지 중에서도 태양광 발전이 </a:t>
            </a: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자연친화적인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발전으로 주목받고 있어 이를 예측하려는 연구가 활발하게 진행되고 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본 연구에서는 일사량 정보가 부족한 지역에서 초기 태양광 발전 시스템의 효율적인 운영을 위해 전이학습 기반의 일사량 예측 기법을 제안하고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제안 방법을 </a:t>
            </a: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머신러닝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모델에 적용해 보며 제안 방법의 타당성을 확인해 보려 한다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endParaRPr lang="ko-KR" altLang="en-US" sz="4300" dirty="0"/>
          </a:p>
        </p:txBody>
      </p:sp>
    </p:spTree>
    <p:extLst>
      <p:ext uri="{BB962C8B-B14F-4D97-AF65-F5344CB8AC3E}">
        <p14:creationId xmlns:p14="http://schemas.microsoft.com/office/powerpoint/2010/main" val="234701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44450">
          <a:noFill/>
        </a:ln>
      </a:spPr>
      <a:bodyPr rtlCol="0" anchor="ctr"/>
      <a:lstStyle>
        <a:defPPr algn="ctr">
          <a:defRPr sz="5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9958</TotalTime>
  <Words>119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Avenir Roman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oprel-mac</dc:creator>
  <cp:lastModifiedBy>소다영</cp:lastModifiedBy>
  <cp:revision>263</cp:revision>
  <dcterms:modified xsi:type="dcterms:W3CDTF">2022-10-27T11:01:01Z</dcterms:modified>
</cp:coreProperties>
</file>