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Sustainable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Predicting Heart Disease (SDG 3)</a:t>
            </a:r>
          </a:p>
          <a:p>
            <a:r>
              <a:rPr dirty="0"/>
              <a:t>Sodeeq Opeyemi Bello</a:t>
            </a:r>
          </a:p>
          <a:p>
            <a:r>
              <a:rPr dirty="0"/>
              <a:t>PLP Academy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– SDG 3: Good Health &amp; Well-being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Cardiovascular diseases cause over 17 million deaths globally each year.</a:t>
            </a:r>
          </a:p>
          <a:p>
            <a:r>
              <a:t>• Many deaths are preventable through early detection.</a:t>
            </a:r>
          </a:p>
          <a:p>
            <a:r>
              <a:t>• Limited access to diagnostic tools delays intervention.</a:t>
            </a:r>
          </a:p>
          <a:p>
            <a:r>
              <a:t>→ Need for affordable, AI-driven early detection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AI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An AI-powered system predicts the likelihood of heart disease using medical data.</a:t>
            </a:r>
          </a:p>
          <a:p>
            <a:endParaRPr lang="en-US" dirty="0"/>
          </a:p>
          <a:p>
            <a:r>
              <a:rPr dirty="0"/>
              <a:t>Machine Learning Models Used:</a:t>
            </a:r>
          </a:p>
          <a:p>
            <a:r>
              <a:rPr dirty="0"/>
              <a:t>• Logistic Regression</a:t>
            </a:r>
          </a:p>
          <a:p>
            <a:r>
              <a:rPr dirty="0"/>
              <a:t>• Random Forest Classifier</a:t>
            </a:r>
          </a:p>
          <a:p>
            <a:endParaRPr dirty="0"/>
          </a:p>
          <a:p>
            <a:r>
              <a:rPr dirty="0"/>
              <a:t>Dataset: UCI Heart Disease Dataset (Kaggle)</a:t>
            </a:r>
          </a:p>
          <a:p>
            <a:r>
              <a:rPr dirty="0"/>
              <a:t>Tools: Python, Google </a:t>
            </a:r>
            <a:r>
              <a:rPr dirty="0" err="1"/>
              <a:t>Colab</a:t>
            </a:r>
            <a:r>
              <a:rPr dirty="0"/>
              <a:t>, Pandas, Scikit-learn, Matplotlib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Logistic Regression Accuracy: 79.5%</a:t>
            </a:r>
          </a:p>
          <a:p>
            <a:r>
              <a:rPr dirty="0"/>
              <a:t>• Random Forest Accuracy: 98.5%</a:t>
            </a:r>
          </a:p>
          <a:p>
            <a:r>
              <a:rPr dirty="0"/>
              <a:t>Impact:</a:t>
            </a:r>
          </a:p>
          <a:p>
            <a:r>
              <a:rPr dirty="0"/>
              <a:t>• Enables early detection and prevention.</a:t>
            </a:r>
          </a:p>
          <a:p>
            <a:r>
              <a:rPr dirty="0"/>
              <a:t>• Reduces healthcare costs through predictive analysis.</a:t>
            </a:r>
          </a:p>
          <a:p>
            <a:r>
              <a:rPr dirty="0"/>
              <a:t>• Supports SDG 3 Target 3.4 – Reduce premature mortality from NCDs.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 &amp; Future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Ethical Considerations:</a:t>
            </a:r>
          </a:p>
          <a:p>
            <a:r>
              <a:rPr dirty="0"/>
              <a:t>• Ensure dataset diversity to prevent bias.</a:t>
            </a:r>
          </a:p>
          <a:p>
            <a:r>
              <a:rPr dirty="0"/>
              <a:t>• Maintain data privacy and transparency.</a:t>
            </a:r>
          </a:p>
          <a:p>
            <a:r>
              <a:rPr dirty="0"/>
              <a:t>Future Steps:</a:t>
            </a:r>
          </a:p>
          <a:p>
            <a:r>
              <a:rPr dirty="0"/>
              <a:t>• Expand dataset with global samples.</a:t>
            </a:r>
          </a:p>
          <a:p>
            <a:r>
              <a:rPr dirty="0"/>
              <a:t>• Deploy model as a web-based tool for hospitals.</a:t>
            </a:r>
          </a:p>
          <a:p>
            <a:r>
              <a:rPr dirty="0"/>
              <a:t>• Integrate real-time health data for continuous monitoring.</a:t>
            </a:r>
          </a:p>
          <a:p>
            <a:endParaRPr dirty="0"/>
          </a:p>
          <a:p>
            <a:r>
              <a:rPr dirty="0"/>
              <a:t>→ AI as a bridge between innovation and sustainability.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224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AI for Sustainable Development</vt:lpstr>
      <vt:lpstr>The Problem – SDG 3: Good Health &amp; Well-being</vt:lpstr>
      <vt:lpstr>Our AI Solution</vt:lpstr>
      <vt:lpstr>Results &amp; Impact</vt:lpstr>
      <vt:lpstr>Ethics &amp; Future Vision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Sodeeq Bello</cp:lastModifiedBy>
  <cp:revision>2</cp:revision>
  <dcterms:created xsi:type="dcterms:W3CDTF">2013-01-27T09:14:16Z</dcterms:created>
  <dcterms:modified xsi:type="dcterms:W3CDTF">2025-10-25T14:48:15Z</dcterms:modified>
  <cp:category/>
</cp:coreProperties>
</file>