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</p:sldIdLst>
  <p:sldSz cx="9601200" cy="12801600" type="A3"/>
  <p:notesSz cx="6858000" cy="9144000"/>
  <p:embeddedFontLst>
    <p:embeddedFont>
      <p:font typeface="Times New Roman Bold" panose="020B0604020202020204" charset="0"/>
      <p:regular r:id="rId3"/>
      <p:bold r:id="rId4"/>
    </p:embeddedFont>
  </p:embeddedFontLst>
  <p:defaultTextStyle>
    <a:defPPr>
      <a:defRPr lang="en-US"/>
    </a:defPPr>
    <a:lvl1pPr marL="0" algn="l" defTabSz="561350" rtl="0" eaLnBrk="1" latinLnBrk="0" hangingPunct="1">
      <a:defRPr sz="1105" kern="1200">
        <a:solidFill>
          <a:schemeClr val="tx1"/>
        </a:solidFill>
        <a:latin typeface="+mn-lt"/>
        <a:ea typeface="+mn-ea"/>
        <a:cs typeface="+mn-cs"/>
      </a:defRPr>
    </a:lvl1pPr>
    <a:lvl2pPr marL="280675" algn="l" defTabSz="561350" rtl="0" eaLnBrk="1" latinLnBrk="0" hangingPunct="1">
      <a:defRPr sz="1105" kern="1200">
        <a:solidFill>
          <a:schemeClr val="tx1"/>
        </a:solidFill>
        <a:latin typeface="+mn-lt"/>
        <a:ea typeface="+mn-ea"/>
        <a:cs typeface="+mn-cs"/>
      </a:defRPr>
    </a:lvl2pPr>
    <a:lvl3pPr marL="561350" algn="l" defTabSz="561350" rtl="0" eaLnBrk="1" latinLnBrk="0" hangingPunct="1">
      <a:defRPr sz="1105" kern="1200">
        <a:solidFill>
          <a:schemeClr val="tx1"/>
        </a:solidFill>
        <a:latin typeface="+mn-lt"/>
        <a:ea typeface="+mn-ea"/>
        <a:cs typeface="+mn-cs"/>
      </a:defRPr>
    </a:lvl3pPr>
    <a:lvl4pPr marL="842025" algn="l" defTabSz="561350" rtl="0" eaLnBrk="1" latinLnBrk="0" hangingPunct="1">
      <a:defRPr sz="1105" kern="1200">
        <a:solidFill>
          <a:schemeClr val="tx1"/>
        </a:solidFill>
        <a:latin typeface="+mn-lt"/>
        <a:ea typeface="+mn-ea"/>
        <a:cs typeface="+mn-cs"/>
      </a:defRPr>
    </a:lvl4pPr>
    <a:lvl5pPr marL="1122700" algn="l" defTabSz="561350" rtl="0" eaLnBrk="1" latinLnBrk="0" hangingPunct="1">
      <a:defRPr sz="1105" kern="1200">
        <a:solidFill>
          <a:schemeClr val="tx1"/>
        </a:solidFill>
        <a:latin typeface="+mn-lt"/>
        <a:ea typeface="+mn-ea"/>
        <a:cs typeface="+mn-cs"/>
      </a:defRPr>
    </a:lvl5pPr>
    <a:lvl6pPr marL="1403375" algn="l" defTabSz="561350" rtl="0" eaLnBrk="1" latinLnBrk="0" hangingPunct="1">
      <a:defRPr sz="1105" kern="1200">
        <a:solidFill>
          <a:schemeClr val="tx1"/>
        </a:solidFill>
        <a:latin typeface="+mn-lt"/>
        <a:ea typeface="+mn-ea"/>
        <a:cs typeface="+mn-cs"/>
      </a:defRPr>
    </a:lvl6pPr>
    <a:lvl7pPr marL="1684050" algn="l" defTabSz="561350" rtl="0" eaLnBrk="1" latinLnBrk="0" hangingPunct="1">
      <a:defRPr sz="1105" kern="1200">
        <a:solidFill>
          <a:schemeClr val="tx1"/>
        </a:solidFill>
        <a:latin typeface="+mn-lt"/>
        <a:ea typeface="+mn-ea"/>
        <a:cs typeface="+mn-cs"/>
      </a:defRPr>
    </a:lvl7pPr>
    <a:lvl8pPr marL="1964726" algn="l" defTabSz="561350" rtl="0" eaLnBrk="1" latinLnBrk="0" hangingPunct="1">
      <a:defRPr sz="1105" kern="1200">
        <a:solidFill>
          <a:schemeClr val="tx1"/>
        </a:solidFill>
        <a:latin typeface="+mn-lt"/>
        <a:ea typeface="+mn-ea"/>
        <a:cs typeface="+mn-cs"/>
      </a:defRPr>
    </a:lvl8pPr>
    <a:lvl9pPr marL="2245401" algn="l" defTabSz="561350" rtl="0" eaLnBrk="1" latinLnBrk="0" hangingPunct="1">
      <a:defRPr sz="110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94" userDrawn="1">
          <p15:clr>
            <a:srgbClr val="A4A3A4"/>
          </p15:clr>
        </p15:guide>
        <p15:guide id="2" pos="183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600"/>
    <a:srgbClr val="004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6" autoAdjust="0"/>
    <p:restoredTop sz="94626" autoAdjust="0"/>
  </p:normalViewPr>
  <p:slideViewPr>
    <p:cSldViewPr>
      <p:cViewPr varScale="1">
        <p:scale>
          <a:sx n="42" d="100"/>
          <a:sy n="42" d="100"/>
        </p:scale>
        <p:origin x="2573" y="58"/>
      </p:cViewPr>
      <p:guideLst>
        <p:guide orient="horz" pos="1294"/>
        <p:guide pos="183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font" Target="fonts/font1.fntdata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font" Target="fonts/font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5685" y="1275977"/>
            <a:ext cx="4937760" cy="88044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71369" y="2327563"/>
            <a:ext cx="4066391" cy="104968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738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47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214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952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69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6429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916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905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211619" y="164489"/>
            <a:ext cx="1307054" cy="350465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0456" y="164489"/>
            <a:ext cx="3824344" cy="350465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881" y="2639427"/>
            <a:ext cx="4937760" cy="815788"/>
          </a:xfrm>
        </p:spPr>
        <p:txBody>
          <a:bodyPr anchor="t"/>
          <a:lstStyle>
            <a:lvl1pPr algn="l">
              <a:defRPr sz="2396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8881" y="1740919"/>
            <a:ext cx="4937760" cy="898508"/>
          </a:xfrm>
        </p:spPr>
        <p:txBody>
          <a:bodyPr anchor="b"/>
          <a:lstStyle>
            <a:lvl1pPr marL="0" indent="0">
              <a:buNone/>
              <a:defRPr sz="1198">
                <a:solidFill>
                  <a:schemeClr val="tx1">
                    <a:tint val="75000"/>
                  </a:schemeClr>
                </a:solidFill>
              </a:defRPr>
            </a:lvl1pPr>
            <a:lvl2pPr marL="273817" indent="0">
              <a:buNone/>
              <a:defRPr sz="1078">
                <a:solidFill>
                  <a:schemeClr val="tx1">
                    <a:tint val="75000"/>
                  </a:schemeClr>
                </a:solidFill>
              </a:defRPr>
            </a:lvl2pPr>
            <a:lvl3pPr marL="547634" indent="0">
              <a:buNone/>
              <a:defRPr sz="958">
                <a:solidFill>
                  <a:schemeClr val="tx1">
                    <a:tint val="75000"/>
                  </a:schemeClr>
                </a:solidFill>
              </a:defRPr>
            </a:lvl3pPr>
            <a:lvl4pPr marL="821451" indent="0">
              <a:buNone/>
              <a:defRPr sz="838">
                <a:solidFill>
                  <a:schemeClr val="tx1">
                    <a:tint val="75000"/>
                  </a:schemeClr>
                </a:solidFill>
              </a:defRPr>
            </a:lvl4pPr>
            <a:lvl5pPr marL="1095268" indent="0">
              <a:buNone/>
              <a:defRPr sz="838">
                <a:solidFill>
                  <a:schemeClr val="tx1">
                    <a:tint val="75000"/>
                  </a:schemeClr>
                </a:solidFill>
              </a:defRPr>
            </a:lvl5pPr>
            <a:lvl6pPr marL="1369085" indent="0">
              <a:buNone/>
              <a:defRPr sz="838">
                <a:solidFill>
                  <a:schemeClr val="tx1">
                    <a:tint val="75000"/>
                  </a:schemeClr>
                </a:solidFill>
              </a:defRPr>
            </a:lvl6pPr>
            <a:lvl7pPr marL="1642902" indent="0">
              <a:buNone/>
              <a:defRPr sz="838">
                <a:solidFill>
                  <a:schemeClr val="tx1">
                    <a:tint val="75000"/>
                  </a:schemeClr>
                </a:solidFill>
              </a:defRPr>
            </a:lvl7pPr>
            <a:lvl8pPr marL="1916720" indent="0">
              <a:buNone/>
              <a:defRPr sz="838">
                <a:solidFill>
                  <a:schemeClr val="tx1">
                    <a:tint val="75000"/>
                  </a:schemeClr>
                </a:solidFill>
              </a:defRPr>
            </a:lvl8pPr>
            <a:lvl9pPr marL="2190537" indent="0">
              <a:buNone/>
              <a:defRPr sz="83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0456" y="958409"/>
            <a:ext cx="2565699" cy="2710737"/>
          </a:xfrm>
        </p:spPr>
        <p:txBody>
          <a:bodyPr/>
          <a:lstStyle>
            <a:lvl1pPr>
              <a:defRPr sz="1677"/>
            </a:lvl1pPr>
            <a:lvl2pPr>
              <a:defRPr sz="1437"/>
            </a:lvl2pPr>
            <a:lvl3pPr>
              <a:defRPr sz="1198"/>
            </a:lvl3pPr>
            <a:lvl4pPr>
              <a:defRPr sz="1078"/>
            </a:lvl4pPr>
            <a:lvl5pPr>
              <a:defRPr sz="1078"/>
            </a:lvl5pPr>
            <a:lvl6pPr>
              <a:defRPr sz="1078"/>
            </a:lvl6pPr>
            <a:lvl7pPr>
              <a:defRPr sz="1078"/>
            </a:lvl7pPr>
            <a:lvl8pPr>
              <a:defRPr sz="1078"/>
            </a:lvl8pPr>
            <a:lvl9pPr>
              <a:defRPr sz="107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52974" y="958409"/>
            <a:ext cx="2565699" cy="2710737"/>
          </a:xfrm>
        </p:spPr>
        <p:txBody>
          <a:bodyPr/>
          <a:lstStyle>
            <a:lvl1pPr>
              <a:defRPr sz="1677"/>
            </a:lvl1pPr>
            <a:lvl2pPr>
              <a:defRPr sz="1437"/>
            </a:lvl2pPr>
            <a:lvl3pPr>
              <a:defRPr sz="1198"/>
            </a:lvl3pPr>
            <a:lvl4pPr>
              <a:defRPr sz="1078"/>
            </a:lvl4pPr>
            <a:lvl5pPr>
              <a:defRPr sz="1078"/>
            </a:lvl5pPr>
            <a:lvl6pPr>
              <a:defRPr sz="1078"/>
            </a:lvl6pPr>
            <a:lvl7pPr>
              <a:defRPr sz="1078"/>
            </a:lvl7pPr>
            <a:lvl8pPr>
              <a:defRPr sz="1078"/>
            </a:lvl8pPr>
            <a:lvl9pPr>
              <a:defRPr sz="107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456" y="919426"/>
            <a:ext cx="2566708" cy="383173"/>
          </a:xfrm>
        </p:spPr>
        <p:txBody>
          <a:bodyPr anchor="b"/>
          <a:lstStyle>
            <a:lvl1pPr marL="0" indent="0">
              <a:buNone/>
              <a:defRPr sz="1437" b="1"/>
            </a:lvl1pPr>
            <a:lvl2pPr marL="273817" indent="0">
              <a:buNone/>
              <a:defRPr sz="1198" b="1"/>
            </a:lvl2pPr>
            <a:lvl3pPr marL="547634" indent="0">
              <a:buNone/>
              <a:defRPr sz="1078" b="1"/>
            </a:lvl3pPr>
            <a:lvl4pPr marL="821451" indent="0">
              <a:buNone/>
              <a:defRPr sz="958" b="1"/>
            </a:lvl4pPr>
            <a:lvl5pPr marL="1095268" indent="0">
              <a:buNone/>
              <a:defRPr sz="958" b="1"/>
            </a:lvl5pPr>
            <a:lvl6pPr marL="1369085" indent="0">
              <a:buNone/>
              <a:defRPr sz="958" b="1"/>
            </a:lvl6pPr>
            <a:lvl7pPr marL="1642902" indent="0">
              <a:buNone/>
              <a:defRPr sz="958" b="1"/>
            </a:lvl7pPr>
            <a:lvl8pPr marL="1916720" indent="0">
              <a:buNone/>
              <a:defRPr sz="958" b="1"/>
            </a:lvl8pPr>
            <a:lvl9pPr marL="2190537" indent="0">
              <a:buNone/>
              <a:defRPr sz="95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0456" y="1302599"/>
            <a:ext cx="2566708" cy="2366547"/>
          </a:xfrm>
        </p:spPr>
        <p:txBody>
          <a:bodyPr/>
          <a:lstStyle>
            <a:lvl1pPr>
              <a:defRPr sz="1437"/>
            </a:lvl1pPr>
            <a:lvl2pPr>
              <a:defRPr sz="1198"/>
            </a:lvl2pPr>
            <a:lvl3pPr>
              <a:defRPr sz="1078"/>
            </a:lvl3pPr>
            <a:lvl4pPr>
              <a:defRPr sz="958"/>
            </a:lvl4pPr>
            <a:lvl5pPr>
              <a:defRPr sz="958"/>
            </a:lvl5pPr>
            <a:lvl6pPr>
              <a:defRPr sz="958"/>
            </a:lvl6pPr>
            <a:lvl7pPr>
              <a:defRPr sz="958"/>
            </a:lvl7pPr>
            <a:lvl8pPr>
              <a:defRPr sz="958"/>
            </a:lvl8pPr>
            <a:lvl9pPr>
              <a:defRPr sz="95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50957" y="919426"/>
            <a:ext cx="2567716" cy="383173"/>
          </a:xfrm>
        </p:spPr>
        <p:txBody>
          <a:bodyPr anchor="b"/>
          <a:lstStyle>
            <a:lvl1pPr marL="0" indent="0">
              <a:buNone/>
              <a:defRPr sz="1437" b="1"/>
            </a:lvl1pPr>
            <a:lvl2pPr marL="273817" indent="0">
              <a:buNone/>
              <a:defRPr sz="1198" b="1"/>
            </a:lvl2pPr>
            <a:lvl3pPr marL="547634" indent="0">
              <a:buNone/>
              <a:defRPr sz="1078" b="1"/>
            </a:lvl3pPr>
            <a:lvl4pPr marL="821451" indent="0">
              <a:buNone/>
              <a:defRPr sz="958" b="1"/>
            </a:lvl4pPr>
            <a:lvl5pPr marL="1095268" indent="0">
              <a:buNone/>
              <a:defRPr sz="958" b="1"/>
            </a:lvl5pPr>
            <a:lvl6pPr marL="1369085" indent="0">
              <a:buNone/>
              <a:defRPr sz="958" b="1"/>
            </a:lvl6pPr>
            <a:lvl7pPr marL="1642902" indent="0">
              <a:buNone/>
              <a:defRPr sz="958" b="1"/>
            </a:lvl7pPr>
            <a:lvl8pPr marL="1916720" indent="0">
              <a:buNone/>
              <a:defRPr sz="958" b="1"/>
            </a:lvl8pPr>
            <a:lvl9pPr marL="2190537" indent="0">
              <a:buNone/>
              <a:defRPr sz="95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50957" y="1302599"/>
            <a:ext cx="2567716" cy="2366547"/>
          </a:xfrm>
        </p:spPr>
        <p:txBody>
          <a:bodyPr/>
          <a:lstStyle>
            <a:lvl1pPr>
              <a:defRPr sz="1437"/>
            </a:lvl1pPr>
            <a:lvl2pPr>
              <a:defRPr sz="1198"/>
            </a:lvl2pPr>
            <a:lvl3pPr>
              <a:defRPr sz="1078"/>
            </a:lvl3pPr>
            <a:lvl4pPr>
              <a:defRPr sz="958"/>
            </a:lvl4pPr>
            <a:lvl5pPr>
              <a:defRPr sz="958"/>
            </a:lvl5pPr>
            <a:lvl6pPr>
              <a:defRPr sz="958"/>
            </a:lvl6pPr>
            <a:lvl7pPr>
              <a:defRPr sz="958"/>
            </a:lvl7pPr>
            <a:lvl8pPr>
              <a:defRPr sz="958"/>
            </a:lvl8pPr>
            <a:lvl9pPr>
              <a:defRPr sz="95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457" y="163538"/>
            <a:ext cx="1911164" cy="695987"/>
          </a:xfrm>
        </p:spPr>
        <p:txBody>
          <a:bodyPr anchor="b"/>
          <a:lstStyle>
            <a:lvl1pPr algn="l">
              <a:defRPr sz="119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1208" y="163538"/>
            <a:ext cx="3247465" cy="3505608"/>
          </a:xfrm>
        </p:spPr>
        <p:txBody>
          <a:bodyPr/>
          <a:lstStyle>
            <a:lvl1pPr>
              <a:defRPr sz="1916"/>
            </a:lvl1pPr>
            <a:lvl2pPr>
              <a:defRPr sz="1677"/>
            </a:lvl2pPr>
            <a:lvl3pPr>
              <a:defRPr sz="1437"/>
            </a:lvl3pPr>
            <a:lvl4pPr>
              <a:defRPr sz="1198"/>
            </a:lvl4pPr>
            <a:lvl5pPr>
              <a:defRPr sz="1198"/>
            </a:lvl5pPr>
            <a:lvl6pPr>
              <a:defRPr sz="1198"/>
            </a:lvl6pPr>
            <a:lvl7pPr>
              <a:defRPr sz="1198"/>
            </a:lvl7pPr>
            <a:lvl8pPr>
              <a:defRPr sz="1198"/>
            </a:lvl8pPr>
            <a:lvl9pPr>
              <a:defRPr sz="11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0457" y="859525"/>
            <a:ext cx="1911164" cy="2809621"/>
          </a:xfrm>
        </p:spPr>
        <p:txBody>
          <a:bodyPr/>
          <a:lstStyle>
            <a:lvl1pPr marL="0" indent="0">
              <a:buNone/>
              <a:defRPr sz="838"/>
            </a:lvl1pPr>
            <a:lvl2pPr marL="273817" indent="0">
              <a:buNone/>
              <a:defRPr sz="719"/>
            </a:lvl2pPr>
            <a:lvl3pPr marL="547634" indent="0">
              <a:buNone/>
              <a:defRPr sz="599"/>
            </a:lvl3pPr>
            <a:lvl4pPr marL="821451" indent="0">
              <a:buNone/>
              <a:defRPr sz="539"/>
            </a:lvl4pPr>
            <a:lvl5pPr marL="1095268" indent="0">
              <a:buNone/>
              <a:defRPr sz="539"/>
            </a:lvl5pPr>
            <a:lvl6pPr marL="1369085" indent="0">
              <a:buNone/>
              <a:defRPr sz="539"/>
            </a:lvl6pPr>
            <a:lvl7pPr marL="1642902" indent="0">
              <a:buNone/>
              <a:defRPr sz="539"/>
            </a:lvl7pPr>
            <a:lvl8pPr marL="1916720" indent="0">
              <a:buNone/>
              <a:defRPr sz="539"/>
            </a:lvl8pPr>
            <a:lvl9pPr marL="2190537" indent="0">
              <a:buNone/>
              <a:defRPr sz="53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630" y="2875226"/>
            <a:ext cx="3485478" cy="339437"/>
          </a:xfrm>
        </p:spPr>
        <p:txBody>
          <a:bodyPr anchor="b"/>
          <a:lstStyle>
            <a:lvl1pPr algn="l">
              <a:defRPr sz="119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630" y="367010"/>
            <a:ext cx="3485478" cy="2464479"/>
          </a:xfrm>
        </p:spPr>
        <p:txBody>
          <a:bodyPr/>
          <a:lstStyle>
            <a:lvl1pPr marL="0" indent="0">
              <a:buNone/>
              <a:defRPr sz="1916"/>
            </a:lvl1pPr>
            <a:lvl2pPr marL="273817" indent="0">
              <a:buNone/>
              <a:defRPr sz="1677"/>
            </a:lvl2pPr>
            <a:lvl3pPr marL="547634" indent="0">
              <a:buNone/>
              <a:defRPr sz="1437"/>
            </a:lvl3pPr>
            <a:lvl4pPr marL="821451" indent="0">
              <a:buNone/>
              <a:defRPr sz="1198"/>
            </a:lvl4pPr>
            <a:lvl5pPr marL="1095268" indent="0">
              <a:buNone/>
              <a:defRPr sz="1198"/>
            </a:lvl5pPr>
            <a:lvl6pPr marL="1369085" indent="0">
              <a:buNone/>
              <a:defRPr sz="1198"/>
            </a:lvl6pPr>
            <a:lvl7pPr marL="1642902" indent="0">
              <a:buNone/>
              <a:defRPr sz="1198"/>
            </a:lvl7pPr>
            <a:lvl8pPr marL="1916720" indent="0">
              <a:buNone/>
              <a:defRPr sz="1198"/>
            </a:lvl8pPr>
            <a:lvl9pPr marL="2190537" indent="0">
              <a:buNone/>
              <a:defRPr sz="1198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8630" y="3214663"/>
            <a:ext cx="3485478" cy="482056"/>
          </a:xfrm>
        </p:spPr>
        <p:txBody>
          <a:bodyPr/>
          <a:lstStyle>
            <a:lvl1pPr marL="0" indent="0">
              <a:buNone/>
              <a:defRPr sz="838"/>
            </a:lvl1pPr>
            <a:lvl2pPr marL="273817" indent="0">
              <a:buNone/>
              <a:defRPr sz="719"/>
            </a:lvl2pPr>
            <a:lvl3pPr marL="547634" indent="0">
              <a:buNone/>
              <a:defRPr sz="599"/>
            </a:lvl3pPr>
            <a:lvl4pPr marL="821451" indent="0">
              <a:buNone/>
              <a:defRPr sz="539"/>
            </a:lvl4pPr>
            <a:lvl5pPr marL="1095268" indent="0">
              <a:buNone/>
              <a:defRPr sz="539"/>
            </a:lvl5pPr>
            <a:lvl6pPr marL="1369085" indent="0">
              <a:buNone/>
              <a:defRPr sz="539"/>
            </a:lvl6pPr>
            <a:lvl7pPr marL="1642902" indent="0">
              <a:buNone/>
              <a:defRPr sz="539"/>
            </a:lvl7pPr>
            <a:lvl8pPr marL="1916720" indent="0">
              <a:buNone/>
              <a:defRPr sz="539"/>
            </a:lvl8pPr>
            <a:lvl9pPr marL="2190537" indent="0">
              <a:buNone/>
              <a:defRPr sz="53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0457" y="164489"/>
            <a:ext cx="5228216" cy="6845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457" y="958409"/>
            <a:ext cx="5228216" cy="2710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0456" y="3807012"/>
            <a:ext cx="1355464" cy="2186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4786" y="3807012"/>
            <a:ext cx="1839558" cy="2186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63209" y="3807012"/>
            <a:ext cx="1355464" cy="2186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47634" rtl="0" eaLnBrk="1" latinLnBrk="0" hangingPunct="1">
        <a:spcBef>
          <a:spcPct val="0"/>
        </a:spcBef>
        <a:buNone/>
        <a:defRPr sz="263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363" indent="-205363" algn="l" defTabSz="547634" rtl="0" eaLnBrk="1" latinLnBrk="0" hangingPunct="1">
        <a:spcBef>
          <a:spcPct val="20000"/>
        </a:spcBef>
        <a:buFont typeface="Arial" pitchFamily="34" charset="0"/>
        <a:buChar char="•"/>
        <a:defRPr sz="1916" kern="1200">
          <a:solidFill>
            <a:schemeClr val="tx1"/>
          </a:solidFill>
          <a:latin typeface="+mn-lt"/>
          <a:ea typeface="+mn-ea"/>
          <a:cs typeface="+mn-cs"/>
        </a:defRPr>
      </a:lvl1pPr>
      <a:lvl2pPr marL="444953" indent="-171136" algn="l" defTabSz="547634" rtl="0" eaLnBrk="1" latinLnBrk="0" hangingPunct="1">
        <a:spcBef>
          <a:spcPct val="20000"/>
        </a:spcBef>
        <a:buFont typeface="Arial" pitchFamily="34" charset="0"/>
        <a:buChar char="–"/>
        <a:defRPr sz="1677" kern="1200">
          <a:solidFill>
            <a:schemeClr val="tx1"/>
          </a:solidFill>
          <a:latin typeface="+mn-lt"/>
          <a:ea typeface="+mn-ea"/>
          <a:cs typeface="+mn-cs"/>
        </a:defRPr>
      </a:lvl2pPr>
      <a:lvl3pPr marL="684543" indent="-136909" algn="l" defTabSz="547634" rtl="0" eaLnBrk="1" latinLnBrk="0" hangingPunct="1">
        <a:spcBef>
          <a:spcPct val="20000"/>
        </a:spcBef>
        <a:buFont typeface="Arial" pitchFamily="34" charset="0"/>
        <a:buChar char="•"/>
        <a:defRPr sz="1437" kern="1200">
          <a:solidFill>
            <a:schemeClr val="tx1"/>
          </a:solidFill>
          <a:latin typeface="+mn-lt"/>
          <a:ea typeface="+mn-ea"/>
          <a:cs typeface="+mn-cs"/>
        </a:defRPr>
      </a:lvl3pPr>
      <a:lvl4pPr marL="958360" indent="-136909" algn="l" defTabSz="547634" rtl="0" eaLnBrk="1" latinLnBrk="0" hangingPunct="1">
        <a:spcBef>
          <a:spcPct val="20000"/>
        </a:spcBef>
        <a:buFont typeface="Arial" pitchFamily="34" charset="0"/>
        <a:buChar char="–"/>
        <a:defRPr sz="1198" kern="1200">
          <a:solidFill>
            <a:schemeClr val="tx1"/>
          </a:solidFill>
          <a:latin typeface="+mn-lt"/>
          <a:ea typeface="+mn-ea"/>
          <a:cs typeface="+mn-cs"/>
        </a:defRPr>
      </a:lvl4pPr>
      <a:lvl5pPr marL="1232177" indent="-136909" algn="l" defTabSz="547634" rtl="0" eaLnBrk="1" latinLnBrk="0" hangingPunct="1">
        <a:spcBef>
          <a:spcPct val="20000"/>
        </a:spcBef>
        <a:buFont typeface="Arial" pitchFamily="34" charset="0"/>
        <a:buChar char="»"/>
        <a:defRPr sz="1198" kern="1200">
          <a:solidFill>
            <a:schemeClr val="tx1"/>
          </a:solidFill>
          <a:latin typeface="+mn-lt"/>
          <a:ea typeface="+mn-ea"/>
          <a:cs typeface="+mn-cs"/>
        </a:defRPr>
      </a:lvl5pPr>
      <a:lvl6pPr marL="1505994" indent="-136909" algn="l" defTabSz="547634" rtl="0" eaLnBrk="1" latinLnBrk="0" hangingPunct="1">
        <a:spcBef>
          <a:spcPct val="20000"/>
        </a:spcBef>
        <a:buFont typeface="Arial" pitchFamily="34" charset="0"/>
        <a:buChar char="•"/>
        <a:defRPr sz="1198" kern="1200">
          <a:solidFill>
            <a:schemeClr val="tx1"/>
          </a:solidFill>
          <a:latin typeface="+mn-lt"/>
          <a:ea typeface="+mn-ea"/>
          <a:cs typeface="+mn-cs"/>
        </a:defRPr>
      </a:lvl6pPr>
      <a:lvl7pPr marL="1779811" indent="-136909" algn="l" defTabSz="547634" rtl="0" eaLnBrk="1" latinLnBrk="0" hangingPunct="1">
        <a:spcBef>
          <a:spcPct val="20000"/>
        </a:spcBef>
        <a:buFont typeface="Arial" pitchFamily="34" charset="0"/>
        <a:buChar char="•"/>
        <a:defRPr sz="1198" kern="1200">
          <a:solidFill>
            <a:schemeClr val="tx1"/>
          </a:solidFill>
          <a:latin typeface="+mn-lt"/>
          <a:ea typeface="+mn-ea"/>
          <a:cs typeface="+mn-cs"/>
        </a:defRPr>
      </a:lvl7pPr>
      <a:lvl8pPr marL="2053628" indent="-136909" algn="l" defTabSz="547634" rtl="0" eaLnBrk="1" latinLnBrk="0" hangingPunct="1">
        <a:spcBef>
          <a:spcPct val="20000"/>
        </a:spcBef>
        <a:buFont typeface="Arial" pitchFamily="34" charset="0"/>
        <a:buChar char="•"/>
        <a:defRPr sz="1198" kern="1200">
          <a:solidFill>
            <a:schemeClr val="tx1"/>
          </a:solidFill>
          <a:latin typeface="+mn-lt"/>
          <a:ea typeface="+mn-ea"/>
          <a:cs typeface="+mn-cs"/>
        </a:defRPr>
      </a:lvl8pPr>
      <a:lvl9pPr marL="2327445" indent="-136909" algn="l" defTabSz="547634" rtl="0" eaLnBrk="1" latinLnBrk="0" hangingPunct="1">
        <a:spcBef>
          <a:spcPct val="20000"/>
        </a:spcBef>
        <a:buFont typeface="Arial" pitchFamily="34" charset="0"/>
        <a:buChar char="•"/>
        <a:defRPr sz="11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7634" rtl="0" eaLnBrk="1" latinLnBrk="0" hangingPunct="1">
        <a:defRPr sz="1078" kern="1200">
          <a:solidFill>
            <a:schemeClr val="tx1"/>
          </a:solidFill>
          <a:latin typeface="+mn-lt"/>
          <a:ea typeface="+mn-ea"/>
          <a:cs typeface="+mn-cs"/>
        </a:defRPr>
      </a:lvl1pPr>
      <a:lvl2pPr marL="273817" algn="l" defTabSz="547634" rtl="0" eaLnBrk="1" latinLnBrk="0" hangingPunct="1">
        <a:defRPr sz="1078" kern="1200">
          <a:solidFill>
            <a:schemeClr val="tx1"/>
          </a:solidFill>
          <a:latin typeface="+mn-lt"/>
          <a:ea typeface="+mn-ea"/>
          <a:cs typeface="+mn-cs"/>
        </a:defRPr>
      </a:lvl2pPr>
      <a:lvl3pPr marL="547634" algn="l" defTabSz="547634" rtl="0" eaLnBrk="1" latinLnBrk="0" hangingPunct="1">
        <a:defRPr sz="1078" kern="1200">
          <a:solidFill>
            <a:schemeClr val="tx1"/>
          </a:solidFill>
          <a:latin typeface="+mn-lt"/>
          <a:ea typeface="+mn-ea"/>
          <a:cs typeface="+mn-cs"/>
        </a:defRPr>
      </a:lvl3pPr>
      <a:lvl4pPr marL="821451" algn="l" defTabSz="547634" rtl="0" eaLnBrk="1" latinLnBrk="0" hangingPunct="1">
        <a:defRPr sz="1078" kern="1200">
          <a:solidFill>
            <a:schemeClr val="tx1"/>
          </a:solidFill>
          <a:latin typeface="+mn-lt"/>
          <a:ea typeface="+mn-ea"/>
          <a:cs typeface="+mn-cs"/>
        </a:defRPr>
      </a:lvl4pPr>
      <a:lvl5pPr marL="1095268" algn="l" defTabSz="547634" rtl="0" eaLnBrk="1" latinLnBrk="0" hangingPunct="1">
        <a:defRPr sz="1078" kern="1200">
          <a:solidFill>
            <a:schemeClr val="tx1"/>
          </a:solidFill>
          <a:latin typeface="+mn-lt"/>
          <a:ea typeface="+mn-ea"/>
          <a:cs typeface="+mn-cs"/>
        </a:defRPr>
      </a:lvl5pPr>
      <a:lvl6pPr marL="1369085" algn="l" defTabSz="547634" rtl="0" eaLnBrk="1" latinLnBrk="0" hangingPunct="1">
        <a:defRPr sz="1078" kern="1200">
          <a:solidFill>
            <a:schemeClr val="tx1"/>
          </a:solidFill>
          <a:latin typeface="+mn-lt"/>
          <a:ea typeface="+mn-ea"/>
          <a:cs typeface="+mn-cs"/>
        </a:defRPr>
      </a:lvl6pPr>
      <a:lvl7pPr marL="1642902" algn="l" defTabSz="547634" rtl="0" eaLnBrk="1" latinLnBrk="0" hangingPunct="1">
        <a:defRPr sz="1078" kern="1200">
          <a:solidFill>
            <a:schemeClr val="tx1"/>
          </a:solidFill>
          <a:latin typeface="+mn-lt"/>
          <a:ea typeface="+mn-ea"/>
          <a:cs typeface="+mn-cs"/>
        </a:defRPr>
      </a:lvl7pPr>
      <a:lvl8pPr marL="1916720" algn="l" defTabSz="547634" rtl="0" eaLnBrk="1" latinLnBrk="0" hangingPunct="1">
        <a:defRPr sz="1078" kern="1200">
          <a:solidFill>
            <a:schemeClr val="tx1"/>
          </a:solidFill>
          <a:latin typeface="+mn-lt"/>
          <a:ea typeface="+mn-ea"/>
          <a:cs typeface="+mn-cs"/>
        </a:defRPr>
      </a:lvl8pPr>
      <a:lvl9pPr marL="2190537" algn="l" defTabSz="547634" rtl="0" eaLnBrk="1" latinLnBrk="0" hangingPunct="1">
        <a:defRPr sz="10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6399" y="-39646"/>
            <a:ext cx="9622600" cy="3265952"/>
          </a:xfrm>
          <a:custGeom>
            <a:avLst/>
            <a:gdLst/>
            <a:ahLst/>
            <a:cxnLst/>
            <a:rect l="l" t="t" r="r" b="b"/>
            <a:pathLst>
              <a:path w="15120000" h="6266567">
                <a:moveTo>
                  <a:pt x="0" y="0"/>
                </a:moveTo>
                <a:lnTo>
                  <a:pt x="15120000" y="0"/>
                </a:lnTo>
                <a:lnTo>
                  <a:pt x="15120000" y="6266568"/>
                </a:lnTo>
                <a:lnTo>
                  <a:pt x="0" y="62665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70640" b="-70640"/>
            </a:stretch>
          </a:blipFill>
        </p:spPr>
        <p:txBody>
          <a:bodyPr/>
          <a:lstStyle/>
          <a:p>
            <a:endParaRPr lang="it-IT" dirty="0"/>
          </a:p>
        </p:txBody>
      </p:sp>
      <p:sp>
        <p:nvSpPr>
          <p:cNvPr id="3" name="Freeform 3"/>
          <p:cNvSpPr/>
          <p:nvPr/>
        </p:nvSpPr>
        <p:spPr>
          <a:xfrm>
            <a:off x="-6399" y="3130935"/>
            <a:ext cx="9622600" cy="303182"/>
          </a:xfrm>
          <a:custGeom>
            <a:avLst/>
            <a:gdLst/>
            <a:ahLst/>
            <a:cxnLst/>
            <a:rect l="l" t="t" r="r" b="b"/>
            <a:pathLst>
              <a:path w="16581704" h="345446">
                <a:moveTo>
                  <a:pt x="0" y="0"/>
                </a:moveTo>
                <a:lnTo>
                  <a:pt x="16581705" y="0"/>
                </a:lnTo>
                <a:lnTo>
                  <a:pt x="16581705" y="345446"/>
                </a:lnTo>
                <a:lnTo>
                  <a:pt x="0" y="34544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t="-2350045" b="-2350045"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4" name="Freeform 4"/>
          <p:cNvSpPr/>
          <p:nvPr/>
        </p:nvSpPr>
        <p:spPr>
          <a:xfrm>
            <a:off x="6827607" y="3433719"/>
            <a:ext cx="2788594" cy="9367881"/>
          </a:xfrm>
          <a:custGeom>
            <a:avLst/>
            <a:gdLst/>
            <a:ahLst/>
            <a:cxnLst/>
            <a:rect l="l" t="t" r="r" b="b"/>
            <a:pathLst>
              <a:path w="4655956" h="15811676">
                <a:moveTo>
                  <a:pt x="0" y="0"/>
                </a:moveTo>
                <a:lnTo>
                  <a:pt x="4655956" y="0"/>
                </a:lnTo>
                <a:lnTo>
                  <a:pt x="4655956" y="15811676"/>
                </a:lnTo>
                <a:lnTo>
                  <a:pt x="0" y="1581167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119800" r="-119800"/>
            </a:stretch>
          </a:blipFill>
        </p:spPr>
        <p:txBody>
          <a:bodyPr/>
          <a:lstStyle/>
          <a:p>
            <a:endParaRPr lang="it-IT"/>
          </a:p>
        </p:txBody>
      </p:sp>
      <p:grpSp>
        <p:nvGrpSpPr>
          <p:cNvPr id="14" name="Group 14"/>
          <p:cNvGrpSpPr/>
          <p:nvPr/>
        </p:nvGrpSpPr>
        <p:grpSpPr>
          <a:xfrm>
            <a:off x="240265" y="3641530"/>
            <a:ext cx="6332076" cy="500417"/>
            <a:chOff x="0" y="-66675"/>
            <a:chExt cx="12001500" cy="1114024"/>
          </a:xfrm>
        </p:grpSpPr>
        <p:sp>
          <p:nvSpPr>
            <p:cNvPr id="15" name="TextBox 15"/>
            <p:cNvSpPr txBox="1"/>
            <p:nvPr/>
          </p:nvSpPr>
          <p:spPr>
            <a:xfrm>
              <a:off x="0" y="-66675"/>
              <a:ext cx="12001500" cy="51815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743"/>
                </a:lnSpc>
              </a:pPr>
              <a:r>
                <a:rPr lang="en-US" sz="1800" spc="70" dirty="0">
                  <a:solidFill>
                    <a:srgbClr val="007600"/>
                  </a:solidFill>
                  <a:latin typeface="Times New Roman Bold"/>
                </a:rPr>
                <a:t>OBIETTIVO</a:t>
              </a:r>
              <a:r>
                <a:rPr lang="en-US" sz="1800" spc="70" dirty="0">
                  <a:solidFill>
                    <a:srgbClr val="0F3750"/>
                  </a:solidFill>
                  <a:latin typeface="Times New Roman Bold"/>
                </a:rPr>
                <a:t> 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601988"/>
              <a:ext cx="12001500" cy="44536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1802"/>
                </a:lnSpc>
              </a:pPr>
              <a:endParaRPr lang="en-US" sz="897" dirty="0">
                <a:solidFill>
                  <a:srgbClr val="383838"/>
                </a:solidFill>
                <a:latin typeface="Times New Roman"/>
              </a:endParaRP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240264" y="8331424"/>
            <a:ext cx="6311561" cy="599792"/>
            <a:chOff x="0" y="-66675"/>
            <a:chExt cx="12001500" cy="1335252"/>
          </a:xfrm>
        </p:grpSpPr>
        <p:sp>
          <p:nvSpPr>
            <p:cNvPr id="18" name="TextBox 18"/>
            <p:cNvSpPr txBox="1"/>
            <p:nvPr/>
          </p:nvSpPr>
          <p:spPr>
            <a:xfrm>
              <a:off x="0" y="-66675"/>
              <a:ext cx="11919180" cy="51815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745"/>
                </a:lnSpc>
              </a:pPr>
              <a:r>
                <a:rPr lang="en-US" sz="1800" spc="70" dirty="0">
                  <a:solidFill>
                    <a:srgbClr val="007600"/>
                  </a:solidFill>
                  <a:latin typeface="Times New Roman Bold"/>
                </a:rPr>
                <a:t>MATERIALE E METODI</a:t>
              </a: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823501"/>
              <a:ext cx="12001500" cy="44507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1793"/>
                </a:lnSpc>
              </a:pPr>
              <a:endParaRPr lang="en-US" sz="892" dirty="0">
                <a:solidFill>
                  <a:srgbClr val="383838"/>
                </a:solidFill>
                <a:latin typeface="Times New Roman"/>
              </a:endParaRP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6999380" y="3641530"/>
            <a:ext cx="2364570" cy="456487"/>
            <a:chOff x="0" y="132436"/>
            <a:chExt cx="5263982" cy="1016227"/>
          </a:xfrm>
        </p:grpSpPr>
        <p:sp>
          <p:nvSpPr>
            <p:cNvPr id="21" name="TextBox 21"/>
            <p:cNvSpPr txBox="1"/>
            <p:nvPr/>
          </p:nvSpPr>
          <p:spPr>
            <a:xfrm>
              <a:off x="6712" y="132436"/>
              <a:ext cx="5257270" cy="51815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745"/>
                </a:lnSpc>
              </a:pPr>
              <a:r>
                <a:rPr lang="en-US" sz="1800" spc="70" dirty="0">
                  <a:solidFill>
                    <a:srgbClr val="007600"/>
                  </a:solidFill>
                  <a:latin typeface="Times New Roman Bold"/>
                </a:rPr>
                <a:t>RISULTATI</a:t>
              </a:r>
              <a:r>
                <a:rPr lang="en-US" sz="1407" spc="70" dirty="0">
                  <a:solidFill>
                    <a:srgbClr val="00B3B9"/>
                  </a:solidFill>
                  <a:latin typeface="Times New Roman Bold"/>
                </a:rPr>
                <a:t> </a:t>
              </a:r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679177"/>
              <a:ext cx="5257270" cy="46948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1884"/>
                </a:lnSpc>
              </a:pPr>
              <a:endParaRPr lang="en-US" sz="937" dirty="0">
                <a:solidFill>
                  <a:srgbClr val="FFFFFF"/>
                </a:solidFill>
                <a:latin typeface="Times New Roman"/>
              </a:endParaRPr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2667000" y="1163519"/>
            <a:ext cx="4903557" cy="3385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spc="74" dirty="0">
                <a:solidFill>
                  <a:srgbClr val="0F3750"/>
                </a:solidFill>
                <a:latin typeface="Times New Roman Bold"/>
              </a:rPr>
              <a:t>TITOLO TESI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87531" y="2935213"/>
            <a:ext cx="2271916" cy="1596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13"/>
              </a:lnSpc>
              <a:spcBef>
                <a:spcPct val="0"/>
              </a:spcBef>
            </a:pPr>
            <a:r>
              <a:rPr lang="en-US" sz="1400" spc="44" dirty="0">
                <a:solidFill>
                  <a:srgbClr val="0F3750"/>
                </a:solidFill>
                <a:latin typeface="Times New Roman Bold"/>
              </a:rPr>
              <a:t>CANDIDATO: XXX XXX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7114813" y="2615169"/>
            <a:ext cx="2398856" cy="4725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893"/>
              </a:lnSpc>
            </a:pPr>
            <a:r>
              <a:rPr lang="en-US" sz="1200" spc="40" dirty="0">
                <a:solidFill>
                  <a:srgbClr val="0F3750"/>
                </a:solidFill>
                <a:latin typeface="Times New Roman Bold"/>
              </a:rPr>
              <a:t>RELATORE: XXX XXX</a:t>
            </a:r>
          </a:p>
          <a:p>
            <a:pPr algn="r">
              <a:lnSpc>
                <a:spcPts val="1893"/>
              </a:lnSpc>
            </a:pPr>
            <a:r>
              <a:rPr lang="en-US" sz="1200" spc="46" dirty="0">
                <a:solidFill>
                  <a:srgbClr val="0F3750"/>
                </a:solidFill>
                <a:latin typeface="Times New Roman Bold"/>
              </a:rPr>
              <a:t>ANNO ACCADEMICO: XX/XX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2221136" y="164554"/>
            <a:ext cx="5725281" cy="4308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400" spc="41" dirty="0">
                <a:solidFill>
                  <a:srgbClr val="0F3750"/>
                </a:solidFill>
                <a:latin typeface="Times New Roman Bold"/>
              </a:rPr>
              <a:t>CDS (GESTIONE E VALORIZZAZIONE…/INNOVAZIONI </a:t>
            </a:r>
          </a:p>
          <a:p>
            <a:pPr algn="ctr">
              <a:spcBef>
                <a:spcPct val="0"/>
              </a:spcBef>
            </a:pPr>
            <a:r>
              <a:rPr lang="en-US" sz="1400" spc="41" dirty="0">
                <a:solidFill>
                  <a:srgbClr val="0F3750"/>
                </a:solidFill>
                <a:latin typeface="Times New Roman Bold"/>
              </a:rPr>
              <a:t>DELLE PRODUZIONI…)</a:t>
            </a:r>
          </a:p>
        </p:txBody>
      </p:sp>
      <p:sp>
        <p:nvSpPr>
          <p:cNvPr id="27" name="Freeform 27"/>
          <p:cNvSpPr/>
          <p:nvPr/>
        </p:nvSpPr>
        <p:spPr>
          <a:xfrm>
            <a:off x="7946417" y="-37253"/>
            <a:ext cx="1646839" cy="1035558"/>
          </a:xfrm>
          <a:custGeom>
            <a:avLst/>
            <a:gdLst/>
            <a:ahLst/>
            <a:cxnLst/>
            <a:rect l="l" t="t" r="r" b="b"/>
            <a:pathLst>
              <a:path w="2543467" h="1581753">
                <a:moveTo>
                  <a:pt x="0" y="0"/>
                </a:moveTo>
                <a:lnTo>
                  <a:pt x="2543467" y="0"/>
                </a:lnTo>
                <a:lnTo>
                  <a:pt x="2543467" y="1581753"/>
                </a:lnTo>
                <a:lnTo>
                  <a:pt x="0" y="158175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r="-33322"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53B892FE-3318-6680-1A84-9E2AC9A574EC}"/>
              </a:ext>
            </a:extLst>
          </p:cNvPr>
          <p:cNvSpPr/>
          <p:nvPr/>
        </p:nvSpPr>
        <p:spPr>
          <a:xfrm>
            <a:off x="152400" y="164554"/>
            <a:ext cx="1905000" cy="225443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F9B8B3AA-047C-3CED-5744-6498ABCE4D13}"/>
              </a:ext>
            </a:extLst>
          </p:cNvPr>
          <p:cNvSpPr txBox="1"/>
          <p:nvPr/>
        </p:nvSpPr>
        <p:spPr>
          <a:xfrm>
            <a:off x="493632" y="1385512"/>
            <a:ext cx="1219200" cy="432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FOTO CANDIDATO</a:t>
            </a: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EDA5595F-4DA5-9D3F-D07E-24BDCD2E54B7}"/>
              </a:ext>
            </a:extLst>
          </p:cNvPr>
          <p:cNvSpPr txBox="1"/>
          <p:nvPr/>
        </p:nvSpPr>
        <p:spPr>
          <a:xfrm>
            <a:off x="240264" y="3992571"/>
            <a:ext cx="6332077" cy="376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67704854-942A-D180-AB04-CD5B78B08327}"/>
              </a:ext>
            </a:extLst>
          </p:cNvPr>
          <p:cNvSpPr txBox="1"/>
          <p:nvPr/>
        </p:nvSpPr>
        <p:spPr>
          <a:xfrm>
            <a:off x="236293" y="8615424"/>
            <a:ext cx="6332077" cy="376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8A9A5572-0D3F-32C6-6E19-446E00ACABE2}"/>
              </a:ext>
            </a:extLst>
          </p:cNvPr>
          <p:cNvSpPr txBox="1"/>
          <p:nvPr/>
        </p:nvSpPr>
        <p:spPr>
          <a:xfrm>
            <a:off x="6999380" y="4041919"/>
            <a:ext cx="24494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BAAF00EA-9F8F-6483-5C86-13E13C63762D}"/>
              </a:ext>
            </a:extLst>
          </p:cNvPr>
          <p:cNvSpPr/>
          <p:nvPr/>
        </p:nvSpPr>
        <p:spPr>
          <a:xfrm>
            <a:off x="304800" y="5410200"/>
            <a:ext cx="2895600" cy="270745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78402F4B-6391-AE60-C0B3-8A2A290723C4}"/>
              </a:ext>
            </a:extLst>
          </p:cNvPr>
          <p:cNvSpPr/>
          <p:nvPr/>
        </p:nvSpPr>
        <p:spPr>
          <a:xfrm>
            <a:off x="3656225" y="5410200"/>
            <a:ext cx="2895600" cy="270745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Rettangolo 36">
            <a:extLst>
              <a:ext uri="{FF2B5EF4-FFF2-40B4-BE49-F238E27FC236}">
                <a16:creationId xmlns:a16="http://schemas.microsoft.com/office/drawing/2014/main" id="{EBC6F19F-570B-4416-3A0F-BBA5C6A4A96A}"/>
              </a:ext>
            </a:extLst>
          </p:cNvPr>
          <p:cNvSpPr/>
          <p:nvPr/>
        </p:nvSpPr>
        <p:spPr>
          <a:xfrm>
            <a:off x="304800" y="9219496"/>
            <a:ext cx="2895600" cy="270745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8" name="Rettangolo 37">
            <a:extLst>
              <a:ext uri="{FF2B5EF4-FFF2-40B4-BE49-F238E27FC236}">
                <a16:creationId xmlns:a16="http://schemas.microsoft.com/office/drawing/2014/main" id="{AED8F926-62C0-07A1-A478-DC7F4C78F1F7}"/>
              </a:ext>
            </a:extLst>
          </p:cNvPr>
          <p:cNvSpPr/>
          <p:nvPr/>
        </p:nvSpPr>
        <p:spPr>
          <a:xfrm>
            <a:off x="3656225" y="9239258"/>
            <a:ext cx="2895600" cy="270745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Rettangolo 38">
            <a:extLst>
              <a:ext uri="{FF2B5EF4-FFF2-40B4-BE49-F238E27FC236}">
                <a16:creationId xmlns:a16="http://schemas.microsoft.com/office/drawing/2014/main" id="{91656222-0158-94B4-A790-71FCBC0E2E20}"/>
              </a:ext>
            </a:extLst>
          </p:cNvPr>
          <p:cNvSpPr/>
          <p:nvPr/>
        </p:nvSpPr>
        <p:spPr>
          <a:xfrm>
            <a:off x="7209036" y="5468638"/>
            <a:ext cx="2150856" cy="2649021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041C40E7-BE8F-0CEC-EBEA-401E4C8670D4}"/>
              </a:ext>
            </a:extLst>
          </p:cNvPr>
          <p:cNvSpPr/>
          <p:nvPr/>
        </p:nvSpPr>
        <p:spPr>
          <a:xfrm>
            <a:off x="7209036" y="9248714"/>
            <a:ext cx="2150856" cy="2649021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4DA69445-68F6-6ABD-9069-7B2B69F221E6}"/>
              </a:ext>
            </a:extLst>
          </p:cNvPr>
          <p:cNvSpPr txBox="1"/>
          <p:nvPr/>
        </p:nvSpPr>
        <p:spPr>
          <a:xfrm>
            <a:off x="1088641" y="6547716"/>
            <a:ext cx="1219200" cy="262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Immagini tesi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C3B0A777-76B0-36C4-1442-27C50C5FA978}"/>
              </a:ext>
            </a:extLst>
          </p:cNvPr>
          <p:cNvSpPr txBox="1"/>
          <p:nvPr/>
        </p:nvSpPr>
        <p:spPr>
          <a:xfrm>
            <a:off x="4405920" y="6547716"/>
            <a:ext cx="1219200" cy="262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Immagini tesi</a:t>
            </a: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0134139F-69BD-CB3C-E72A-E509D5C50508}"/>
              </a:ext>
            </a:extLst>
          </p:cNvPr>
          <p:cNvSpPr txBox="1"/>
          <p:nvPr/>
        </p:nvSpPr>
        <p:spPr>
          <a:xfrm>
            <a:off x="4494425" y="10442034"/>
            <a:ext cx="1219200" cy="262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Immagini tesi</a:t>
            </a: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F661F59D-6866-2E54-C275-9751934A49EA}"/>
              </a:ext>
            </a:extLst>
          </p:cNvPr>
          <p:cNvSpPr txBox="1"/>
          <p:nvPr/>
        </p:nvSpPr>
        <p:spPr>
          <a:xfrm>
            <a:off x="1088641" y="10442034"/>
            <a:ext cx="1219200" cy="262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Immagini tesi</a:t>
            </a:r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FAB604AA-3E35-7552-2A93-C5EF8D1B51A8}"/>
              </a:ext>
            </a:extLst>
          </p:cNvPr>
          <p:cNvSpPr txBox="1"/>
          <p:nvPr/>
        </p:nvSpPr>
        <p:spPr>
          <a:xfrm>
            <a:off x="7570557" y="10461797"/>
            <a:ext cx="1219200" cy="262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Immagini tesi</a:t>
            </a:r>
          </a:p>
        </p:txBody>
      </p: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7F9AF61F-7715-E38C-0536-6570F89516B6}"/>
              </a:ext>
            </a:extLst>
          </p:cNvPr>
          <p:cNvSpPr txBox="1"/>
          <p:nvPr/>
        </p:nvSpPr>
        <p:spPr>
          <a:xfrm>
            <a:off x="7704641" y="6547716"/>
            <a:ext cx="1219200" cy="262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Immagini tesi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48</Words>
  <Application>Microsoft Office PowerPoint</Application>
  <PresentationFormat>Formato A3 (297x420 mm)</PresentationFormat>
  <Paragraphs>19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6" baseType="lpstr">
      <vt:lpstr>Calibri</vt:lpstr>
      <vt:lpstr>Times New Roman</vt:lpstr>
      <vt:lpstr>Times New Roman Bold</vt:lpstr>
      <vt:lpstr>Arial</vt:lpstr>
      <vt:lpstr>Office Theme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 Moderno Scientifico Poster</dc:title>
  <dc:creator>Luigi del gaudio</dc:creator>
  <cp:lastModifiedBy>Sofia DEL GAUDIO</cp:lastModifiedBy>
  <cp:revision>9</cp:revision>
  <dcterms:created xsi:type="dcterms:W3CDTF">2006-08-16T00:00:00Z</dcterms:created>
  <dcterms:modified xsi:type="dcterms:W3CDTF">2024-10-29T12:12:06Z</dcterms:modified>
  <dc:identifier>DAF23TPQ1BM</dc:identifier>
</cp:coreProperties>
</file>