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93B-B618-A84B-DCB8-59C27F7F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15F1C-0A5E-A299-8BA0-D906069E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AFFB-933E-B48C-5AB9-9D48D92E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232D-9EA9-4874-37CE-A3F67B58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FAD7-E9A3-4177-076A-317843C6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97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45BE-B632-F569-13F0-25E31E4D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9E2E-8F13-A6A9-12C4-09329BC4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22FD-56DB-961B-0498-7B97D3D6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A8A3-DCA1-A804-4528-40839C4F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269-A148-C683-3B2C-8320353D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60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CA4AB-657D-211B-F536-E308F80BE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DBE7A-2FE0-3EB6-7EA9-A2F0F5B6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54BF-90F4-196D-3763-134F6E4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2646-933D-F8AA-88AC-280F9CED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5DC0-5D74-8C4F-B3EB-17B21CBF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1A87-4B23-F6BB-4CE4-E849954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9C8A-11F7-F254-1340-1AA3BE8C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1552-A353-46B0-F0B7-8168F878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2628-2FF1-B5F2-6552-798030BE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FAEA-DD20-360E-1E5A-493F10F2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82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53EA-2784-3917-B68F-75D4820C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68ABC-6F9D-F759-637E-88CB32EC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BBD3-A25C-6F43-90BC-1D473AF1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EDC8-4227-7572-1D55-2BCEA39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CBF5-987B-3ACE-7B7B-CB08CDA9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11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0224-72B1-0879-2879-28BA99C6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28E4-4AE4-A5A6-2A8B-6559A663E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57B2-1EB2-131F-4F71-FF96ADCAC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54F4-5415-9726-B201-BC31D8F8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7FF9-FABB-30EB-E7D9-290AA28C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484A8-5B60-9537-CDFA-AF0F5C0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98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1C2-C64D-83A9-C7B3-0BD78F7F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85E06-6053-41DC-0B6E-5F01D2ED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47B9-DF2E-3755-4A32-660B691B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E6559-B4D5-DDEA-ACDB-736313AF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C6F06-93CD-3D54-F141-2889FDA67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67C27-C992-DC65-3104-8CC3644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11ADB-F8C4-7910-77AC-EE81F2EC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623B-7D0C-7AB2-6B14-2D22D594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4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3DB7-EF11-E51F-B824-169871A0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A1DB6-9861-686B-EDF4-8BEAF640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3AC73-E1EC-8D45-70A3-E5B9AA09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2854B-A9A8-26A9-5B94-DEA6660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4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D9AB5-A7D1-7D43-7B2E-E64F78B1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1ADC8-9A8A-EEDF-236E-F26FB857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C436-1E88-9F22-971E-3610B0C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62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401F-DEBF-476F-BE99-F8DB00AC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732C-1D46-468F-746E-DFC24749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1582-C993-F3C0-C6E9-E36B7C14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56F8-9594-FA50-3084-827BF72A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A26-2D61-54A5-988C-EC10922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D19B-CEDD-B35F-5C2E-94631DFB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8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4FE3-C074-8862-6EBD-DEFD2E1A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7817-E3A8-A922-18F1-62A7FC3A2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9CFB-C564-FD8A-822F-DAD35375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899-921B-1892-2B96-33629B63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9ABA-645C-D11C-C8DA-89BA16AC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2561-38B5-37B0-465C-93963D0E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7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DB8BE-9AAA-59BE-6E0F-EA0FE593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C974-9121-82C3-09BD-B563F09C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B74D-93C1-C94B-91B9-5AE0185C8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3C525-F75D-479C-9FE4-80FC244095E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6D43-99C3-F4A3-BDA5-6FBDE7FA5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C458-7460-0D92-52F0-B5E55A9C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E5375-4509-4B54-ABB0-2791DC96C5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4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9C1A-4A71-995B-C859-12073CBE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090" y="93405"/>
            <a:ext cx="8780207" cy="2325583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CDS (GESTIONE E VALORIZZAZIONE…INNOVAZIONI PER LE PRODUZIONI AGRARIE MEDITTERRANEE</a:t>
            </a:r>
            <a:br>
              <a:rPr lang="it-IT" sz="1800" dirty="0"/>
            </a:br>
            <a:r>
              <a:rPr lang="it-IT" sz="1800" dirty="0"/>
              <a:t>TITOLO TESI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CANDIDATO                                                   RELATORE</a:t>
            </a:r>
            <a:br>
              <a:rPr lang="it-IT" sz="1800" dirty="0"/>
            </a:br>
            <a:r>
              <a:rPr lang="it-IT" sz="1800" dirty="0"/>
              <a:t>A.A.</a:t>
            </a:r>
            <a:br>
              <a:rPr lang="it-IT" sz="1800" dirty="0"/>
            </a:br>
            <a:endParaRPr lang="it-IT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25C33B-34CA-68AD-2C22-5469A58F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015" y="2765323"/>
            <a:ext cx="6714204" cy="38036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C400BB-FCB1-E8F6-3C84-D89CB5F0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484" y="2765323"/>
            <a:ext cx="3932237" cy="381158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CAD3BB3-4856-3940-77EC-D39A68733102}"/>
              </a:ext>
            </a:extLst>
          </p:cNvPr>
          <p:cNvSpPr/>
          <p:nvPr/>
        </p:nvSpPr>
        <p:spPr>
          <a:xfrm>
            <a:off x="10528792" y="0"/>
            <a:ext cx="1646839" cy="1035558"/>
          </a:xfrm>
          <a:custGeom>
            <a:avLst/>
            <a:gdLst/>
            <a:ahLst/>
            <a:cxnLst/>
            <a:rect l="l" t="t" r="r" b="b"/>
            <a:pathLst>
              <a:path w="2543467" h="1581753">
                <a:moveTo>
                  <a:pt x="0" y="0"/>
                </a:moveTo>
                <a:lnTo>
                  <a:pt x="2543467" y="0"/>
                </a:lnTo>
                <a:lnTo>
                  <a:pt x="2543467" y="1581753"/>
                </a:lnTo>
                <a:lnTo>
                  <a:pt x="0" y="158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3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Rettangolo 29">
            <a:extLst>
              <a:ext uri="{FF2B5EF4-FFF2-40B4-BE49-F238E27FC236}">
                <a16:creationId xmlns:a16="http://schemas.microsoft.com/office/drawing/2014/main" id="{BD7D821F-CAC7-DF50-2328-90AD485AD68C}"/>
              </a:ext>
            </a:extLst>
          </p:cNvPr>
          <p:cNvSpPr/>
          <p:nvPr/>
        </p:nvSpPr>
        <p:spPr>
          <a:xfrm>
            <a:off x="152400" y="164554"/>
            <a:ext cx="1905000" cy="22544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05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CDS (GESTIONE E VALORIZZAZIONE…INNOVAZIONI PER LE PRODUZIONI AGRARIE MEDITTERRANEE TITOLO TESI  CANDIDATO                                                   RELATORE A.A.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DEL GAUDIO</dc:creator>
  <cp:lastModifiedBy>Sofia DEL GAUDIO</cp:lastModifiedBy>
  <cp:revision>1</cp:revision>
  <dcterms:created xsi:type="dcterms:W3CDTF">2024-11-02T14:15:09Z</dcterms:created>
  <dcterms:modified xsi:type="dcterms:W3CDTF">2024-11-02T14:23:48Z</dcterms:modified>
</cp:coreProperties>
</file>