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7022" rtl="0" fontAlgn="auto" latinLnBrk="0" hangingPunct="0">
      <a:lnSpc>
        <a:spcPct val="100000"/>
      </a:lnSpc>
      <a:spcBef>
        <a:spcPts val="41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1pPr>
    <a:lvl2pPr marL="0" marR="0" indent="457200" algn="l" defTabSz="587022" rtl="0" fontAlgn="auto" latinLnBrk="0" hangingPunct="0">
      <a:lnSpc>
        <a:spcPct val="100000"/>
      </a:lnSpc>
      <a:spcBef>
        <a:spcPts val="41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2pPr>
    <a:lvl3pPr marL="0" marR="0" indent="914400" algn="l" defTabSz="587022" rtl="0" fontAlgn="auto" latinLnBrk="0" hangingPunct="0">
      <a:lnSpc>
        <a:spcPct val="100000"/>
      </a:lnSpc>
      <a:spcBef>
        <a:spcPts val="41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3pPr>
    <a:lvl4pPr marL="0" marR="0" indent="1371600" algn="l" defTabSz="587022" rtl="0" fontAlgn="auto" latinLnBrk="0" hangingPunct="0">
      <a:lnSpc>
        <a:spcPct val="100000"/>
      </a:lnSpc>
      <a:spcBef>
        <a:spcPts val="41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4pPr>
    <a:lvl5pPr marL="0" marR="0" indent="1828800" algn="l" defTabSz="587022" rtl="0" fontAlgn="auto" latinLnBrk="0" hangingPunct="0">
      <a:lnSpc>
        <a:spcPct val="100000"/>
      </a:lnSpc>
      <a:spcBef>
        <a:spcPts val="41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5pPr>
    <a:lvl6pPr marL="0" marR="0" indent="2286000" algn="l" defTabSz="587022" rtl="0" fontAlgn="auto" latinLnBrk="0" hangingPunct="0">
      <a:lnSpc>
        <a:spcPct val="100000"/>
      </a:lnSpc>
      <a:spcBef>
        <a:spcPts val="41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6pPr>
    <a:lvl7pPr marL="0" marR="0" indent="2743200" algn="l" defTabSz="587022" rtl="0" fontAlgn="auto" latinLnBrk="0" hangingPunct="0">
      <a:lnSpc>
        <a:spcPct val="100000"/>
      </a:lnSpc>
      <a:spcBef>
        <a:spcPts val="41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7pPr>
    <a:lvl8pPr marL="0" marR="0" indent="3200400" algn="l" defTabSz="587022" rtl="0" fontAlgn="auto" latinLnBrk="0" hangingPunct="0">
      <a:lnSpc>
        <a:spcPct val="100000"/>
      </a:lnSpc>
      <a:spcBef>
        <a:spcPts val="41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8pPr>
    <a:lvl9pPr marL="0" marR="0" indent="3657600" algn="l" defTabSz="587022" rtl="0" fontAlgn="auto" latinLnBrk="0" hangingPunct="0">
      <a:lnSpc>
        <a:spcPct val="100000"/>
      </a:lnSpc>
      <a:spcBef>
        <a:spcPts val="410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本文レベル1…"/>
          <p:cNvSpPr txBox="1"/>
          <p:nvPr>
            <p:ph type="body" idx="1"/>
          </p:nvPr>
        </p:nvSpPr>
        <p:spPr>
          <a:xfrm>
            <a:off x="900853" y="2167466"/>
            <a:ext cx="11203094" cy="5418668"/>
          </a:xfrm>
          <a:prstGeom prst="rect">
            <a:avLst/>
          </a:prstGeom>
        </p:spPr>
        <p:txBody>
          <a:bodyPr anchor="ctr"/>
          <a:lstStyle>
            <a:lvl1pPr marL="449791" indent="-449791" algn="l">
              <a:spcBef>
                <a:spcPts val="4100"/>
              </a:spcBef>
              <a:buSzPct val="125000"/>
              <a:buChar char="•"/>
              <a:defRPr sz="3400"/>
            </a:lvl1pPr>
            <a:lvl2pPr marL="1084791" indent="-449791" algn="l">
              <a:spcBef>
                <a:spcPts val="4100"/>
              </a:spcBef>
              <a:buSzPct val="125000"/>
              <a:buChar char="•"/>
              <a:defRPr sz="3400"/>
            </a:lvl2pPr>
            <a:lvl3pPr marL="1719791" indent="-449791" algn="l">
              <a:spcBef>
                <a:spcPts val="4100"/>
              </a:spcBef>
              <a:buSzPct val="125000"/>
              <a:buChar char="•"/>
              <a:defRPr sz="3400"/>
            </a:lvl3pPr>
            <a:lvl4pPr marL="2354791" indent="-449791" algn="l">
              <a:spcBef>
                <a:spcPts val="4100"/>
              </a:spcBef>
              <a:buSzPct val="125000"/>
              <a:buChar char="•"/>
              <a:defRPr sz="3400"/>
            </a:lvl4pPr>
            <a:lvl5pPr marL="2989791" indent="-449791" algn="l">
              <a:spcBef>
                <a:spcPts val="4100"/>
              </a:spcBef>
              <a:buSzPct val="125000"/>
              <a:buChar char="•"/>
              <a:defRPr sz="3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9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2つの丘に挟まれた、海に続く砂の小道"/>
          <p:cNvSpPr/>
          <p:nvPr>
            <p:ph type="pic" sz="quarter" idx="21"/>
          </p:nvPr>
        </p:nvSpPr>
        <p:spPr>
          <a:xfrm>
            <a:off x="8160173" y="4978400"/>
            <a:ext cx="4439921" cy="295994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2" name="前景に短いフェンスがあるビーチの上を低空飛行しているサギ"/>
          <p:cNvSpPr/>
          <p:nvPr>
            <p:ph type="pic" sz="quarter" idx="22"/>
          </p:nvPr>
        </p:nvSpPr>
        <p:spPr>
          <a:xfrm>
            <a:off x="8405707" y="1679786"/>
            <a:ext cx="3948854" cy="39488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草が生えた砂丘から見たビーチと海"/>
          <p:cNvSpPr/>
          <p:nvPr>
            <p:ph type="pic" idx="23"/>
          </p:nvPr>
        </p:nvSpPr>
        <p:spPr>
          <a:xfrm>
            <a:off x="-528321" y="1822026"/>
            <a:ext cx="9174481" cy="61163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21"/>
          </p:nvPr>
        </p:nvSpPr>
        <p:spPr>
          <a:xfrm>
            <a:off x="1273386" y="5994400"/>
            <a:ext cx="10464802" cy="33358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ここに引用を入力してください。”"/>
          <p:cNvSpPr txBox="1"/>
          <p:nvPr>
            <p:ph type="body" sz="quarter" idx="22"/>
          </p:nvPr>
        </p:nvSpPr>
        <p:spPr>
          <a:xfrm>
            <a:off x="1273386" y="4437380"/>
            <a:ext cx="10464802" cy="485987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1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草が生えた砂丘から見たビーチと海"/>
          <p:cNvSpPr/>
          <p:nvPr>
            <p:ph type="pic" idx="21"/>
          </p:nvPr>
        </p:nvSpPr>
        <p:spPr>
          <a:xfrm>
            <a:off x="-27094" y="541866"/>
            <a:ext cx="13058988" cy="87059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草が生えた砂丘から見たビーチと海"/>
          <p:cNvSpPr/>
          <p:nvPr>
            <p:ph type="pic" idx="21"/>
          </p:nvPr>
        </p:nvSpPr>
        <p:spPr>
          <a:xfrm>
            <a:off x="1667183" y="1009226"/>
            <a:ext cx="9672321" cy="644821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タイトルテキスト"/>
          <p:cNvSpPr txBox="1"/>
          <p:nvPr>
            <p:ph type="title"/>
          </p:nvPr>
        </p:nvSpPr>
        <p:spPr>
          <a:xfrm>
            <a:off x="338666" y="6292426"/>
            <a:ext cx="12327468" cy="1070188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22" name="本文レベル1…"/>
          <p:cNvSpPr txBox="1"/>
          <p:nvPr>
            <p:ph type="body" sz="quarter" idx="1"/>
          </p:nvPr>
        </p:nvSpPr>
        <p:spPr>
          <a:xfrm>
            <a:off x="338666" y="7321973"/>
            <a:ext cx="12327468" cy="846667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/>
          <p:nvPr>
            <p:ph type="title"/>
          </p:nvPr>
        </p:nvSpPr>
        <p:spPr>
          <a:xfrm>
            <a:off x="948266" y="3637279"/>
            <a:ext cx="11108268" cy="2479042"/>
          </a:xfrm>
          <a:prstGeom prst="rect">
            <a:avLst/>
          </a:prstGeom>
        </p:spPr>
        <p:txBody>
          <a:bodyPr anchor="ctr"/>
          <a:lstStyle/>
          <a:p>
            <a:pPr/>
            <a:r>
              <a:t>タイトルテキスト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縦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前景に短いフェンスがあるビーチの上を低空飛行しているサギ"/>
          <p:cNvSpPr/>
          <p:nvPr>
            <p:ph type="pic" sz="half" idx="21"/>
          </p:nvPr>
        </p:nvSpPr>
        <p:spPr>
          <a:xfrm>
            <a:off x="6841066" y="1727199"/>
            <a:ext cx="6116322" cy="61163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タイトルテキスト"/>
          <p:cNvSpPr txBox="1"/>
          <p:nvPr>
            <p:ph type="title"/>
          </p:nvPr>
        </p:nvSpPr>
        <p:spPr>
          <a:xfrm>
            <a:off x="880533" y="1727199"/>
            <a:ext cx="5452534" cy="2959948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本文レベル1…"/>
          <p:cNvSpPr txBox="1"/>
          <p:nvPr>
            <p:ph type="body" sz="quarter" idx="1"/>
          </p:nvPr>
        </p:nvSpPr>
        <p:spPr>
          <a:xfrm>
            <a:off x="880533" y="4700693"/>
            <a:ext cx="5452534" cy="3054774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/>
          <p:nvPr>
            <p:ph type="title"/>
          </p:nvPr>
        </p:nvSpPr>
        <p:spPr>
          <a:xfrm>
            <a:off x="900853" y="1408853"/>
            <a:ext cx="11203094" cy="1219201"/>
          </a:xfrm>
          <a:prstGeom prst="rect">
            <a:avLst/>
          </a:prstGeom>
        </p:spPr>
        <p:txBody>
          <a:bodyPr anchor="ctr"/>
          <a:lstStyle/>
          <a:p>
            <a:pPr/>
            <a:r>
              <a:t>タイトルテキスト</a:t>
            </a:r>
          </a:p>
        </p:txBody>
      </p:sp>
      <p:sp>
        <p:nvSpPr>
          <p:cNvPr id="4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/>
          <p:nvPr>
            <p:ph type="title"/>
          </p:nvPr>
        </p:nvSpPr>
        <p:spPr>
          <a:xfrm>
            <a:off x="900853" y="1408853"/>
            <a:ext cx="11203094" cy="1219201"/>
          </a:xfrm>
          <a:prstGeom prst="rect">
            <a:avLst/>
          </a:prstGeom>
        </p:spPr>
        <p:txBody>
          <a:bodyPr anchor="ctr"/>
          <a:lstStyle/>
          <a:p>
            <a:pPr/>
            <a:r>
              <a:t>タイトルテキスト</a:t>
            </a:r>
          </a:p>
        </p:txBody>
      </p:sp>
      <p:sp>
        <p:nvSpPr>
          <p:cNvPr id="57" name="本文レベル1…"/>
          <p:cNvSpPr txBox="1"/>
          <p:nvPr>
            <p:ph type="body" idx="1"/>
          </p:nvPr>
        </p:nvSpPr>
        <p:spPr>
          <a:xfrm>
            <a:off x="900853" y="2898986"/>
            <a:ext cx="11203094" cy="4958081"/>
          </a:xfrm>
          <a:prstGeom prst="rect">
            <a:avLst/>
          </a:prstGeom>
        </p:spPr>
        <p:txBody>
          <a:bodyPr anchor="ctr"/>
          <a:lstStyle>
            <a:lvl1pPr marL="449791" indent="-449791" algn="l">
              <a:spcBef>
                <a:spcPts val="4100"/>
              </a:spcBef>
              <a:buSzPct val="125000"/>
              <a:buChar char="•"/>
              <a:defRPr sz="3400"/>
            </a:lvl1pPr>
            <a:lvl2pPr marL="1084791" indent="-449791" algn="l">
              <a:spcBef>
                <a:spcPts val="4100"/>
              </a:spcBef>
              <a:buSzPct val="125000"/>
              <a:buChar char="•"/>
              <a:defRPr sz="3400"/>
            </a:lvl2pPr>
            <a:lvl3pPr marL="1719791" indent="-449791" algn="l">
              <a:spcBef>
                <a:spcPts val="4100"/>
              </a:spcBef>
              <a:buSzPct val="125000"/>
              <a:buChar char="•"/>
              <a:defRPr sz="3400"/>
            </a:lvl3pPr>
            <a:lvl4pPr marL="2354791" indent="-449791" algn="l">
              <a:spcBef>
                <a:spcPts val="4100"/>
              </a:spcBef>
              <a:buSzPct val="125000"/>
              <a:buChar char="•"/>
              <a:defRPr sz="3400"/>
            </a:lvl4pPr>
            <a:lvl5pPr marL="2989791" indent="-449791" algn="l">
              <a:spcBef>
                <a:spcPts val="4100"/>
              </a:spcBef>
              <a:buSzPct val="125000"/>
              <a:buChar char="•"/>
              <a:defRPr sz="3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2つの丘に挟まれた、海に続く砂の小道"/>
          <p:cNvSpPr/>
          <p:nvPr>
            <p:ph type="pic" sz="half" idx="21"/>
          </p:nvPr>
        </p:nvSpPr>
        <p:spPr>
          <a:xfrm>
            <a:off x="5845386" y="2898986"/>
            <a:ext cx="7437122" cy="49580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タイトルテキスト"/>
          <p:cNvSpPr txBox="1"/>
          <p:nvPr>
            <p:ph type="title"/>
          </p:nvPr>
        </p:nvSpPr>
        <p:spPr>
          <a:xfrm>
            <a:off x="900853" y="1408853"/>
            <a:ext cx="11203094" cy="1219201"/>
          </a:xfrm>
          <a:prstGeom prst="rect">
            <a:avLst/>
          </a:prstGeom>
        </p:spPr>
        <p:txBody>
          <a:bodyPr anchor="ctr"/>
          <a:lstStyle/>
          <a:p>
            <a:pPr/>
            <a:r>
              <a:t>タイトルテキスト</a:t>
            </a:r>
          </a:p>
        </p:txBody>
      </p:sp>
      <p:sp>
        <p:nvSpPr>
          <p:cNvPr id="67" name="本文レベル1…"/>
          <p:cNvSpPr txBox="1"/>
          <p:nvPr>
            <p:ph type="body" sz="half" idx="1"/>
          </p:nvPr>
        </p:nvSpPr>
        <p:spPr>
          <a:xfrm>
            <a:off x="900853" y="2898986"/>
            <a:ext cx="5452534" cy="4958081"/>
          </a:xfrm>
          <a:prstGeom prst="rect">
            <a:avLst/>
          </a:prstGeom>
        </p:spPr>
        <p:txBody>
          <a:bodyPr anchor="ctr"/>
          <a:lstStyle>
            <a:lvl1pPr marL="382336" indent="-382336" algn="l">
              <a:spcBef>
                <a:spcPts val="3200"/>
              </a:spcBef>
              <a:buSzPct val="125000"/>
              <a:buChar char="•"/>
              <a:defRPr sz="2600"/>
            </a:lvl1pPr>
            <a:lvl2pPr marL="941136" indent="-382336" algn="l">
              <a:spcBef>
                <a:spcPts val="3200"/>
              </a:spcBef>
              <a:buSzPct val="125000"/>
              <a:buChar char="•"/>
              <a:defRPr sz="2600"/>
            </a:lvl2pPr>
            <a:lvl3pPr marL="1499936" indent="-382336" algn="l">
              <a:spcBef>
                <a:spcPts val="3200"/>
              </a:spcBef>
              <a:buSzPct val="125000"/>
              <a:buChar char="•"/>
              <a:defRPr sz="2600"/>
            </a:lvl3pPr>
            <a:lvl4pPr marL="2058736" indent="-382336" algn="l">
              <a:spcBef>
                <a:spcPts val="3200"/>
              </a:spcBef>
              <a:buSzPct val="125000"/>
              <a:buChar char="•"/>
              <a:defRPr sz="2600"/>
            </a:lvl4pPr>
            <a:lvl5pPr marL="2617536" indent="-382336" algn="l">
              <a:spcBef>
                <a:spcPts val="3200"/>
              </a:spcBef>
              <a:buSzPct val="125000"/>
              <a:buChar char="•"/>
              <a:defRPr sz="26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ライブビデオ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タイトルテキスト"/>
          <p:cNvSpPr txBox="1"/>
          <p:nvPr>
            <p:ph type="title"/>
          </p:nvPr>
        </p:nvSpPr>
        <p:spPr>
          <a:xfrm>
            <a:off x="900853" y="1408853"/>
            <a:ext cx="11203094" cy="1219201"/>
          </a:xfrm>
          <a:prstGeom prst="rect">
            <a:avLst/>
          </a:prstGeom>
        </p:spPr>
        <p:txBody>
          <a:bodyPr anchor="ctr"/>
          <a:lstStyle/>
          <a:p>
            <a:pPr/>
            <a:r>
              <a:t>タイトルテキスト</a:t>
            </a:r>
          </a:p>
        </p:txBody>
      </p:sp>
      <p:sp>
        <p:nvSpPr>
          <p:cNvPr id="76" name="本文レベル1…"/>
          <p:cNvSpPr txBox="1"/>
          <p:nvPr>
            <p:ph type="body" sz="half" idx="1"/>
          </p:nvPr>
        </p:nvSpPr>
        <p:spPr>
          <a:xfrm>
            <a:off x="900853" y="2898986"/>
            <a:ext cx="5452534" cy="4958081"/>
          </a:xfrm>
          <a:prstGeom prst="rect">
            <a:avLst/>
          </a:prstGeom>
        </p:spPr>
        <p:txBody>
          <a:bodyPr anchor="ctr"/>
          <a:lstStyle>
            <a:lvl1pPr marL="382336" indent="-382336" algn="l">
              <a:spcBef>
                <a:spcPts val="3200"/>
              </a:spcBef>
              <a:buSzPct val="125000"/>
              <a:buChar char="•"/>
              <a:defRPr sz="2600"/>
            </a:lvl1pPr>
            <a:lvl2pPr marL="941136" indent="-382336" algn="l">
              <a:spcBef>
                <a:spcPts val="3200"/>
              </a:spcBef>
              <a:buSzPct val="125000"/>
              <a:buChar char="•"/>
              <a:defRPr sz="2600"/>
            </a:lvl2pPr>
            <a:lvl3pPr marL="1499936" indent="-382336" algn="l">
              <a:spcBef>
                <a:spcPts val="3200"/>
              </a:spcBef>
              <a:buSzPct val="125000"/>
              <a:buChar char="•"/>
              <a:defRPr sz="2600"/>
            </a:lvl3pPr>
            <a:lvl4pPr marL="2058736" indent="-382336" algn="l">
              <a:spcBef>
                <a:spcPts val="3200"/>
              </a:spcBef>
              <a:buSzPct val="125000"/>
              <a:buChar char="•"/>
              <a:defRPr sz="2600"/>
            </a:lvl4pPr>
            <a:lvl5pPr marL="2617536" indent="-382336" algn="l">
              <a:spcBef>
                <a:spcPts val="3200"/>
              </a:spcBef>
              <a:buSzPct val="125000"/>
              <a:buChar char="•"/>
              <a:defRPr sz="26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ライブビデオ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タイトルテキスト"/>
          <p:cNvSpPr txBox="1"/>
          <p:nvPr>
            <p:ph type="title"/>
          </p:nvPr>
        </p:nvSpPr>
        <p:spPr>
          <a:xfrm>
            <a:off x="900853" y="1408853"/>
            <a:ext cx="11203094" cy="1219201"/>
          </a:xfrm>
          <a:prstGeom prst="rect">
            <a:avLst/>
          </a:prstGeom>
        </p:spPr>
        <p:txBody>
          <a:bodyPr anchor="ctr"/>
          <a:lstStyle/>
          <a:p>
            <a:pPr/>
            <a:r>
              <a:t>タイトルテキスト</a:t>
            </a:r>
          </a:p>
        </p:txBody>
      </p:sp>
      <p:sp>
        <p:nvSpPr>
          <p:cNvPr id="85" name="本文レベル1…"/>
          <p:cNvSpPr txBox="1"/>
          <p:nvPr>
            <p:ph type="body" sz="half" idx="1"/>
          </p:nvPr>
        </p:nvSpPr>
        <p:spPr>
          <a:xfrm>
            <a:off x="900853" y="2898986"/>
            <a:ext cx="5452534" cy="4958081"/>
          </a:xfrm>
          <a:prstGeom prst="rect">
            <a:avLst/>
          </a:prstGeom>
        </p:spPr>
        <p:txBody>
          <a:bodyPr anchor="ctr"/>
          <a:lstStyle>
            <a:lvl1pPr marL="382336" indent="-382336" algn="l">
              <a:spcBef>
                <a:spcPts val="3200"/>
              </a:spcBef>
              <a:buSzPct val="125000"/>
              <a:buChar char="•"/>
              <a:defRPr sz="2600"/>
            </a:lvl1pPr>
            <a:lvl2pPr marL="941136" indent="-382336" algn="l">
              <a:spcBef>
                <a:spcPts val="3200"/>
              </a:spcBef>
              <a:buSzPct val="125000"/>
              <a:buChar char="•"/>
              <a:defRPr sz="2600"/>
            </a:lvl2pPr>
            <a:lvl3pPr marL="1499936" indent="-382336" algn="l">
              <a:spcBef>
                <a:spcPts val="3200"/>
              </a:spcBef>
              <a:buSzPct val="125000"/>
              <a:buChar char="•"/>
              <a:defRPr sz="2600"/>
            </a:lvl3pPr>
            <a:lvl4pPr marL="2058736" indent="-382336" algn="l">
              <a:spcBef>
                <a:spcPts val="3200"/>
              </a:spcBef>
              <a:buSzPct val="125000"/>
              <a:buChar char="•"/>
              <a:defRPr sz="2600"/>
            </a:lvl4pPr>
            <a:lvl5pPr marL="2617536" indent="-382336" algn="l">
              <a:spcBef>
                <a:spcPts val="3200"/>
              </a:spcBef>
              <a:buSzPct val="125000"/>
              <a:buChar char="•"/>
              <a:defRPr sz="26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8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948266" y="2445173"/>
            <a:ext cx="11108268" cy="2479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948266" y="4991946"/>
            <a:ext cx="11108268" cy="8466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6352590" y="8195733"/>
            <a:ext cx="292846" cy="276894"/>
          </a:xfrm>
          <a:prstGeom prst="rect">
            <a:avLst/>
          </a:prstGeom>
          <a:ln w="3175">
            <a:miter lim="400000"/>
          </a:ln>
        </p:spPr>
        <p:txBody>
          <a:bodyPr wrap="none" lIns="27093" tIns="27093" rIns="27093" bIns="27093">
            <a:spAutoFit/>
          </a:bodyPr>
          <a:lstStyle>
            <a:lvl1pPr algn="ctr">
              <a:spcBef>
                <a:spcPts val="0"/>
              </a:spcBef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4572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9144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13716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18288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22860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27432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32004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36576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3556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7112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0668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4224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2.t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2.t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2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2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2.tif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2.tif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2.tif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2.tif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2.tif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2.tif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G_7464.jpg" descr="IMG_7464.jpg"/>
          <p:cNvPicPr>
            <a:picLocks noChangeAspect="1"/>
          </p:cNvPicPr>
          <p:nvPr/>
        </p:nvPicPr>
        <p:blipFill>
          <a:blip r:embed="rId2">
            <a:alphaModFix amt="50921"/>
            <a:extLst/>
          </a:blip>
          <a:stretch>
            <a:fillRect/>
          </a:stretch>
        </p:blipFill>
        <p:spPr>
          <a:xfrm>
            <a:off x="-278838" y="-1404393"/>
            <a:ext cx="13295510" cy="11153683"/>
          </a:xfrm>
          <a:prstGeom prst="rect">
            <a:avLst/>
          </a:prstGeom>
          <a:ln w="3175">
            <a:miter lim="400000"/>
          </a:ln>
        </p:spPr>
      </p:pic>
      <p:sp>
        <p:nvSpPr>
          <p:cNvPr id="138" name="四角形"/>
          <p:cNvSpPr/>
          <p:nvPr/>
        </p:nvSpPr>
        <p:spPr>
          <a:xfrm>
            <a:off x="557330" y="2215668"/>
            <a:ext cx="11771761" cy="3368746"/>
          </a:xfrm>
          <a:prstGeom prst="rect">
            <a:avLst/>
          </a:prstGeom>
          <a:solidFill>
            <a:srgbClr val="FFFFFF">
              <a:alpha val="76243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9" name="独立な試行の確率"/>
          <p:cNvSpPr txBox="1"/>
          <p:nvPr>
            <p:ph type="ctrTitle"/>
          </p:nvPr>
        </p:nvSpPr>
        <p:spPr>
          <a:xfrm>
            <a:off x="948266" y="2683583"/>
            <a:ext cx="11108268" cy="1319611"/>
          </a:xfrm>
          <a:prstGeom prst="rect">
            <a:avLst/>
          </a:prstGeom>
        </p:spPr>
        <p:txBody>
          <a:bodyPr/>
          <a:lstStyle>
            <a:lvl1pPr defTabSz="516579">
              <a:defRPr sz="9856">
                <a:solidFill>
                  <a:schemeClr val="accent1">
                    <a:lumOff val="-135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独立な試行の確率</a:t>
            </a:r>
          </a:p>
        </p:txBody>
      </p:sp>
      <p:sp>
        <p:nvSpPr>
          <p:cNvPr id="140" name="2024年6月7日 1限 数学A"/>
          <p:cNvSpPr txBox="1"/>
          <p:nvPr>
            <p:ph type="subTitle" sz="quarter" idx="1"/>
          </p:nvPr>
        </p:nvSpPr>
        <p:spPr>
          <a:xfrm>
            <a:off x="948266" y="4453466"/>
            <a:ext cx="11108268" cy="846668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2024年6月7日 1限 数学A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予習の成果を発揮する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予習の成果を発揮する</a:t>
            </a:r>
          </a:p>
        </p:txBody>
      </p:sp>
      <p:sp>
        <p:nvSpPr>
          <p:cNvPr id="222" name="サクシード 135ぺ 296"/>
          <p:cNvSpPr txBox="1"/>
          <p:nvPr/>
        </p:nvSpPr>
        <p:spPr>
          <a:xfrm>
            <a:off x="526401" y="1162016"/>
            <a:ext cx="11951998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>
              <a:spcBef>
                <a:spcPts val="0"/>
              </a:spcBef>
              <a:defRPr sz="4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サクシード 135ぺ　296</a:t>
            </a:r>
          </a:p>
        </p:txBody>
      </p:sp>
      <p:sp>
        <p:nvSpPr>
          <p:cNvPr id="223" name="サイコロを2回投げる。"/>
          <p:cNvSpPr txBox="1"/>
          <p:nvPr/>
        </p:nvSpPr>
        <p:spPr>
          <a:xfrm>
            <a:off x="526401" y="2028837"/>
            <a:ext cx="6445357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サイコロを2回投げる。</a:t>
            </a:r>
          </a:p>
        </p:txBody>
      </p:sp>
      <p:sp>
        <p:nvSpPr>
          <p:cNvPr id="224" name="1回目は4以下、2回目は素数の確率を求めよ。"/>
          <p:cNvSpPr txBox="1"/>
          <p:nvPr/>
        </p:nvSpPr>
        <p:spPr>
          <a:xfrm>
            <a:off x="526401" y="2848186"/>
            <a:ext cx="12611207" cy="6731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1回目は4以下、2回目は素数の確率を求めよ。</a:t>
            </a:r>
          </a:p>
        </p:txBody>
      </p:sp>
      <p:pic>
        <p:nvPicPr>
          <p:cNvPr id="225" name="角丸四角形 角丸四角形" descr="角丸四角形 角丸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84" y="1806773"/>
            <a:ext cx="12763632" cy="1963342"/>
          </a:xfrm>
          <a:prstGeom prst="rect">
            <a:avLst/>
          </a:prstGeom>
        </p:spPr>
      </p:pic>
      <p:pic>
        <p:nvPicPr>
          <p:cNvPr id="227" name="線 線" descr="線 線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356" y="2629880"/>
            <a:ext cx="6079020" cy="215527"/>
          </a:xfrm>
          <a:prstGeom prst="rect">
            <a:avLst/>
          </a:prstGeom>
        </p:spPr>
      </p:pic>
      <p:sp>
        <p:nvSpPr>
          <p:cNvPr id="229" name="連続操作"/>
          <p:cNvSpPr/>
          <p:nvPr/>
        </p:nvSpPr>
        <p:spPr>
          <a:xfrm>
            <a:off x="2666547" y="480086"/>
            <a:ext cx="3984626" cy="1506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4" y="0"/>
                </a:moveTo>
                <a:cubicBezTo>
                  <a:pt x="154" y="0"/>
                  <a:pt x="0" y="408"/>
                  <a:pt x="0" y="910"/>
                </a:cubicBezTo>
                <a:lnTo>
                  <a:pt x="0" y="17294"/>
                </a:lnTo>
                <a:cubicBezTo>
                  <a:pt x="0" y="17796"/>
                  <a:pt x="154" y="18204"/>
                  <a:pt x="344" y="18204"/>
                </a:cubicBezTo>
                <a:lnTo>
                  <a:pt x="1284" y="18204"/>
                </a:lnTo>
                <a:lnTo>
                  <a:pt x="1973" y="21600"/>
                </a:lnTo>
                <a:lnTo>
                  <a:pt x="2661" y="18204"/>
                </a:lnTo>
                <a:lnTo>
                  <a:pt x="21256" y="18204"/>
                </a:lnTo>
                <a:cubicBezTo>
                  <a:pt x="21446" y="18204"/>
                  <a:pt x="21600" y="17796"/>
                  <a:pt x="21600" y="17294"/>
                </a:cubicBezTo>
                <a:lnTo>
                  <a:pt x="21600" y="910"/>
                </a:lnTo>
                <a:cubicBezTo>
                  <a:pt x="21600" y="408"/>
                  <a:pt x="21446" y="0"/>
                  <a:pt x="21256" y="0"/>
                </a:cubicBezTo>
                <a:lnTo>
                  <a:pt x="344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>
              <a:spcBef>
                <a:spcPts val="0"/>
              </a:spcBef>
              <a:defRPr sz="500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連続操作</a:t>
            </a:r>
          </a:p>
        </p:txBody>
      </p:sp>
      <p:grpSp>
        <p:nvGrpSpPr>
          <p:cNvPr id="232" name="グループ"/>
          <p:cNvGrpSpPr/>
          <p:nvPr/>
        </p:nvGrpSpPr>
        <p:grpSpPr>
          <a:xfrm>
            <a:off x="6099586" y="1435313"/>
            <a:ext cx="6891525" cy="1525224"/>
            <a:chOff x="0" y="0"/>
            <a:chExt cx="6891524" cy="1525222"/>
          </a:xfrm>
        </p:grpSpPr>
        <p:sp>
          <p:nvSpPr>
            <p:cNvPr id="230" name="三角形"/>
            <p:cNvSpPr/>
            <p:nvPr/>
          </p:nvSpPr>
          <p:spPr>
            <a:xfrm rot="12858660">
              <a:off x="383429" y="727722"/>
              <a:ext cx="680909" cy="663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hueOff val="-1081314"/>
                <a:satOff val="4338"/>
                <a:lumOff val="-8931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1" name="確率のかけ算の使いどころ"/>
            <p:cNvSpPr/>
            <p:nvPr/>
          </p:nvSpPr>
          <p:spPr>
            <a:xfrm>
              <a:off x="0" y="0"/>
              <a:ext cx="6891525" cy="1007793"/>
            </a:xfrm>
            <a:prstGeom prst="roundRect">
              <a:avLst>
                <a:gd name="adj" fmla="val 20478"/>
              </a:avLst>
            </a:prstGeom>
            <a:solidFill>
              <a:schemeClr val="accent4">
                <a:hueOff val="-1081314"/>
                <a:satOff val="4338"/>
                <a:lumOff val="-8931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algn="ctr">
                <a:spcBef>
                  <a:spcPts val="0"/>
                </a:spcBef>
                <a:defRPr sz="41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pPr/>
              <a:r>
                <a:t>確率のかけ算の使いどころ</a:t>
              </a:r>
            </a:p>
          </p:txBody>
        </p:sp>
      </p:grpSp>
      <p:sp>
        <p:nvSpPr>
          <p:cNvPr id="233" name="四角形"/>
          <p:cNvSpPr txBox="1"/>
          <p:nvPr/>
        </p:nvSpPr>
        <p:spPr>
          <a:xfrm>
            <a:off x="3189963" y="5825389"/>
            <a:ext cx="6624874" cy="26649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60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den>
                  </m:f>
                </m:oMath>
              </m:oMathPara>
            </a14:m>
          </a:p>
        </p:txBody>
      </p:sp>
      <p:sp>
        <p:nvSpPr>
          <p:cNvPr id="234" name="四角形"/>
          <p:cNvSpPr/>
          <p:nvPr/>
        </p:nvSpPr>
        <p:spPr>
          <a:xfrm>
            <a:off x="2913245" y="5825389"/>
            <a:ext cx="8039946" cy="2083902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予習の成果を発揮する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予習の成果を発揮する</a:t>
            </a:r>
          </a:p>
        </p:txBody>
      </p:sp>
      <p:sp>
        <p:nvSpPr>
          <p:cNvPr id="237" name="サクシード 135ぺ 296"/>
          <p:cNvSpPr txBox="1"/>
          <p:nvPr/>
        </p:nvSpPr>
        <p:spPr>
          <a:xfrm>
            <a:off x="526401" y="1162016"/>
            <a:ext cx="11951998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>
              <a:spcBef>
                <a:spcPts val="0"/>
              </a:spcBef>
              <a:defRPr sz="4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サクシード 135ぺ　296</a:t>
            </a:r>
          </a:p>
        </p:txBody>
      </p:sp>
      <p:sp>
        <p:nvSpPr>
          <p:cNvPr id="238" name="サイコロを2回投げる。"/>
          <p:cNvSpPr txBox="1"/>
          <p:nvPr/>
        </p:nvSpPr>
        <p:spPr>
          <a:xfrm>
            <a:off x="526401" y="2028837"/>
            <a:ext cx="6445357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サイコロを2回投げる。</a:t>
            </a:r>
          </a:p>
        </p:txBody>
      </p:sp>
      <p:sp>
        <p:nvSpPr>
          <p:cNvPr id="239" name="1回目は4以下、2回目は素数の確率を求めよ。"/>
          <p:cNvSpPr txBox="1"/>
          <p:nvPr/>
        </p:nvSpPr>
        <p:spPr>
          <a:xfrm>
            <a:off x="526401" y="2848186"/>
            <a:ext cx="12611207" cy="6731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1回目は4以下、2回目は素数の確率を求めよ。</a:t>
            </a:r>
          </a:p>
        </p:txBody>
      </p:sp>
      <p:pic>
        <p:nvPicPr>
          <p:cNvPr id="240" name="角丸四角形 角丸四角形" descr="角丸四角形 角丸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84" y="1806773"/>
            <a:ext cx="12763632" cy="1963342"/>
          </a:xfrm>
          <a:prstGeom prst="rect">
            <a:avLst/>
          </a:prstGeom>
        </p:spPr>
      </p:pic>
      <p:pic>
        <p:nvPicPr>
          <p:cNvPr id="242" name="線 線" descr="線 線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181" y="3488266"/>
            <a:ext cx="3636585" cy="152401"/>
          </a:xfrm>
          <a:prstGeom prst="rect">
            <a:avLst/>
          </a:prstGeom>
        </p:spPr>
      </p:pic>
      <p:pic>
        <p:nvPicPr>
          <p:cNvPr id="244" name="線 線" descr="線 線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4107" y="3488266"/>
            <a:ext cx="3636586" cy="152401"/>
          </a:xfrm>
          <a:prstGeom prst="rect">
            <a:avLst/>
          </a:prstGeom>
        </p:spPr>
      </p:pic>
      <p:pic>
        <p:nvPicPr>
          <p:cNvPr id="246" name="線 線" descr="線 線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3356" y="2629880"/>
            <a:ext cx="6079020" cy="215527"/>
          </a:xfrm>
          <a:prstGeom prst="rect">
            <a:avLst/>
          </a:prstGeom>
        </p:spPr>
      </p:pic>
      <p:sp>
        <p:nvSpPr>
          <p:cNvPr id="248" name="連続操作"/>
          <p:cNvSpPr/>
          <p:nvPr/>
        </p:nvSpPr>
        <p:spPr>
          <a:xfrm>
            <a:off x="2666547" y="480086"/>
            <a:ext cx="3984626" cy="1506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4" y="0"/>
                </a:moveTo>
                <a:cubicBezTo>
                  <a:pt x="154" y="0"/>
                  <a:pt x="0" y="408"/>
                  <a:pt x="0" y="910"/>
                </a:cubicBezTo>
                <a:lnTo>
                  <a:pt x="0" y="17294"/>
                </a:lnTo>
                <a:cubicBezTo>
                  <a:pt x="0" y="17796"/>
                  <a:pt x="154" y="18204"/>
                  <a:pt x="344" y="18204"/>
                </a:cubicBezTo>
                <a:lnTo>
                  <a:pt x="1284" y="18204"/>
                </a:lnTo>
                <a:lnTo>
                  <a:pt x="1973" y="21600"/>
                </a:lnTo>
                <a:lnTo>
                  <a:pt x="2661" y="18204"/>
                </a:lnTo>
                <a:lnTo>
                  <a:pt x="21256" y="18204"/>
                </a:lnTo>
                <a:cubicBezTo>
                  <a:pt x="21446" y="18204"/>
                  <a:pt x="21600" y="17796"/>
                  <a:pt x="21600" y="17294"/>
                </a:cubicBezTo>
                <a:lnTo>
                  <a:pt x="21600" y="910"/>
                </a:lnTo>
                <a:cubicBezTo>
                  <a:pt x="21600" y="408"/>
                  <a:pt x="21446" y="0"/>
                  <a:pt x="21256" y="0"/>
                </a:cubicBezTo>
                <a:lnTo>
                  <a:pt x="344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>
              <a:spcBef>
                <a:spcPts val="0"/>
              </a:spcBef>
              <a:defRPr sz="500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連続操作</a:t>
            </a:r>
          </a:p>
        </p:txBody>
      </p:sp>
      <p:grpSp>
        <p:nvGrpSpPr>
          <p:cNvPr id="251" name="グループ"/>
          <p:cNvGrpSpPr/>
          <p:nvPr/>
        </p:nvGrpSpPr>
        <p:grpSpPr>
          <a:xfrm>
            <a:off x="6099586" y="1435313"/>
            <a:ext cx="6891525" cy="1525224"/>
            <a:chOff x="0" y="0"/>
            <a:chExt cx="6891524" cy="1525222"/>
          </a:xfrm>
        </p:grpSpPr>
        <p:sp>
          <p:nvSpPr>
            <p:cNvPr id="249" name="三角形"/>
            <p:cNvSpPr/>
            <p:nvPr/>
          </p:nvSpPr>
          <p:spPr>
            <a:xfrm rot="12858660">
              <a:off x="383429" y="727722"/>
              <a:ext cx="680909" cy="663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hueOff val="-1081314"/>
                <a:satOff val="4338"/>
                <a:lumOff val="-8931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確率のかけ算の使いどころ"/>
            <p:cNvSpPr/>
            <p:nvPr/>
          </p:nvSpPr>
          <p:spPr>
            <a:xfrm>
              <a:off x="0" y="0"/>
              <a:ext cx="6891525" cy="1007793"/>
            </a:xfrm>
            <a:prstGeom prst="roundRect">
              <a:avLst>
                <a:gd name="adj" fmla="val 20478"/>
              </a:avLst>
            </a:prstGeom>
            <a:solidFill>
              <a:schemeClr val="accent4">
                <a:hueOff val="-1081314"/>
                <a:satOff val="4338"/>
                <a:lumOff val="-8931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algn="ctr">
                <a:spcBef>
                  <a:spcPts val="0"/>
                </a:spcBef>
                <a:defRPr sz="41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pPr/>
              <a:r>
                <a:t>確率のかけ算の使いどころ</a:t>
              </a:r>
            </a:p>
          </p:txBody>
        </p:sp>
      </p:grpSp>
      <p:sp>
        <p:nvSpPr>
          <p:cNvPr id="252" name="四角形"/>
          <p:cNvSpPr txBox="1"/>
          <p:nvPr/>
        </p:nvSpPr>
        <p:spPr>
          <a:xfrm>
            <a:off x="3189963" y="5825389"/>
            <a:ext cx="6624874" cy="26649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60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den>
                  </m:f>
                </m:oMath>
              </m:oMathPara>
            </a14:m>
          </a:p>
        </p:txBody>
      </p:sp>
      <p:sp>
        <p:nvSpPr>
          <p:cNvPr id="253" name="4以下の確率"/>
          <p:cNvSpPr/>
          <p:nvPr/>
        </p:nvSpPr>
        <p:spPr>
          <a:xfrm>
            <a:off x="2244094" y="4113933"/>
            <a:ext cx="2357544" cy="1704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609"/>
                </a:moveTo>
                <a:lnTo>
                  <a:pt x="0" y="991"/>
                </a:lnTo>
                <a:cubicBezTo>
                  <a:pt x="0" y="444"/>
                  <a:pt x="321" y="0"/>
                  <a:pt x="717" y="0"/>
                </a:cubicBezTo>
                <a:lnTo>
                  <a:pt x="20883" y="0"/>
                </a:lnTo>
                <a:cubicBezTo>
                  <a:pt x="21279" y="0"/>
                  <a:pt x="21600" y="444"/>
                  <a:pt x="21600" y="991"/>
                </a:cubicBezTo>
                <a:lnTo>
                  <a:pt x="21600" y="20609"/>
                </a:lnTo>
                <a:cubicBezTo>
                  <a:pt x="21600" y="21156"/>
                  <a:pt x="21279" y="21600"/>
                  <a:pt x="20883" y="21600"/>
                </a:cubicBezTo>
                <a:lnTo>
                  <a:pt x="717" y="21600"/>
                </a:lnTo>
                <a:cubicBezTo>
                  <a:pt x="321" y="21600"/>
                  <a:pt x="0" y="21156"/>
                  <a:pt x="0" y="20609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>
              <a:spcBef>
                <a:spcPts val="0"/>
              </a:spcBef>
              <a:defRPr sz="4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4以下の確率</a:t>
            </a:r>
          </a:p>
        </p:txBody>
      </p:sp>
      <p:sp>
        <p:nvSpPr>
          <p:cNvPr id="254" name="素数の 確率"/>
          <p:cNvSpPr/>
          <p:nvPr/>
        </p:nvSpPr>
        <p:spPr>
          <a:xfrm>
            <a:off x="5802495" y="4113933"/>
            <a:ext cx="2357545" cy="1704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609"/>
                </a:moveTo>
                <a:lnTo>
                  <a:pt x="0" y="991"/>
                </a:lnTo>
                <a:cubicBezTo>
                  <a:pt x="0" y="444"/>
                  <a:pt x="321" y="0"/>
                  <a:pt x="717" y="0"/>
                </a:cubicBezTo>
                <a:lnTo>
                  <a:pt x="20883" y="0"/>
                </a:lnTo>
                <a:cubicBezTo>
                  <a:pt x="21279" y="0"/>
                  <a:pt x="21600" y="444"/>
                  <a:pt x="21600" y="991"/>
                </a:cubicBezTo>
                <a:lnTo>
                  <a:pt x="21600" y="20609"/>
                </a:lnTo>
                <a:cubicBezTo>
                  <a:pt x="21600" y="21156"/>
                  <a:pt x="21279" y="21600"/>
                  <a:pt x="20883" y="21600"/>
                </a:cubicBezTo>
                <a:lnTo>
                  <a:pt x="717" y="21600"/>
                </a:lnTo>
                <a:cubicBezTo>
                  <a:pt x="321" y="21600"/>
                  <a:pt x="0" y="21156"/>
                  <a:pt x="0" y="20609"/>
                </a:cubicBezTo>
                <a:close/>
              </a:path>
            </a:pathLst>
          </a:custGeom>
          <a:solidFill>
            <a:srgbClr val="9452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>
              <a:spcBef>
                <a:spcPts val="0"/>
              </a:spcBef>
              <a:defRPr sz="4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素数の　確率</a:t>
            </a:r>
          </a:p>
        </p:txBody>
      </p:sp>
      <p:sp>
        <p:nvSpPr>
          <p:cNvPr id="255" name="四角形"/>
          <p:cNvSpPr/>
          <p:nvPr/>
        </p:nvSpPr>
        <p:spPr>
          <a:xfrm>
            <a:off x="2913245" y="5825389"/>
            <a:ext cx="8039946" cy="2083902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予習の成果を発揮する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予習の成果を発揮する</a:t>
            </a:r>
          </a:p>
        </p:txBody>
      </p:sp>
      <p:sp>
        <p:nvSpPr>
          <p:cNvPr id="258" name="サクシード 135ぺ 296"/>
          <p:cNvSpPr txBox="1"/>
          <p:nvPr/>
        </p:nvSpPr>
        <p:spPr>
          <a:xfrm>
            <a:off x="526401" y="1162016"/>
            <a:ext cx="11951998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>
              <a:spcBef>
                <a:spcPts val="0"/>
              </a:spcBef>
              <a:defRPr sz="4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サクシード 135ぺ　296</a:t>
            </a:r>
          </a:p>
        </p:txBody>
      </p:sp>
      <p:sp>
        <p:nvSpPr>
          <p:cNvPr id="259" name="サイコロを2回投げる。"/>
          <p:cNvSpPr txBox="1"/>
          <p:nvPr/>
        </p:nvSpPr>
        <p:spPr>
          <a:xfrm>
            <a:off x="526401" y="2028837"/>
            <a:ext cx="6445357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サイコロを2回投げる。</a:t>
            </a:r>
          </a:p>
        </p:txBody>
      </p:sp>
      <p:sp>
        <p:nvSpPr>
          <p:cNvPr id="260" name="1回目は4以下、2回目は素数の確率を求めよ。"/>
          <p:cNvSpPr txBox="1"/>
          <p:nvPr/>
        </p:nvSpPr>
        <p:spPr>
          <a:xfrm>
            <a:off x="526401" y="2848186"/>
            <a:ext cx="12611207" cy="6731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1回目は4以下、2回目は素数の確率を求めよ。</a:t>
            </a:r>
          </a:p>
        </p:txBody>
      </p:sp>
      <p:pic>
        <p:nvPicPr>
          <p:cNvPr id="261" name="角丸四角形 角丸四角形" descr="角丸四角形 角丸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84" y="1806773"/>
            <a:ext cx="12763632" cy="1963342"/>
          </a:xfrm>
          <a:prstGeom prst="rect">
            <a:avLst/>
          </a:prstGeom>
        </p:spPr>
      </p:pic>
      <p:pic>
        <p:nvPicPr>
          <p:cNvPr id="263" name="線 線" descr="線 線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181" y="3488266"/>
            <a:ext cx="3636585" cy="152401"/>
          </a:xfrm>
          <a:prstGeom prst="rect">
            <a:avLst/>
          </a:prstGeom>
        </p:spPr>
      </p:pic>
      <p:pic>
        <p:nvPicPr>
          <p:cNvPr id="265" name="線 線" descr="線 線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4107" y="3488266"/>
            <a:ext cx="3636586" cy="152401"/>
          </a:xfrm>
          <a:prstGeom prst="rect">
            <a:avLst/>
          </a:prstGeom>
        </p:spPr>
      </p:pic>
      <p:pic>
        <p:nvPicPr>
          <p:cNvPr id="267" name="線 線" descr="線 線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3356" y="2629880"/>
            <a:ext cx="6079020" cy="215527"/>
          </a:xfrm>
          <a:prstGeom prst="rect">
            <a:avLst/>
          </a:prstGeom>
        </p:spPr>
      </p:pic>
      <p:sp>
        <p:nvSpPr>
          <p:cNvPr id="269" name="連続操作"/>
          <p:cNvSpPr/>
          <p:nvPr/>
        </p:nvSpPr>
        <p:spPr>
          <a:xfrm>
            <a:off x="2666547" y="480086"/>
            <a:ext cx="3984626" cy="1506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4" y="0"/>
                </a:moveTo>
                <a:cubicBezTo>
                  <a:pt x="154" y="0"/>
                  <a:pt x="0" y="408"/>
                  <a:pt x="0" y="910"/>
                </a:cubicBezTo>
                <a:lnTo>
                  <a:pt x="0" y="17294"/>
                </a:lnTo>
                <a:cubicBezTo>
                  <a:pt x="0" y="17796"/>
                  <a:pt x="154" y="18204"/>
                  <a:pt x="344" y="18204"/>
                </a:cubicBezTo>
                <a:lnTo>
                  <a:pt x="1284" y="18204"/>
                </a:lnTo>
                <a:lnTo>
                  <a:pt x="1973" y="21600"/>
                </a:lnTo>
                <a:lnTo>
                  <a:pt x="2661" y="18204"/>
                </a:lnTo>
                <a:lnTo>
                  <a:pt x="21256" y="18204"/>
                </a:lnTo>
                <a:cubicBezTo>
                  <a:pt x="21446" y="18204"/>
                  <a:pt x="21600" y="17796"/>
                  <a:pt x="21600" y="17294"/>
                </a:cubicBezTo>
                <a:lnTo>
                  <a:pt x="21600" y="910"/>
                </a:lnTo>
                <a:cubicBezTo>
                  <a:pt x="21600" y="408"/>
                  <a:pt x="21446" y="0"/>
                  <a:pt x="21256" y="0"/>
                </a:cubicBezTo>
                <a:lnTo>
                  <a:pt x="344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>
              <a:spcBef>
                <a:spcPts val="0"/>
              </a:spcBef>
              <a:defRPr sz="500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連続操作</a:t>
            </a:r>
          </a:p>
        </p:txBody>
      </p:sp>
      <p:grpSp>
        <p:nvGrpSpPr>
          <p:cNvPr id="272" name="グループ"/>
          <p:cNvGrpSpPr/>
          <p:nvPr/>
        </p:nvGrpSpPr>
        <p:grpSpPr>
          <a:xfrm>
            <a:off x="6099586" y="1435313"/>
            <a:ext cx="6891525" cy="1525224"/>
            <a:chOff x="0" y="0"/>
            <a:chExt cx="6891524" cy="1525222"/>
          </a:xfrm>
        </p:grpSpPr>
        <p:sp>
          <p:nvSpPr>
            <p:cNvPr id="270" name="三角形"/>
            <p:cNvSpPr/>
            <p:nvPr/>
          </p:nvSpPr>
          <p:spPr>
            <a:xfrm rot="12858660">
              <a:off x="383429" y="727722"/>
              <a:ext cx="680909" cy="663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hueOff val="-1081314"/>
                <a:satOff val="4338"/>
                <a:lumOff val="-8931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1" name="確率のかけ算の使いどころ"/>
            <p:cNvSpPr/>
            <p:nvPr/>
          </p:nvSpPr>
          <p:spPr>
            <a:xfrm>
              <a:off x="0" y="0"/>
              <a:ext cx="6891525" cy="1007793"/>
            </a:xfrm>
            <a:prstGeom prst="roundRect">
              <a:avLst>
                <a:gd name="adj" fmla="val 20478"/>
              </a:avLst>
            </a:prstGeom>
            <a:solidFill>
              <a:schemeClr val="accent4">
                <a:hueOff val="-1081314"/>
                <a:satOff val="4338"/>
                <a:lumOff val="-8931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algn="ctr">
                <a:spcBef>
                  <a:spcPts val="0"/>
                </a:spcBef>
                <a:defRPr sz="41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pPr/>
              <a:r>
                <a:t>確率のかけ算の使いどころ</a:t>
              </a:r>
            </a:p>
          </p:txBody>
        </p:sp>
      </p:grpSp>
      <p:sp>
        <p:nvSpPr>
          <p:cNvPr id="273" name="四角形"/>
          <p:cNvSpPr txBox="1"/>
          <p:nvPr/>
        </p:nvSpPr>
        <p:spPr>
          <a:xfrm>
            <a:off x="3189963" y="5825389"/>
            <a:ext cx="6624874" cy="26649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60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den>
                  </m:f>
                </m:oMath>
              </m:oMathPara>
            </a14:m>
          </a:p>
        </p:txBody>
      </p:sp>
      <p:sp>
        <p:nvSpPr>
          <p:cNvPr id="274" name="4以下の確率"/>
          <p:cNvSpPr/>
          <p:nvPr/>
        </p:nvSpPr>
        <p:spPr>
          <a:xfrm>
            <a:off x="2244094" y="4113933"/>
            <a:ext cx="2357544" cy="1704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609"/>
                </a:moveTo>
                <a:lnTo>
                  <a:pt x="0" y="991"/>
                </a:lnTo>
                <a:cubicBezTo>
                  <a:pt x="0" y="444"/>
                  <a:pt x="321" y="0"/>
                  <a:pt x="717" y="0"/>
                </a:cubicBezTo>
                <a:lnTo>
                  <a:pt x="20883" y="0"/>
                </a:lnTo>
                <a:cubicBezTo>
                  <a:pt x="21279" y="0"/>
                  <a:pt x="21600" y="444"/>
                  <a:pt x="21600" y="991"/>
                </a:cubicBezTo>
                <a:lnTo>
                  <a:pt x="21600" y="20609"/>
                </a:lnTo>
                <a:cubicBezTo>
                  <a:pt x="21600" y="21156"/>
                  <a:pt x="21279" y="21600"/>
                  <a:pt x="20883" y="21600"/>
                </a:cubicBezTo>
                <a:lnTo>
                  <a:pt x="717" y="21600"/>
                </a:lnTo>
                <a:cubicBezTo>
                  <a:pt x="321" y="21600"/>
                  <a:pt x="0" y="21156"/>
                  <a:pt x="0" y="20609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>
              <a:spcBef>
                <a:spcPts val="0"/>
              </a:spcBef>
              <a:defRPr sz="4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4以下の確率</a:t>
            </a:r>
          </a:p>
        </p:txBody>
      </p:sp>
      <p:sp>
        <p:nvSpPr>
          <p:cNvPr id="275" name="素数の 確率"/>
          <p:cNvSpPr/>
          <p:nvPr/>
        </p:nvSpPr>
        <p:spPr>
          <a:xfrm>
            <a:off x="5802495" y="4113933"/>
            <a:ext cx="2357545" cy="1704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609"/>
                </a:moveTo>
                <a:lnTo>
                  <a:pt x="0" y="991"/>
                </a:lnTo>
                <a:cubicBezTo>
                  <a:pt x="0" y="444"/>
                  <a:pt x="321" y="0"/>
                  <a:pt x="717" y="0"/>
                </a:cubicBezTo>
                <a:lnTo>
                  <a:pt x="20883" y="0"/>
                </a:lnTo>
                <a:cubicBezTo>
                  <a:pt x="21279" y="0"/>
                  <a:pt x="21600" y="444"/>
                  <a:pt x="21600" y="991"/>
                </a:cubicBezTo>
                <a:lnTo>
                  <a:pt x="21600" y="20609"/>
                </a:lnTo>
                <a:cubicBezTo>
                  <a:pt x="21600" y="21156"/>
                  <a:pt x="21279" y="21600"/>
                  <a:pt x="20883" y="21600"/>
                </a:cubicBezTo>
                <a:lnTo>
                  <a:pt x="717" y="21600"/>
                </a:lnTo>
                <a:cubicBezTo>
                  <a:pt x="321" y="21600"/>
                  <a:pt x="0" y="21156"/>
                  <a:pt x="0" y="20609"/>
                </a:cubicBezTo>
                <a:close/>
              </a:path>
            </a:pathLst>
          </a:custGeom>
          <a:solidFill>
            <a:srgbClr val="9452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>
              <a:spcBef>
                <a:spcPts val="0"/>
              </a:spcBef>
              <a:defRPr sz="4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素数の　確率</a:t>
            </a:r>
          </a:p>
        </p:txBody>
      </p:sp>
      <p:sp>
        <p:nvSpPr>
          <p:cNvPr id="276" name="乗算記号"/>
          <p:cNvSpPr/>
          <p:nvPr/>
        </p:nvSpPr>
        <p:spPr>
          <a:xfrm>
            <a:off x="4935578" y="4699734"/>
            <a:ext cx="532978" cy="532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chemeClr val="accent6">
              <a:satOff val="-15798"/>
              <a:lumOff val="-17517"/>
            </a:scheme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77" name="四角形"/>
          <p:cNvSpPr/>
          <p:nvPr/>
        </p:nvSpPr>
        <p:spPr>
          <a:xfrm>
            <a:off x="2913245" y="5825389"/>
            <a:ext cx="8039946" cy="2083902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予習の成果を発揮する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予習の成果を発揮する</a:t>
            </a:r>
          </a:p>
        </p:txBody>
      </p:sp>
      <p:sp>
        <p:nvSpPr>
          <p:cNvPr id="280" name="サクシード 135ぺ 296"/>
          <p:cNvSpPr txBox="1"/>
          <p:nvPr/>
        </p:nvSpPr>
        <p:spPr>
          <a:xfrm>
            <a:off x="526401" y="1162016"/>
            <a:ext cx="11951998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>
              <a:spcBef>
                <a:spcPts val="0"/>
              </a:spcBef>
              <a:defRPr sz="4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サクシード 135ぺ　296</a:t>
            </a:r>
          </a:p>
        </p:txBody>
      </p:sp>
      <p:sp>
        <p:nvSpPr>
          <p:cNvPr id="281" name="サイコロを2回投げる。"/>
          <p:cNvSpPr txBox="1"/>
          <p:nvPr/>
        </p:nvSpPr>
        <p:spPr>
          <a:xfrm>
            <a:off x="526401" y="2028837"/>
            <a:ext cx="6445357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サイコロを2回投げる。</a:t>
            </a:r>
          </a:p>
        </p:txBody>
      </p:sp>
      <p:sp>
        <p:nvSpPr>
          <p:cNvPr id="282" name="1回目は4以下、2回目は素数の確率を求めよ。"/>
          <p:cNvSpPr txBox="1"/>
          <p:nvPr/>
        </p:nvSpPr>
        <p:spPr>
          <a:xfrm>
            <a:off x="526401" y="2848186"/>
            <a:ext cx="12611207" cy="6731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1回目は4以下、2回目は素数の確率を求めよ。</a:t>
            </a:r>
          </a:p>
        </p:txBody>
      </p:sp>
      <p:pic>
        <p:nvPicPr>
          <p:cNvPr id="283" name="角丸四角形 角丸四角形" descr="角丸四角形 角丸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84" y="1806773"/>
            <a:ext cx="12763632" cy="1963342"/>
          </a:xfrm>
          <a:prstGeom prst="rect">
            <a:avLst/>
          </a:prstGeom>
        </p:spPr>
      </p:pic>
      <p:pic>
        <p:nvPicPr>
          <p:cNvPr id="285" name="線 線" descr="線 線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181" y="3488266"/>
            <a:ext cx="3636585" cy="152401"/>
          </a:xfrm>
          <a:prstGeom prst="rect">
            <a:avLst/>
          </a:prstGeom>
        </p:spPr>
      </p:pic>
      <p:pic>
        <p:nvPicPr>
          <p:cNvPr id="287" name="線 線" descr="線 線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4107" y="3488266"/>
            <a:ext cx="3636586" cy="152401"/>
          </a:xfrm>
          <a:prstGeom prst="rect">
            <a:avLst/>
          </a:prstGeom>
        </p:spPr>
      </p:pic>
      <p:pic>
        <p:nvPicPr>
          <p:cNvPr id="289" name="線 線" descr="線 線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3356" y="2629880"/>
            <a:ext cx="6079020" cy="215527"/>
          </a:xfrm>
          <a:prstGeom prst="rect">
            <a:avLst/>
          </a:prstGeom>
        </p:spPr>
      </p:pic>
      <p:sp>
        <p:nvSpPr>
          <p:cNvPr id="291" name="連続操作"/>
          <p:cNvSpPr/>
          <p:nvPr/>
        </p:nvSpPr>
        <p:spPr>
          <a:xfrm>
            <a:off x="2666547" y="480086"/>
            <a:ext cx="3984626" cy="1506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4" y="0"/>
                </a:moveTo>
                <a:cubicBezTo>
                  <a:pt x="154" y="0"/>
                  <a:pt x="0" y="408"/>
                  <a:pt x="0" y="910"/>
                </a:cubicBezTo>
                <a:lnTo>
                  <a:pt x="0" y="17294"/>
                </a:lnTo>
                <a:cubicBezTo>
                  <a:pt x="0" y="17796"/>
                  <a:pt x="154" y="18204"/>
                  <a:pt x="344" y="18204"/>
                </a:cubicBezTo>
                <a:lnTo>
                  <a:pt x="1284" y="18204"/>
                </a:lnTo>
                <a:lnTo>
                  <a:pt x="1973" y="21600"/>
                </a:lnTo>
                <a:lnTo>
                  <a:pt x="2661" y="18204"/>
                </a:lnTo>
                <a:lnTo>
                  <a:pt x="21256" y="18204"/>
                </a:lnTo>
                <a:cubicBezTo>
                  <a:pt x="21446" y="18204"/>
                  <a:pt x="21600" y="17796"/>
                  <a:pt x="21600" y="17294"/>
                </a:cubicBezTo>
                <a:lnTo>
                  <a:pt x="21600" y="910"/>
                </a:lnTo>
                <a:cubicBezTo>
                  <a:pt x="21600" y="408"/>
                  <a:pt x="21446" y="0"/>
                  <a:pt x="21256" y="0"/>
                </a:cubicBezTo>
                <a:lnTo>
                  <a:pt x="344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>
              <a:spcBef>
                <a:spcPts val="0"/>
              </a:spcBef>
              <a:defRPr sz="500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連続操作</a:t>
            </a:r>
          </a:p>
        </p:txBody>
      </p:sp>
      <p:grpSp>
        <p:nvGrpSpPr>
          <p:cNvPr id="294" name="グループ"/>
          <p:cNvGrpSpPr/>
          <p:nvPr/>
        </p:nvGrpSpPr>
        <p:grpSpPr>
          <a:xfrm>
            <a:off x="6099586" y="1435313"/>
            <a:ext cx="6891525" cy="1525224"/>
            <a:chOff x="0" y="0"/>
            <a:chExt cx="6891524" cy="1525222"/>
          </a:xfrm>
        </p:grpSpPr>
        <p:sp>
          <p:nvSpPr>
            <p:cNvPr id="292" name="三角形"/>
            <p:cNvSpPr/>
            <p:nvPr/>
          </p:nvSpPr>
          <p:spPr>
            <a:xfrm rot="12858660">
              <a:off x="383429" y="727722"/>
              <a:ext cx="680909" cy="663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hueOff val="-1081314"/>
                <a:satOff val="4338"/>
                <a:lumOff val="-8931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3" name="確率のかけ算の使いどころ"/>
            <p:cNvSpPr/>
            <p:nvPr/>
          </p:nvSpPr>
          <p:spPr>
            <a:xfrm>
              <a:off x="0" y="0"/>
              <a:ext cx="6891525" cy="1007793"/>
            </a:xfrm>
            <a:prstGeom prst="roundRect">
              <a:avLst>
                <a:gd name="adj" fmla="val 20478"/>
              </a:avLst>
            </a:prstGeom>
            <a:solidFill>
              <a:schemeClr val="accent4">
                <a:hueOff val="-1081314"/>
                <a:satOff val="4338"/>
                <a:lumOff val="-8931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algn="ctr">
                <a:spcBef>
                  <a:spcPts val="0"/>
                </a:spcBef>
                <a:defRPr sz="41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pPr/>
              <a:r>
                <a:t>確率のかけ算の使いどころ</a:t>
              </a:r>
            </a:p>
          </p:txBody>
        </p:sp>
      </p:grpSp>
      <p:sp>
        <p:nvSpPr>
          <p:cNvPr id="295" name="四角形"/>
          <p:cNvSpPr txBox="1"/>
          <p:nvPr/>
        </p:nvSpPr>
        <p:spPr>
          <a:xfrm>
            <a:off x="3189963" y="5825389"/>
            <a:ext cx="6624874" cy="26649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60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den>
                  </m:f>
                </m:oMath>
              </m:oMathPara>
            </a14:m>
          </a:p>
        </p:txBody>
      </p:sp>
      <p:sp>
        <p:nvSpPr>
          <p:cNvPr id="296" name="4以下の確率"/>
          <p:cNvSpPr/>
          <p:nvPr/>
        </p:nvSpPr>
        <p:spPr>
          <a:xfrm>
            <a:off x="2244094" y="4113933"/>
            <a:ext cx="2357544" cy="1704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609"/>
                </a:moveTo>
                <a:lnTo>
                  <a:pt x="0" y="991"/>
                </a:lnTo>
                <a:cubicBezTo>
                  <a:pt x="0" y="444"/>
                  <a:pt x="321" y="0"/>
                  <a:pt x="717" y="0"/>
                </a:cubicBezTo>
                <a:lnTo>
                  <a:pt x="20883" y="0"/>
                </a:lnTo>
                <a:cubicBezTo>
                  <a:pt x="21279" y="0"/>
                  <a:pt x="21600" y="444"/>
                  <a:pt x="21600" y="991"/>
                </a:cubicBezTo>
                <a:lnTo>
                  <a:pt x="21600" y="20609"/>
                </a:lnTo>
                <a:cubicBezTo>
                  <a:pt x="21600" y="21156"/>
                  <a:pt x="21279" y="21600"/>
                  <a:pt x="20883" y="21600"/>
                </a:cubicBezTo>
                <a:lnTo>
                  <a:pt x="717" y="21600"/>
                </a:lnTo>
                <a:cubicBezTo>
                  <a:pt x="321" y="21600"/>
                  <a:pt x="0" y="21156"/>
                  <a:pt x="0" y="20609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>
              <a:spcBef>
                <a:spcPts val="0"/>
              </a:spcBef>
              <a:defRPr sz="4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4以下の確率</a:t>
            </a:r>
          </a:p>
        </p:txBody>
      </p:sp>
      <p:sp>
        <p:nvSpPr>
          <p:cNvPr id="297" name="素数の 確率"/>
          <p:cNvSpPr/>
          <p:nvPr/>
        </p:nvSpPr>
        <p:spPr>
          <a:xfrm>
            <a:off x="5802495" y="4113933"/>
            <a:ext cx="2357545" cy="1704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609"/>
                </a:moveTo>
                <a:lnTo>
                  <a:pt x="0" y="991"/>
                </a:lnTo>
                <a:cubicBezTo>
                  <a:pt x="0" y="444"/>
                  <a:pt x="321" y="0"/>
                  <a:pt x="717" y="0"/>
                </a:cubicBezTo>
                <a:lnTo>
                  <a:pt x="20883" y="0"/>
                </a:lnTo>
                <a:cubicBezTo>
                  <a:pt x="21279" y="0"/>
                  <a:pt x="21600" y="444"/>
                  <a:pt x="21600" y="991"/>
                </a:cubicBezTo>
                <a:lnTo>
                  <a:pt x="21600" y="20609"/>
                </a:lnTo>
                <a:cubicBezTo>
                  <a:pt x="21600" y="21156"/>
                  <a:pt x="21279" y="21600"/>
                  <a:pt x="20883" y="21600"/>
                </a:cubicBezTo>
                <a:lnTo>
                  <a:pt x="717" y="21600"/>
                </a:lnTo>
                <a:cubicBezTo>
                  <a:pt x="321" y="21600"/>
                  <a:pt x="0" y="21156"/>
                  <a:pt x="0" y="20609"/>
                </a:cubicBezTo>
                <a:close/>
              </a:path>
            </a:pathLst>
          </a:custGeom>
          <a:solidFill>
            <a:srgbClr val="9452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>
              <a:spcBef>
                <a:spcPts val="0"/>
              </a:spcBef>
              <a:defRPr sz="4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素数の　確率</a:t>
            </a:r>
          </a:p>
        </p:txBody>
      </p:sp>
      <p:sp>
        <p:nvSpPr>
          <p:cNvPr id="298" name="乗算記号"/>
          <p:cNvSpPr/>
          <p:nvPr/>
        </p:nvSpPr>
        <p:spPr>
          <a:xfrm>
            <a:off x="4935578" y="4699734"/>
            <a:ext cx="532978" cy="532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chemeClr val="accent6">
              <a:satOff val="-15798"/>
              <a:lumOff val="-17517"/>
            </a:scheme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99" name="四角形"/>
          <p:cNvSpPr/>
          <p:nvPr/>
        </p:nvSpPr>
        <p:spPr>
          <a:xfrm>
            <a:off x="4670967" y="5825389"/>
            <a:ext cx="6282224" cy="2083902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予習の成果を発揮する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予習の成果を発揮する</a:t>
            </a:r>
          </a:p>
        </p:txBody>
      </p:sp>
      <p:sp>
        <p:nvSpPr>
          <p:cNvPr id="302" name="サクシード 135ぺ 296"/>
          <p:cNvSpPr txBox="1"/>
          <p:nvPr/>
        </p:nvSpPr>
        <p:spPr>
          <a:xfrm>
            <a:off x="526401" y="1162016"/>
            <a:ext cx="11951998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>
              <a:spcBef>
                <a:spcPts val="0"/>
              </a:spcBef>
              <a:defRPr sz="4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サクシード 135ぺ　296</a:t>
            </a:r>
          </a:p>
        </p:txBody>
      </p:sp>
      <p:sp>
        <p:nvSpPr>
          <p:cNvPr id="303" name="サイコロを2回投げる。"/>
          <p:cNvSpPr txBox="1"/>
          <p:nvPr/>
        </p:nvSpPr>
        <p:spPr>
          <a:xfrm>
            <a:off x="526401" y="2028837"/>
            <a:ext cx="6445357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サイコロを2回投げる。</a:t>
            </a:r>
          </a:p>
        </p:txBody>
      </p:sp>
      <p:sp>
        <p:nvSpPr>
          <p:cNvPr id="304" name="1回目は4以下、2回目は素数の確率を求めよ。"/>
          <p:cNvSpPr txBox="1"/>
          <p:nvPr/>
        </p:nvSpPr>
        <p:spPr>
          <a:xfrm>
            <a:off x="526401" y="2848186"/>
            <a:ext cx="12611207" cy="6731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1回目は4以下、2回目は素数の確率を求めよ。</a:t>
            </a:r>
          </a:p>
        </p:txBody>
      </p:sp>
      <p:pic>
        <p:nvPicPr>
          <p:cNvPr id="305" name="角丸四角形 角丸四角形" descr="角丸四角形 角丸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84" y="1806773"/>
            <a:ext cx="12763632" cy="1963342"/>
          </a:xfrm>
          <a:prstGeom prst="rect">
            <a:avLst/>
          </a:prstGeom>
        </p:spPr>
      </p:pic>
      <p:pic>
        <p:nvPicPr>
          <p:cNvPr id="307" name="線 線" descr="線 線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181" y="3488266"/>
            <a:ext cx="3636585" cy="152401"/>
          </a:xfrm>
          <a:prstGeom prst="rect">
            <a:avLst/>
          </a:prstGeom>
        </p:spPr>
      </p:pic>
      <p:pic>
        <p:nvPicPr>
          <p:cNvPr id="309" name="線 線" descr="線 線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4107" y="3488266"/>
            <a:ext cx="3636586" cy="152401"/>
          </a:xfrm>
          <a:prstGeom prst="rect">
            <a:avLst/>
          </a:prstGeom>
        </p:spPr>
      </p:pic>
      <p:pic>
        <p:nvPicPr>
          <p:cNvPr id="311" name="線 線" descr="線 線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3356" y="2629880"/>
            <a:ext cx="6079020" cy="215527"/>
          </a:xfrm>
          <a:prstGeom prst="rect">
            <a:avLst/>
          </a:prstGeom>
        </p:spPr>
      </p:pic>
      <p:sp>
        <p:nvSpPr>
          <p:cNvPr id="313" name="連続操作"/>
          <p:cNvSpPr/>
          <p:nvPr/>
        </p:nvSpPr>
        <p:spPr>
          <a:xfrm>
            <a:off x="2666547" y="480086"/>
            <a:ext cx="3984626" cy="1506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4" y="0"/>
                </a:moveTo>
                <a:cubicBezTo>
                  <a:pt x="154" y="0"/>
                  <a:pt x="0" y="408"/>
                  <a:pt x="0" y="910"/>
                </a:cubicBezTo>
                <a:lnTo>
                  <a:pt x="0" y="17294"/>
                </a:lnTo>
                <a:cubicBezTo>
                  <a:pt x="0" y="17796"/>
                  <a:pt x="154" y="18204"/>
                  <a:pt x="344" y="18204"/>
                </a:cubicBezTo>
                <a:lnTo>
                  <a:pt x="1284" y="18204"/>
                </a:lnTo>
                <a:lnTo>
                  <a:pt x="1973" y="21600"/>
                </a:lnTo>
                <a:lnTo>
                  <a:pt x="2661" y="18204"/>
                </a:lnTo>
                <a:lnTo>
                  <a:pt x="21256" y="18204"/>
                </a:lnTo>
                <a:cubicBezTo>
                  <a:pt x="21446" y="18204"/>
                  <a:pt x="21600" y="17796"/>
                  <a:pt x="21600" y="17294"/>
                </a:cubicBezTo>
                <a:lnTo>
                  <a:pt x="21600" y="910"/>
                </a:lnTo>
                <a:cubicBezTo>
                  <a:pt x="21600" y="408"/>
                  <a:pt x="21446" y="0"/>
                  <a:pt x="21256" y="0"/>
                </a:cubicBezTo>
                <a:lnTo>
                  <a:pt x="344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>
              <a:spcBef>
                <a:spcPts val="0"/>
              </a:spcBef>
              <a:defRPr sz="500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連続操作</a:t>
            </a:r>
          </a:p>
        </p:txBody>
      </p:sp>
      <p:grpSp>
        <p:nvGrpSpPr>
          <p:cNvPr id="316" name="グループ"/>
          <p:cNvGrpSpPr/>
          <p:nvPr/>
        </p:nvGrpSpPr>
        <p:grpSpPr>
          <a:xfrm>
            <a:off x="6099586" y="1435313"/>
            <a:ext cx="6891525" cy="1525224"/>
            <a:chOff x="0" y="0"/>
            <a:chExt cx="6891524" cy="1525222"/>
          </a:xfrm>
        </p:grpSpPr>
        <p:sp>
          <p:nvSpPr>
            <p:cNvPr id="314" name="三角形"/>
            <p:cNvSpPr/>
            <p:nvPr/>
          </p:nvSpPr>
          <p:spPr>
            <a:xfrm rot="12858660">
              <a:off x="383429" y="727722"/>
              <a:ext cx="680909" cy="663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hueOff val="-1081314"/>
                <a:satOff val="4338"/>
                <a:lumOff val="-8931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5" name="確率のかけ算の使いどころ"/>
            <p:cNvSpPr/>
            <p:nvPr/>
          </p:nvSpPr>
          <p:spPr>
            <a:xfrm>
              <a:off x="0" y="0"/>
              <a:ext cx="6891525" cy="1007793"/>
            </a:xfrm>
            <a:prstGeom prst="roundRect">
              <a:avLst>
                <a:gd name="adj" fmla="val 20478"/>
              </a:avLst>
            </a:prstGeom>
            <a:solidFill>
              <a:schemeClr val="accent4">
                <a:hueOff val="-1081314"/>
                <a:satOff val="4338"/>
                <a:lumOff val="-8931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algn="ctr">
                <a:spcBef>
                  <a:spcPts val="0"/>
                </a:spcBef>
                <a:defRPr sz="41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pPr/>
              <a:r>
                <a:t>確率のかけ算の使いどころ</a:t>
              </a:r>
            </a:p>
          </p:txBody>
        </p:sp>
      </p:grpSp>
      <p:sp>
        <p:nvSpPr>
          <p:cNvPr id="317" name="四角形"/>
          <p:cNvSpPr txBox="1"/>
          <p:nvPr/>
        </p:nvSpPr>
        <p:spPr>
          <a:xfrm>
            <a:off x="3189963" y="5825389"/>
            <a:ext cx="6624874" cy="26649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60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den>
                  </m:f>
                </m:oMath>
              </m:oMathPara>
            </a14:m>
          </a:p>
        </p:txBody>
      </p:sp>
      <p:sp>
        <p:nvSpPr>
          <p:cNvPr id="318" name="4以下の確率"/>
          <p:cNvSpPr/>
          <p:nvPr/>
        </p:nvSpPr>
        <p:spPr>
          <a:xfrm>
            <a:off x="2244094" y="4113933"/>
            <a:ext cx="2357544" cy="1704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609"/>
                </a:moveTo>
                <a:lnTo>
                  <a:pt x="0" y="991"/>
                </a:lnTo>
                <a:cubicBezTo>
                  <a:pt x="0" y="444"/>
                  <a:pt x="321" y="0"/>
                  <a:pt x="717" y="0"/>
                </a:cubicBezTo>
                <a:lnTo>
                  <a:pt x="20883" y="0"/>
                </a:lnTo>
                <a:cubicBezTo>
                  <a:pt x="21279" y="0"/>
                  <a:pt x="21600" y="444"/>
                  <a:pt x="21600" y="991"/>
                </a:cubicBezTo>
                <a:lnTo>
                  <a:pt x="21600" y="20609"/>
                </a:lnTo>
                <a:cubicBezTo>
                  <a:pt x="21600" y="21156"/>
                  <a:pt x="21279" y="21600"/>
                  <a:pt x="20883" y="21600"/>
                </a:cubicBezTo>
                <a:lnTo>
                  <a:pt x="717" y="21600"/>
                </a:lnTo>
                <a:cubicBezTo>
                  <a:pt x="321" y="21600"/>
                  <a:pt x="0" y="21156"/>
                  <a:pt x="0" y="20609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>
              <a:spcBef>
                <a:spcPts val="0"/>
              </a:spcBef>
              <a:defRPr sz="4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4以下の確率</a:t>
            </a:r>
          </a:p>
        </p:txBody>
      </p:sp>
      <p:sp>
        <p:nvSpPr>
          <p:cNvPr id="319" name="素数の 確率"/>
          <p:cNvSpPr/>
          <p:nvPr/>
        </p:nvSpPr>
        <p:spPr>
          <a:xfrm>
            <a:off x="5802495" y="4113933"/>
            <a:ext cx="2357545" cy="1704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609"/>
                </a:moveTo>
                <a:lnTo>
                  <a:pt x="0" y="991"/>
                </a:lnTo>
                <a:cubicBezTo>
                  <a:pt x="0" y="444"/>
                  <a:pt x="321" y="0"/>
                  <a:pt x="717" y="0"/>
                </a:cubicBezTo>
                <a:lnTo>
                  <a:pt x="20883" y="0"/>
                </a:lnTo>
                <a:cubicBezTo>
                  <a:pt x="21279" y="0"/>
                  <a:pt x="21600" y="444"/>
                  <a:pt x="21600" y="991"/>
                </a:cubicBezTo>
                <a:lnTo>
                  <a:pt x="21600" y="20609"/>
                </a:lnTo>
                <a:cubicBezTo>
                  <a:pt x="21600" y="21156"/>
                  <a:pt x="21279" y="21600"/>
                  <a:pt x="20883" y="21600"/>
                </a:cubicBezTo>
                <a:lnTo>
                  <a:pt x="717" y="21600"/>
                </a:lnTo>
                <a:cubicBezTo>
                  <a:pt x="321" y="21600"/>
                  <a:pt x="0" y="21156"/>
                  <a:pt x="0" y="20609"/>
                </a:cubicBezTo>
                <a:close/>
              </a:path>
            </a:pathLst>
          </a:custGeom>
          <a:solidFill>
            <a:srgbClr val="9452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>
              <a:spcBef>
                <a:spcPts val="0"/>
              </a:spcBef>
              <a:defRPr sz="4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素数の　確率</a:t>
            </a:r>
          </a:p>
        </p:txBody>
      </p:sp>
      <p:sp>
        <p:nvSpPr>
          <p:cNvPr id="320" name="乗算記号"/>
          <p:cNvSpPr/>
          <p:nvPr/>
        </p:nvSpPr>
        <p:spPr>
          <a:xfrm>
            <a:off x="4935578" y="4699734"/>
            <a:ext cx="532978" cy="532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chemeClr val="accent6">
              <a:satOff val="-15798"/>
              <a:lumOff val="-17517"/>
            </a:scheme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321" name="四角形"/>
          <p:cNvSpPr/>
          <p:nvPr/>
        </p:nvSpPr>
        <p:spPr>
          <a:xfrm>
            <a:off x="7857567" y="5825389"/>
            <a:ext cx="3095624" cy="2083902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予習の成果を発揮する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予習の成果を発揮する</a:t>
            </a:r>
          </a:p>
        </p:txBody>
      </p:sp>
      <p:sp>
        <p:nvSpPr>
          <p:cNvPr id="324" name="サクシード 135ぺ 296"/>
          <p:cNvSpPr txBox="1"/>
          <p:nvPr/>
        </p:nvSpPr>
        <p:spPr>
          <a:xfrm>
            <a:off x="526401" y="1162016"/>
            <a:ext cx="11951998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>
              <a:spcBef>
                <a:spcPts val="0"/>
              </a:spcBef>
              <a:defRPr sz="4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サクシード 135ぺ　296</a:t>
            </a:r>
          </a:p>
        </p:txBody>
      </p:sp>
      <p:sp>
        <p:nvSpPr>
          <p:cNvPr id="325" name="サイコロを2回投げる。"/>
          <p:cNvSpPr txBox="1"/>
          <p:nvPr/>
        </p:nvSpPr>
        <p:spPr>
          <a:xfrm>
            <a:off x="526401" y="2028837"/>
            <a:ext cx="6445357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サイコロを2回投げる。</a:t>
            </a:r>
          </a:p>
        </p:txBody>
      </p:sp>
      <p:sp>
        <p:nvSpPr>
          <p:cNvPr id="326" name="1回目は4以下、2回目は素数の確率を求めよ。"/>
          <p:cNvSpPr txBox="1"/>
          <p:nvPr/>
        </p:nvSpPr>
        <p:spPr>
          <a:xfrm>
            <a:off x="526401" y="2848186"/>
            <a:ext cx="12611207" cy="6731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1回目は4以下、2回目は素数の確率を求めよ。</a:t>
            </a:r>
          </a:p>
        </p:txBody>
      </p:sp>
      <p:pic>
        <p:nvPicPr>
          <p:cNvPr id="327" name="角丸四角形 角丸四角形" descr="角丸四角形 角丸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84" y="1806773"/>
            <a:ext cx="12763632" cy="1963342"/>
          </a:xfrm>
          <a:prstGeom prst="rect">
            <a:avLst/>
          </a:prstGeom>
        </p:spPr>
      </p:pic>
      <p:pic>
        <p:nvPicPr>
          <p:cNvPr id="329" name="線 線" descr="線 線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181" y="3488266"/>
            <a:ext cx="3636585" cy="152401"/>
          </a:xfrm>
          <a:prstGeom prst="rect">
            <a:avLst/>
          </a:prstGeom>
        </p:spPr>
      </p:pic>
      <p:pic>
        <p:nvPicPr>
          <p:cNvPr id="331" name="線 線" descr="線 線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4107" y="3488266"/>
            <a:ext cx="3636586" cy="152401"/>
          </a:xfrm>
          <a:prstGeom prst="rect">
            <a:avLst/>
          </a:prstGeom>
        </p:spPr>
      </p:pic>
      <p:pic>
        <p:nvPicPr>
          <p:cNvPr id="333" name="線 線" descr="線 線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3356" y="2629880"/>
            <a:ext cx="6079020" cy="215527"/>
          </a:xfrm>
          <a:prstGeom prst="rect">
            <a:avLst/>
          </a:prstGeom>
        </p:spPr>
      </p:pic>
      <p:sp>
        <p:nvSpPr>
          <p:cNvPr id="335" name="連続操作"/>
          <p:cNvSpPr/>
          <p:nvPr/>
        </p:nvSpPr>
        <p:spPr>
          <a:xfrm>
            <a:off x="2666547" y="480086"/>
            <a:ext cx="3984626" cy="1506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4" y="0"/>
                </a:moveTo>
                <a:cubicBezTo>
                  <a:pt x="154" y="0"/>
                  <a:pt x="0" y="408"/>
                  <a:pt x="0" y="910"/>
                </a:cubicBezTo>
                <a:lnTo>
                  <a:pt x="0" y="17294"/>
                </a:lnTo>
                <a:cubicBezTo>
                  <a:pt x="0" y="17796"/>
                  <a:pt x="154" y="18204"/>
                  <a:pt x="344" y="18204"/>
                </a:cubicBezTo>
                <a:lnTo>
                  <a:pt x="1284" y="18204"/>
                </a:lnTo>
                <a:lnTo>
                  <a:pt x="1973" y="21600"/>
                </a:lnTo>
                <a:lnTo>
                  <a:pt x="2661" y="18204"/>
                </a:lnTo>
                <a:lnTo>
                  <a:pt x="21256" y="18204"/>
                </a:lnTo>
                <a:cubicBezTo>
                  <a:pt x="21446" y="18204"/>
                  <a:pt x="21600" y="17796"/>
                  <a:pt x="21600" y="17294"/>
                </a:cubicBezTo>
                <a:lnTo>
                  <a:pt x="21600" y="910"/>
                </a:lnTo>
                <a:cubicBezTo>
                  <a:pt x="21600" y="408"/>
                  <a:pt x="21446" y="0"/>
                  <a:pt x="21256" y="0"/>
                </a:cubicBezTo>
                <a:lnTo>
                  <a:pt x="344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>
              <a:spcBef>
                <a:spcPts val="0"/>
              </a:spcBef>
              <a:defRPr sz="500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連続操作</a:t>
            </a:r>
          </a:p>
        </p:txBody>
      </p:sp>
      <p:grpSp>
        <p:nvGrpSpPr>
          <p:cNvPr id="338" name="グループ"/>
          <p:cNvGrpSpPr/>
          <p:nvPr/>
        </p:nvGrpSpPr>
        <p:grpSpPr>
          <a:xfrm>
            <a:off x="6099586" y="1435313"/>
            <a:ext cx="6891525" cy="1525224"/>
            <a:chOff x="0" y="0"/>
            <a:chExt cx="6891524" cy="1525222"/>
          </a:xfrm>
        </p:grpSpPr>
        <p:sp>
          <p:nvSpPr>
            <p:cNvPr id="336" name="三角形"/>
            <p:cNvSpPr/>
            <p:nvPr/>
          </p:nvSpPr>
          <p:spPr>
            <a:xfrm rot="12858660">
              <a:off x="383429" y="727722"/>
              <a:ext cx="680909" cy="663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hueOff val="-1081314"/>
                <a:satOff val="4338"/>
                <a:lumOff val="-8931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7" name="確率のかけ算の使いどころ"/>
            <p:cNvSpPr/>
            <p:nvPr/>
          </p:nvSpPr>
          <p:spPr>
            <a:xfrm>
              <a:off x="0" y="0"/>
              <a:ext cx="6891525" cy="1007793"/>
            </a:xfrm>
            <a:prstGeom prst="roundRect">
              <a:avLst>
                <a:gd name="adj" fmla="val 20478"/>
              </a:avLst>
            </a:prstGeom>
            <a:solidFill>
              <a:schemeClr val="accent4">
                <a:hueOff val="-1081314"/>
                <a:satOff val="4338"/>
                <a:lumOff val="-8931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algn="ctr">
                <a:spcBef>
                  <a:spcPts val="0"/>
                </a:spcBef>
                <a:defRPr sz="41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pPr/>
              <a:r>
                <a:t>確率のかけ算の使いどころ</a:t>
              </a:r>
            </a:p>
          </p:txBody>
        </p:sp>
      </p:grpSp>
      <p:sp>
        <p:nvSpPr>
          <p:cNvPr id="339" name="四角形"/>
          <p:cNvSpPr txBox="1"/>
          <p:nvPr/>
        </p:nvSpPr>
        <p:spPr>
          <a:xfrm>
            <a:off x="3189963" y="5825389"/>
            <a:ext cx="6624874" cy="26649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60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den>
                  </m:f>
                </m:oMath>
              </m:oMathPara>
            </a14:m>
          </a:p>
        </p:txBody>
      </p:sp>
      <p:sp>
        <p:nvSpPr>
          <p:cNvPr id="340" name="4以下の確率"/>
          <p:cNvSpPr/>
          <p:nvPr/>
        </p:nvSpPr>
        <p:spPr>
          <a:xfrm>
            <a:off x="2244094" y="4113933"/>
            <a:ext cx="2357544" cy="1704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609"/>
                </a:moveTo>
                <a:lnTo>
                  <a:pt x="0" y="991"/>
                </a:lnTo>
                <a:cubicBezTo>
                  <a:pt x="0" y="444"/>
                  <a:pt x="321" y="0"/>
                  <a:pt x="717" y="0"/>
                </a:cubicBezTo>
                <a:lnTo>
                  <a:pt x="20883" y="0"/>
                </a:lnTo>
                <a:cubicBezTo>
                  <a:pt x="21279" y="0"/>
                  <a:pt x="21600" y="444"/>
                  <a:pt x="21600" y="991"/>
                </a:cubicBezTo>
                <a:lnTo>
                  <a:pt x="21600" y="20609"/>
                </a:lnTo>
                <a:cubicBezTo>
                  <a:pt x="21600" y="21156"/>
                  <a:pt x="21279" y="21600"/>
                  <a:pt x="20883" y="21600"/>
                </a:cubicBezTo>
                <a:lnTo>
                  <a:pt x="717" y="21600"/>
                </a:lnTo>
                <a:cubicBezTo>
                  <a:pt x="321" y="21600"/>
                  <a:pt x="0" y="21156"/>
                  <a:pt x="0" y="20609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>
              <a:spcBef>
                <a:spcPts val="0"/>
              </a:spcBef>
              <a:defRPr sz="4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4以下の確率</a:t>
            </a:r>
          </a:p>
        </p:txBody>
      </p:sp>
      <p:sp>
        <p:nvSpPr>
          <p:cNvPr id="341" name="素数の 確率"/>
          <p:cNvSpPr/>
          <p:nvPr/>
        </p:nvSpPr>
        <p:spPr>
          <a:xfrm>
            <a:off x="5802495" y="4113933"/>
            <a:ext cx="2357545" cy="1704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609"/>
                </a:moveTo>
                <a:lnTo>
                  <a:pt x="0" y="991"/>
                </a:lnTo>
                <a:cubicBezTo>
                  <a:pt x="0" y="444"/>
                  <a:pt x="321" y="0"/>
                  <a:pt x="717" y="0"/>
                </a:cubicBezTo>
                <a:lnTo>
                  <a:pt x="20883" y="0"/>
                </a:lnTo>
                <a:cubicBezTo>
                  <a:pt x="21279" y="0"/>
                  <a:pt x="21600" y="444"/>
                  <a:pt x="21600" y="991"/>
                </a:cubicBezTo>
                <a:lnTo>
                  <a:pt x="21600" y="20609"/>
                </a:lnTo>
                <a:cubicBezTo>
                  <a:pt x="21600" y="21156"/>
                  <a:pt x="21279" y="21600"/>
                  <a:pt x="20883" y="21600"/>
                </a:cubicBezTo>
                <a:lnTo>
                  <a:pt x="717" y="21600"/>
                </a:lnTo>
                <a:cubicBezTo>
                  <a:pt x="321" y="21600"/>
                  <a:pt x="0" y="21156"/>
                  <a:pt x="0" y="20609"/>
                </a:cubicBezTo>
                <a:close/>
              </a:path>
            </a:pathLst>
          </a:custGeom>
          <a:solidFill>
            <a:srgbClr val="9452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>
              <a:spcBef>
                <a:spcPts val="0"/>
              </a:spcBef>
              <a:defRPr sz="4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素数の　確率</a:t>
            </a:r>
          </a:p>
        </p:txBody>
      </p:sp>
      <p:sp>
        <p:nvSpPr>
          <p:cNvPr id="342" name="乗算記号"/>
          <p:cNvSpPr/>
          <p:nvPr/>
        </p:nvSpPr>
        <p:spPr>
          <a:xfrm>
            <a:off x="4935578" y="4699734"/>
            <a:ext cx="532978" cy="532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chemeClr val="accent6">
              <a:satOff val="-15798"/>
              <a:lumOff val="-17517"/>
            </a:scheme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四角形"/>
          <p:cNvSpPr/>
          <p:nvPr/>
        </p:nvSpPr>
        <p:spPr>
          <a:xfrm>
            <a:off x="5867400" y="8008924"/>
            <a:ext cx="6908297" cy="1506935"/>
          </a:xfrm>
          <a:prstGeom prst="rect">
            <a:avLst/>
          </a:prstGeom>
          <a:solidFill>
            <a:schemeClr val="accent1">
              <a:alpha val="31018"/>
            </a:scheme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345" name="予習の成果を発揮する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予習の成果を発揮する</a:t>
            </a:r>
          </a:p>
        </p:txBody>
      </p:sp>
      <p:sp>
        <p:nvSpPr>
          <p:cNvPr id="346" name="サクシード 135ぺ 296"/>
          <p:cNvSpPr txBox="1"/>
          <p:nvPr/>
        </p:nvSpPr>
        <p:spPr>
          <a:xfrm>
            <a:off x="526401" y="1162016"/>
            <a:ext cx="11951998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>
              <a:spcBef>
                <a:spcPts val="0"/>
              </a:spcBef>
              <a:defRPr sz="4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サクシード 135ぺ　296</a:t>
            </a:r>
          </a:p>
        </p:txBody>
      </p:sp>
      <p:sp>
        <p:nvSpPr>
          <p:cNvPr id="347" name="サイコロを2回投げる。"/>
          <p:cNvSpPr txBox="1"/>
          <p:nvPr/>
        </p:nvSpPr>
        <p:spPr>
          <a:xfrm>
            <a:off x="526401" y="2028837"/>
            <a:ext cx="6445357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サイコロを2回投げる。</a:t>
            </a:r>
          </a:p>
        </p:txBody>
      </p:sp>
      <p:sp>
        <p:nvSpPr>
          <p:cNvPr id="348" name="1回目は4以下、2回目は素数の確率を求めよ。"/>
          <p:cNvSpPr txBox="1"/>
          <p:nvPr/>
        </p:nvSpPr>
        <p:spPr>
          <a:xfrm>
            <a:off x="526401" y="2848186"/>
            <a:ext cx="12611207" cy="6731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1回目は4以下、2回目は素数の確率を求めよ。</a:t>
            </a:r>
          </a:p>
        </p:txBody>
      </p:sp>
      <p:pic>
        <p:nvPicPr>
          <p:cNvPr id="349" name="角丸四角形 角丸四角形" descr="角丸四角形 角丸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84" y="1806773"/>
            <a:ext cx="12763632" cy="1963342"/>
          </a:xfrm>
          <a:prstGeom prst="rect">
            <a:avLst/>
          </a:prstGeom>
        </p:spPr>
      </p:pic>
      <p:pic>
        <p:nvPicPr>
          <p:cNvPr id="351" name="線 線" descr="線 線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181" y="3488266"/>
            <a:ext cx="3636585" cy="152401"/>
          </a:xfrm>
          <a:prstGeom prst="rect">
            <a:avLst/>
          </a:prstGeom>
        </p:spPr>
      </p:pic>
      <p:pic>
        <p:nvPicPr>
          <p:cNvPr id="353" name="線 線" descr="線 線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4107" y="3488266"/>
            <a:ext cx="3636586" cy="152401"/>
          </a:xfrm>
          <a:prstGeom prst="rect">
            <a:avLst/>
          </a:prstGeom>
        </p:spPr>
      </p:pic>
      <p:pic>
        <p:nvPicPr>
          <p:cNvPr id="355" name="線 線" descr="線 線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3356" y="2629880"/>
            <a:ext cx="6079020" cy="215527"/>
          </a:xfrm>
          <a:prstGeom prst="rect">
            <a:avLst/>
          </a:prstGeom>
        </p:spPr>
      </p:pic>
      <p:sp>
        <p:nvSpPr>
          <p:cNvPr id="357" name="連続操作"/>
          <p:cNvSpPr/>
          <p:nvPr/>
        </p:nvSpPr>
        <p:spPr>
          <a:xfrm>
            <a:off x="2666547" y="480086"/>
            <a:ext cx="3984626" cy="1506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4" y="0"/>
                </a:moveTo>
                <a:cubicBezTo>
                  <a:pt x="154" y="0"/>
                  <a:pt x="0" y="408"/>
                  <a:pt x="0" y="910"/>
                </a:cubicBezTo>
                <a:lnTo>
                  <a:pt x="0" y="17294"/>
                </a:lnTo>
                <a:cubicBezTo>
                  <a:pt x="0" y="17796"/>
                  <a:pt x="154" y="18204"/>
                  <a:pt x="344" y="18204"/>
                </a:cubicBezTo>
                <a:lnTo>
                  <a:pt x="1284" y="18204"/>
                </a:lnTo>
                <a:lnTo>
                  <a:pt x="1973" y="21600"/>
                </a:lnTo>
                <a:lnTo>
                  <a:pt x="2661" y="18204"/>
                </a:lnTo>
                <a:lnTo>
                  <a:pt x="21256" y="18204"/>
                </a:lnTo>
                <a:cubicBezTo>
                  <a:pt x="21446" y="18204"/>
                  <a:pt x="21600" y="17796"/>
                  <a:pt x="21600" y="17294"/>
                </a:cubicBezTo>
                <a:lnTo>
                  <a:pt x="21600" y="910"/>
                </a:lnTo>
                <a:cubicBezTo>
                  <a:pt x="21600" y="408"/>
                  <a:pt x="21446" y="0"/>
                  <a:pt x="21256" y="0"/>
                </a:cubicBezTo>
                <a:lnTo>
                  <a:pt x="344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>
              <a:spcBef>
                <a:spcPts val="0"/>
              </a:spcBef>
              <a:defRPr sz="500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連続操作</a:t>
            </a:r>
          </a:p>
        </p:txBody>
      </p:sp>
      <p:grpSp>
        <p:nvGrpSpPr>
          <p:cNvPr id="360" name="グループ"/>
          <p:cNvGrpSpPr/>
          <p:nvPr/>
        </p:nvGrpSpPr>
        <p:grpSpPr>
          <a:xfrm>
            <a:off x="6099586" y="1435313"/>
            <a:ext cx="6891525" cy="1525224"/>
            <a:chOff x="0" y="0"/>
            <a:chExt cx="6891524" cy="1525222"/>
          </a:xfrm>
        </p:grpSpPr>
        <p:sp>
          <p:nvSpPr>
            <p:cNvPr id="358" name="三角形"/>
            <p:cNvSpPr/>
            <p:nvPr/>
          </p:nvSpPr>
          <p:spPr>
            <a:xfrm rot="12858660">
              <a:off x="383429" y="727722"/>
              <a:ext cx="680909" cy="663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hueOff val="-1081314"/>
                <a:satOff val="4338"/>
                <a:lumOff val="-8931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9" name="確率のかけ算の使いどころ"/>
            <p:cNvSpPr/>
            <p:nvPr/>
          </p:nvSpPr>
          <p:spPr>
            <a:xfrm>
              <a:off x="0" y="0"/>
              <a:ext cx="6891525" cy="1007793"/>
            </a:xfrm>
            <a:prstGeom prst="roundRect">
              <a:avLst>
                <a:gd name="adj" fmla="val 20478"/>
              </a:avLst>
            </a:prstGeom>
            <a:solidFill>
              <a:schemeClr val="accent4">
                <a:hueOff val="-1081314"/>
                <a:satOff val="4338"/>
                <a:lumOff val="-8931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algn="ctr">
                <a:spcBef>
                  <a:spcPts val="0"/>
                </a:spcBef>
                <a:defRPr sz="41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pPr/>
              <a:r>
                <a:t>確率のかけ算の使いどころ</a:t>
              </a:r>
            </a:p>
          </p:txBody>
        </p:sp>
      </p:grpSp>
      <p:sp>
        <p:nvSpPr>
          <p:cNvPr id="361" name="四角形"/>
          <p:cNvSpPr txBox="1"/>
          <p:nvPr/>
        </p:nvSpPr>
        <p:spPr>
          <a:xfrm>
            <a:off x="3189963" y="5825389"/>
            <a:ext cx="6624874" cy="26649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60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den>
                  </m:f>
                </m:oMath>
              </m:oMathPara>
            </a14:m>
          </a:p>
        </p:txBody>
      </p:sp>
      <p:sp>
        <p:nvSpPr>
          <p:cNvPr id="362" name="4以下の確率"/>
          <p:cNvSpPr/>
          <p:nvPr/>
        </p:nvSpPr>
        <p:spPr>
          <a:xfrm>
            <a:off x="2244094" y="4113933"/>
            <a:ext cx="2357544" cy="1704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609"/>
                </a:moveTo>
                <a:lnTo>
                  <a:pt x="0" y="991"/>
                </a:lnTo>
                <a:cubicBezTo>
                  <a:pt x="0" y="444"/>
                  <a:pt x="321" y="0"/>
                  <a:pt x="717" y="0"/>
                </a:cubicBezTo>
                <a:lnTo>
                  <a:pt x="20883" y="0"/>
                </a:lnTo>
                <a:cubicBezTo>
                  <a:pt x="21279" y="0"/>
                  <a:pt x="21600" y="444"/>
                  <a:pt x="21600" y="991"/>
                </a:cubicBezTo>
                <a:lnTo>
                  <a:pt x="21600" y="20609"/>
                </a:lnTo>
                <a:cubicBezTo>
                  <a:pt x="21600" y="21156"/>
                  <a:pt x="21279" y="21600"/>
                  <a:pt x="20883" y="21600"/>
                </a:cubicBezTo>
                <a:lnTo>
                  <a:pt x="717" y="21600"/>
                </a:lnTo>
                <a:cubicBezTo>
                  <a:pt x="321" y="21600"/>
                  <a:pt x="0" y="21156"/>
                  <a:pt x="0" y="20609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>
              <a:spcBef>
                <a:spcPts val="0"/>
              </a:spcBef>
              <a:defRPr sz="4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4以下の確率</a:t>
            </a:r>
          </a:p>
        </p:txBody>
      </p:sp>
      <p:sp>
        <p:nvSpPr>
          <p:cNvPr id="363" name="素数の 確率"/>
          <p:cNvSpPr/>
          <p:nvPr/>
        </p:nvSpPr>
        <p:spPr>
          <a:xfrm>
            <a:off x="5802495" y="4113933"/>
            <a:ext cx="2357545" cy="1704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609"/>
                </a:moveTo>
                <a:lnTo>
                  <a:pt x="0" y="991"/>
                </a:lnTo>
                <a:cubicBezTo>
                  <a:pt x="0" y="444"/>
                  <a:pt x="321" y="0"/>
                  <a:pt x="717" y="0"/>
                </a:cubicBezTo>
                <a:lnTo>
                  <a:pt x="20883" y="0"/>
                </a:lnTo>
                <a:cubicBezTo>
                  <a:pt x="21279" y="0"/>
                  <a:pt x="21600" y="444"/>
                  <a:pt x="21600" y="991"/>
                </a:cubicBezTo>
                <a:lnTo>
                  <a:pt x="21600" y="20609"/>
                </a:lnTo>
                <a:cubicBezTo>
                  <a:pt x="21600" y="21156"/>
                  <a:pt x="21279" y="21600"/>
                  <a:pt x="20883" y="21600"/>
                </a:cubicBezTo>
                <a:lnTo>
                  <a:pt x="717" y="21600"/>
                </a:lnTo>
                <a:cubicBezTo>
                  <a:pt x="321" y="21600"/>
                  <a:pt x="0" y="21156"/>
                  <a:pt x="0" y="20609"/>
                </a:cubicBezTo>
                <a:close/>
              </a:path>
            </a:pathLst>
          </a:custGeom>
          <a:solidFill>
            <a:srgbClr val="9452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>
              <a:spcBef>
                <a:spcPts val="0"/>
              </a:spcBef>
              <a:defRPr sz="4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素数の　確率</a:t>
            </a:r>
          </a:p>
        </p:txBody>
      </p:sp>
      <p:sp>
        <p:nvSpPr>
          <p:cNvPr id="364" name="乗算記号"/>
          <p:cNvSpPr/>
          <p:nvPr/>
        </p:nvSpPr>
        <p:spPr>
          <a:xfrm>
            <a:off x="4935578" y="4699734"/>
            <a:ext cx="532978" cy="532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chemeClr val="accent6">
              <a:satOff val="-15798"/>
              <a:lumOff val="-17517"/>
            </a:scheme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365" name="なぜかけ算でいいの？"/>
          <p:cNvSpPr txBox="1"/>
          <p:nvPr/>
        </p:nvSpPr>
        <p:spPr>
          <a:xfrm>
            <a:off x="6098869" y="8430542"/>
            <a:ext cx="6445358" cy="904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51800">
              <a:spcBef>
                <a:spcPts val="0"/>
              </a:spcBef>
              <a:defRPr sz="4982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なぜかけ算でいいの？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連続操作、なぜかけ算？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連続操作、なぜかけ算？</a:t>
            </a:r>
          </a:p>
        </p:txBody>
      </p:sp>
      <p:sp>
        <p:nvSpPr>
          <p:cNvPr id="368" name="サクシード 135ぺ 296"/>
          <p:cNvSpPr txBox="1"/>
          <p:nvPr/>
        </p:nvSpPr>
        <p:spPr>
          <a:xfrm>
            <a:off x="526401" y="1162016"/>
            <a:ext cx="11951998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>
              <a:spcBef>
                <a:spcPts val="0"/>
              </a:spcBef>
              <a:defRPr sz="4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サクシード 135ぺ　296</a:t>
            </a:r>
          </a:p>
        </p:txBody>
      </p:sp>
      <p:sp>
        <p:nvSpPr>
          <p:cNvPr id="369" name="サイコロを2回投げる。"/>
          <p:cNvSpPr txBox="1"/>
          <p:nvPr/>
        </p:nvSpPr>
        <p:spPr>
          <a:xfrm>
            <a:off x="526401" y="2028837"/>
            <a:ext cx="6445357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サイコロを2回投げる。</a:t>
            </a:r>
          </a:p>
        </p:txBody>
      </p:sp>
      <p:sp>
        <p:nvSpPr>
          <p:cNvPr id="370" name="1回目は4以下、2回目は素数の確率を求めよ。"/>
          <p:cNvSpPr txBox="1"/>
          <p:nvPr/>
        </p:nvSpPr>
        <p:spPr>
          <a:xfrm>
            <a:off x="526401" y="2848186"/>
            <a:ext cx="12611207" cy="6731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1回目は4以下、2回目は素数の確率を求めよ。</a:t>
            </a:r>
          </a:p>
        </p:txBody>
      </p:sp>
      <p:pic>
        <p:nvPicPr>
          <p:cNvPr id="371" name="角丸四角形 角丸四角形" descr="角丸四角形 角丸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84" y="1806773"/>
            <a:ext cx="12763632" cy="1963342"/>
          </a:xfrm>
          <a:prstGeom prst="rect">
            <a:avLst/>
          </a:prstGeom>
        </p:spPr>
      </p:pic>
      <p:sp>
        <p:nvSpPr>
          <p:cNvPr id="373" name="1回目"/>
          <p:cNvSpPr txBox="1"/>
          <p:nvPr/>
        </p:nvSpPr>
        <p:spPr>
          <a:xfrm>
            <a:off x="9704268" y="3804086"/>
            <a:ext cx="1294515" cy="521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22449">
              <a:spcBef>
                <a:spcPts val="0"/>
              </a:spcBef>
              <a:defRPr sz="3648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1回目</a:t>
            </a:r>
          </a:p>
        </p:txBody>
      </p:sp>
      <p:sp>
        <p:nvSpPr>
          <p:cNvPr id="374" name="2回目"/>
          <p:cNvSpPr txBox="1"/>
          <p:nvPr/>
        </p:nvSpPr>
        <p:spPr>
          <a:xfrm>
            <a:off x="6274011" y="6456904"/>
            <a:ext cx="532978" cy="14133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ctr" defTabSz="422656">
              <a:lnSpc>
                <a:spcPct val="60000"/>
              </a:lnSpc>
              <a:spcBef>
                <a:spcPts val="0"/>
              </a:spcBef>
              <a:defRPr sz="3312">
                <a:solidFill>
                  <a:srgbClr val="941100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2回目</a:t>
            </a:r>
          </a:p>
        </p:txBody>
      </p:sp>
      <p:sp>
        <p:nvSpPr>
          <p:cNvPr id="375" name="四角形"/>
          <p:cNvSpPr txBox="1"/>
          <p:nvPr/>
        </p:nvSpPr>
        <p:spPr>
          <a:xfrm>
            <a:off x="369768" y="4065554"/>
            <a:ext cx="6445357" cy="16224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m:rPr>
                      <m:nor/>
                    </m:rPr>
                    <a:rPr xmlns:a="http://schemas.openxmlformats.org/drawingml/2006/main" sz="4150" i="1">
                      <a:solidFill>
                        <a:srgbClr val="004C7F"/>
                      </a:solidFill>
                      <a:latin typeface="Cambria Math" panose="02040503050406030204" pitchFamily="18" charset="0"/>
                    </a:rPr>
                    <m:t>確率</m:t>
                  </m:r>
                  <m:r>
                    <a:rPr xmlns:a="http://schemas.openxmlformats.org/drawingml/2006/main" sz="4150" i="1">
                      <a:solidFill>
                        <a:srgbClr val="004C7F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1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nor/>
                        </m:rPr>
                        <a:rPr xmlns:a="http://schemas.openxmlformats.org/drawingml/2006/main" sz="41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場合の数</m:t>
                      </m:r>
                    </m:num>
                    <m:den>
                      <m:r>
                        <m:rPr>
                          <m:nor/>
                        </m:rPr>
                        <a:rPr xmlns:a="http://schemas.openxmlformats.org/drawingml/2006/main" sz="41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全事象の要素数</m:t>
                      </m:r>
                    </m:den>
                  </m:f>
                </m:oMath>
              </m:oMathPara>
            </a14:m>
            <a:endParaRPr>
              <a:solidFill>
                <a:srgbClr val="004D80"/>
              </a:solidFill>
            </a:endParaRPr>
          </a:p>
        </p:txBody>
      </p:sp>
      <p:sp>
        <p:nvSpPr>
          <p:cNvPr id="376" name="四角形"/>
          <p:cNvSpPr txBox="1"/>
          <p:nvPr/>
        </p:nvSpPr>
        <p:spPr>
          <a:xfrm>
            <a:off x="1419634" y="5809688"/>
            <a:ext cx="2357479" cy="16224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3950" i="1">
                      <a:solidFill>
                        <a:srgbClr val="004C7F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</m:oMath>
              </m:oMathPara>
            </a14:m>
            <a:endParaRPr>
              <a:solidFill>
                <a:srgbClr val="004D80"/>
              </a:solidFill>
            </a:endParaRPr>
          </a:p>
        </p:txBody>
      </p:sp>
      <p:sp>
        <p:nvSpPr>
          <p:cNvPr id="377" name="四角形"/>
          <p:cNvSpPr/>
          <p:nvPr/>
        </p:nvSpPr>
        <p:spPr>
          <a:xfrm>
            <a:off x="1103372" y="5809687"/>
            <a:ext cx="2999283" cy="1516592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378" name="表1"/>
          <p:cNvGraphicFramePr/>
          <p:nvPr/>
        </p:nvGraphicFramePr>
        <p:xfrm>
          <a:off x="6888480" y="4359089"/>
          <a:ext cx="5997841" cy="526074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856834"/>
                <a:gridCol w="856834"/>
                <a:gridCol w="856834"/>
                <a:gridCol w="856834"/>
                <a:gridCol w="856834"/>
                <a:gridCol w="856834"/>
                <a:gridCol w="856834"/>
              </a:tblGrid>
              <a:tr h="751534"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noFill/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連続操作、なぜかけ算？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連続操作、なぜかけ算？</a:t>
            </a:r>
          </a:p>
        </p:txBody>
      </p:sp>
      <p:sp>
        <p:nvSpPr>
          <p:cNvPr id="381" name="サクシード 135ぺ 296"/>
          <p:cNvSpPr txBox="1"/>
          <p:nvPr/>
        </p:nvSpPr>
        <p:spPr>
          <a:xfrm>
            <a:off x="526401" y="1162016"/>
            <a:ext cx="11951998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>
              <a:spcBef>
                <a:spcPts val="0"/>
              </a:spcBef>
              <a:defRPr sz="4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サクシード 135ぺ　296</a:t>
            </a:r>
          </a:p>
        </p:txBody>
      </p:sp>
      <p:sp>
        <p:nvSpPr>
          <p:cNvPr id="382" name="サイコロを2回投げる。"/>
          <p:cNvSpPr txBox="1"/>
          <p:nvPr/>
        </p:nvSpPr>
        <p:spPr>
          <a:xfrm>
            <a:off x="526401" y="2028837"/>
            <a:ext cx="6445357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サイコロを2回投げる。</a:t>
            </a:r>
          </a:p>
        </p:txBody>
      </p:sp>
      <p:sp>
        <p:nvSpPr>
          <p:cNvPr id="383" name="1回目は4以下、2回目は素数の確率を求めよ。"/>
          <p:cNvSpPr txBox="1"/>
          <p:nvPr/>
        </p:nvSpPr>
        <p:spPr>
          <a:xfrm>
            <a:off x="526401" y="2848186"/>
            <a:ext cx="12611207" cy="6731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1回目は4以下、2回目は素数の確率を求めよ。</a:t>
            </a:r>
          </a:p>
        </p:txBody>
      </p:sp>
      <p:pic>
        <p:nvPicPr>
          <p:cNvPr id="384" name="角丸四角形 角丸四角形" descr="角丸四角形 角丸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84" y="1806773"/>
            <a:ext cx="12763632" cy="1963342"/>
          </a:xfrm>
          <a:prstGeom prst="rect">
            <a:avLst/>
          </a:prstGeom>
        </p:spPr>
      </p:pic>
      <p:sp>
        <p:nvSpPr>
          <p:cNvPr id="386" name="1回目"/>
          <p:cNvSpPr txBox="1"/>
          <p:nvPr/>
        </p:nvSpPr>
        <p:spPr>
          <a:xfrm>
            <a:off x="9704268" y="3804086"/>
            <a:ext cx="1294515" cy="521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22449">
              <a:spcBef>
                <a:spcPts val="0"/>
              </a:spcBef>
              <a:defRPr sz="3648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1回目</a:t>
            </a:r>
          </a:p>
        </p:txBody>
      </p:sp>
      <p:sp>
        <p:nvSpPr>
          <p:cNvPr id="387" name="2回目"/>
          <p:cNvSpPr txBox="1"/>
          <p:nvPr/>
        </p:nvSpPr>
        <p:spPr>
          <a:xfrm>
            <a:off x="6274011" y="6456904"/>
            <a:ext cx="532978" cy="14133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ctr" defTabSz="422656">
              <a:lnSpc>
                <a:spcPct val="60000"/>
              </a:lnSpc>
              <a:spcBef>
                <a:spcPts val="0"/>
              </a:spcBef>
              <a:defRPr sz="3312">
                <a:solidFill>
                  <a:srgbClr val="941100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2回目</a:t>
            </a:r>
          </a:p>
        </p:txBody>
      </p:sp>
      <p:sp>
        <p:nvSpPr>
          <p:cNvPr id="388" name="四角形"/>
          <p:cNvSpPr txBox="1"/>
          <p:nvPr/>
        </p:nvSpPr>
        <p:spPr>
          <a:xfrm>
            <a:off x="369768" y="4065554"/>
            <a:ext cx="6445357" cy="16224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m:rPr>
                      <m:nor/>
                    </m:rPr>
                    <a:rPr xmlns:a="http://schemas.openxmlformats.org/drawingml/2006/main" sz="4150" i="1">
                      <a:solidFill>
                        <a:srgbClr val="004C7F"/>
                      </a:solidFill>
                      <a:latin typeface="Cambria Math" panose="02040503050406030204" pitchFamily="18" charset="0"/>
                    </a:rPr>
                    <m:t>確率</m:t>
                  </m:r>
                  <m:r>
                    <a:rPr xmlns:a="http://schemas.openxmlformats.org/drawingml/2006/main" sz="4150" i="1">
                      <a:solidFill>
                        <a:srgbClr val="004C7F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1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nor/>
                        </m:rPr>
                        <a:rPr xmlns:a="http://schemas.openxmlformats.org/drawingml/2006/main" sz="41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場合の数</m:t>
                      </m:r>
                    </m:num>
                    <m:den>
                      <m:r>
                        <m:rPr>
                          <m:nor/>
                        </m:rPr>
                        <a:rPr xmlns:a="http://schemas.openxmlformats.org/drawingml/2006/main" sz="41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全事象の要素数</m:t>
                      </m:r>
                    </m:den>
                  </m:f>
                </m:oMath>
              </m:oMathPara>
            </a14:m>
            <a:endParaRPr>
              <a:solidFill>
                <a:srgbClr val="004D80"/>
              </a:solidFill>
            </a:endParaRPr>
          </a:p>
        </p:txBody>
      </p:sp>
      <p:sp>
        <p:nvSpPr>
          <p:cNvPr id="389" name="四角形"/>
          <p:cNvSpPr txBox="1"/>
          <p:nvPr/>
        </p:nvSpPr>
        <p:spPr>
          <a:xfrm>
            <a:off x="1419634" y="5809688"/>
            <a:ext cx="2357479" cy="16224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3950" i="1">
                      <a:solidFill>
                        <a:srgbClr val="004C7F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</m:oMath>
              </m:oMathPara>
            </a14:m>
            <a:endParaRPr>
              <a:solidFill>
                <a:srgbClr val="004D80"/>
              </a:solidFill>
            </a:endParaRPr>
          </a:p>
        </p:txBody>
      </p:sp>
      <p:sp>
        <p:nvSpPr>
          <p:cNvPr id="390" name="四角形"/>
          <p:cNvSpPr/>
          <p:nvPr/>
        </p:nvSpPr>
        <p:spPr>
          <a:xfrm>
            <a:off x="2086082" y="5809688"/>
            <a:ext cx="2016573" cy="673167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391" name="表1"/>
          <p:cNvGraphicFramePr/>
          <p:nvPr/>
        </p:nvGraphicFramePr>
        <p:xfrm>
          <a:off x="6888480" y="4359089"/>
          <a:ext cx="5997841" cy="526074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856834"/>
                <a:gridCol w="856834"/>
                <a:gridCol w="856834"/>
                <a:gridCol w="856834"/>
                <a:gridCol w="856834"/>
                <a:gridCol w="856834"/>
                <a:gridCol w="856834"/>
              </a:tblGrid>
              <a:tr h="751534"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noFill/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連続操作、なぜかけ算？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連続操作、なぜかけ算？</a:t>
            </a:r>
          </a:p>
        </p:txBody>
      </p:sp>
      <p:sp>
        <p:nvSpPr>
          <p:cNvPr id="394" name="サクシード 135ぺ 296"/>
          <p:cNvSpPr txBox="1"/>
          <p:nvPr/>
        </p:nvSpPr>
        <p:spPr>
          <a:xfrm>
            <a:off x="526401" y="1162016"/>
            <a:ext cx="11951998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>
              <a:spcBef>
                <a:spcPts val="0"/>
              </a:spcBef>
              <a:defRPr sz="4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サクシード 135ぺ　296</a:t>
            </a:r>
          </a:p>
        </p:txBody>
      </p:sp>
      <p:sp>
        <p:nvSpPr>
          <p:cNvPr id="395" name="サイコロを2回投げる。"/>
          <p:cNvSpPr txBox="1"/>
          <p:nvPr/>
        </p:nvSpPr>
        <p:spPr>
          <a:xfrm>
            <a:off x="526401" y="2028837"/>
            <a:ext cx="6445357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サイコロを2回投げる。</a:t>
            </a:r>
          </a:p>
        </p:txBody>
      </p:sp>
      <p:sp>
        <p:nvSpPr>
          <p:cNvPr id="396" name="1回目は4以下、2回目は素数の確率を求めよ。"/>
          <p:cNvSpPr txBox="1"/>
          <p:nvPr/>
        </p:nvSpPr>
        <p:spPr>
          <a:xfrm>
            <a:off x="526401" y="2848186"/>
            <a:ext cx="12611207" cy="6731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1回目は4以下、2回目は素数の確率を求めよ。</a:t>
            </a:r>
          </a:p>
        </p:txBody>
      </p:sp>
      <p:pic>
        <p:nvPicPr>
          <p:cNvPr id="397" name="角丸四角形 角丸四角形" descr="角丸四角形 角丸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84" y="1806773"/>
            <a:ext cx="12763632" cy="1963342"/>
          </a:xfrm>
          <a:prstGeom prst="rect">
            <a:avLst/>
          </a:prstGeom>
        </p:spPr>
      </p:pic>
      <p:sp>
        <p:nvSpPr>
          <p:cNvPr id="399" name="1回目"/>
          <p:cNvSpPr txBox="1"/>
          <p:nvPr/>
        </p:nvSpPr>
        <p:spPr>
          <a:xfrm>
            <a:off x="9704268" y="3804086"/>
            <a:ext cx="1294515" cy="521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22449">
              <a:spcBef>
                <a:spcPts val="0"/>
              </a:spcBef>
              <a:defRPr sz="3648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1回目</a:t>
            </a:r>
          </a:p>
        </p:txBody>
      </p:sp>
      <p:sp>
        <p:nvSpPr>
          <p:cNvPr id="400" name="2回目"/>
          <p:cNvSpPr txBox="1"/>
          <p:nvPr/>
        </p:nvSpPr>
        <p:spPr>
          <a:xfrm>
            <a:off x="6274011" y="6456904"/>
            <a:ext cx="532978" cy="14133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ctr" defTabSz="422656">
              <a:lnSpc>
                <a:spcPct val="60000"/>
              </a:lnSpc>
              <a:spcBef>
                <a:spcPts val="0"/>
              </a:spcBef>
              <a:defRPr sz="3312">
                <a:solidFill>
                  <a:srgbClr val="941100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2回目</a:t>
            </a:r>
          </a:p>
        </p:txBody>
      </p:sp>
      <p:sp>
        <p:nvSpPr>
          <p:cNvPr id="401" name="四角形"/>
          <p:cNvSpPr txBox="1"/>
          <p:nvPr/>
        </p:nvSpPr>
        <p:spPr>
          <a:xfrm>
            <a:off x="369768" y="4065554"/>
            <a:ext cx="6445357" cy="16224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m:rPr>
                      <m:nor/>
                    </m:rPr>
                    <a:rPr xmlns:a="http://schemas.openxmlformats.org/drawingml/2006/main" sz="4150" i="1">
                      <a:solidFill>
                        <a:srgbClr val="004C7F"/>
                      </a:solidFill>
                      <a:latin typeface="Cambria Math" panose="02040503050406030204" pitchFamily="18" charset="0"/>
                    </a:rPr>
                    <m:t>確率</m:t>
                  </m:r>
                  <m:r>
                    <a:rPr xmlns:a="http://schemas.openxmlformats.org/drawingml/2006/main" sz="4150" i="1">
                      <a:solidFill>
                        <a:srgbClr val="004C7F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1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nor/>
                        </m:rPr>
                        <a:rPr xmlns:a="http://schemas.openxmlformats.org/drawingml/2006/main" sz="41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場合の数</m:t>
                      </m:r>
                    </m:num>
                    <m:den>
                      <m:r>
                        <m:rPr>
                          <m:nor/>
                        </m:rPr>
                        <a:rPr xmlns:a="http://schemas.openxmlformats.org/drawingml/2006/main" sz="41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全事象の要素数</m:t>
                      </m:r>
                    </m:den>
                  </m:f>
                </m:oMath>
              </m:oMathPara>
            </a14:m>
            <a:endParaRPr>
              <a:solidFill>
                <a:srgbClr val="004D80"/>
              </a:solidFill>
            </a:endParaRPr>
          </a:p>
        </p:txBody>
      </p:sp>
      <p:sp>
        <p:nvSpPr>
          <p:cNvPr id="402" name="四角形"/>
          <p:cNvSpPr txBox="1"/>
          <p:nvPr/>
        </p:nvSpPr>
        <p:spPr>
          <a:xfrm>
            <a:off x="1419634" y="5809688"/>
            <a:ext cx="2357479" cy="16224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3950" i="1">
                      <a:solidFill>
                        <a:srgbClr val="004C7F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</m:oMath>
              </m:oMathPara>
            </a14:m>
            <a:endParaRPr>
              <a:solidFill>
                <a:srgbClr val="004D80"/>
              </a:solidFill>
            </a:endParaRPr>
          </a:p>
        </p:txBody>
      </p:sp>
      <p:sp>
        <p:nvSpPr>
          <p:cNvPr id="403" name="四角形"/>
          <p:cNvSpPr/>
          <p:nvPr/>
        </p:nvSpPr>
        <p:spPr>
          <a:xfrm>
            <a:off x="2086082" y="5809688"/>
            <a:ext cx="2016573" cy="673167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404" name="表1"/>
          <p:cNvGraphicFramePr/>
          <p:nvPr/>
        </p:nvGraphicFramePr>
        <p:xfrm>
          <a:off x="6888480" y="4359089"/>
          <a:ext cx="5997841" cy="526074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856834"/>
                <a:gridCol w="856834"/>
                <a:gridCol w="856834"/>
                <a:gridCol w="856834"/>
                <a:gridCol w="856834"/>
                <a:gridCol w="856834"/>
                <a:gridCol w="856834"/>
              </a:tblGrid>
              <a:tr h="751534"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noFill/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G_7463.jpg" descr="IMG_7463.jpg"/>
          <p:cNvPicPr>
            <a:picLocks noChangeAspect="1"/>
          </p:cNvPicPr>
          <p:nvPr/>
        </p:nvPicPr>
        <p:blipFill>
          <a:blip r:embed="rId2">
            <a:alphaModFix amt="36284"/>
            <a:extLst/>
          </a:blip>
          <a:stretch>
            <a:fillRect/>
          </a:stretch>
        </p:blipFill>
        <p:spPr>
          <a:xfrm>
            <a:off x="-55042" y="-124457"/>
            <a:ext cx="13312697" cy="10002514"/>
          </a:xfrm>
          <a:prstGeom prst="rect">
            <a:avLst/>
          </a:prstGeom>
          <a:ln w="3175">
            <a:miter lim="400000"/>
          </a:ln>
        </p:spPr>
      </p:pic>
      <p:sp>
        <p:nvSpPr>
          <p:cNvPr id="143" name="四角形"/>
          <p:cNvSpPr/>
          <p:nvPr/>
        </p:nvSpPr>
        <p:spPr>
          <a:xfrm>
            <a:off x="616519" y="3221700"/>
            <a:ext cx="11771762" cy="2326176"/>
          </a:xfrm>
          <a:prstGeom prst="rect">
            <a:avLst/>
          </a:prstGeom>
          <a:solidFill>
            <a:srgbClr val="FFFFFF">
              <a:alpha val="76243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44" name="独立な試行とは"/>
          <p:cNvSpPr txBox="1"/>
          <p:nvPr>
            <p:ph type="ctrTitle"/>
          </p:nvPr>
        </p:nvSpPr>
        <p:spPr>
          <a:xfrm>
            <a:off x="948266" y="3724983"/>
            <a:ext cx="11108268" cy="1319611"/>
          </a:xfrm>
          <a:prstGeom prst="rect">
            <a:avLst/>
          </a:prstGeom>
        </p:spPr>
        <p:txBody>
          <a:bodyPr/>
          <a:lstStyle>
            <a:lvl1pPr defTabSz="516579">
              <a:defRPr sz="9856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独立な試行とは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連続操作、なぜかけ算？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連続操作、なぜかけ算？</a:t>
            </a:r>
          </a:p>
        </p:txBody>
      </p:sp>
      <p:sp>
        <p:nvSpPr>
          <p:cNvPr id="407" name="サクシード 135ぺ 296"/>
          <p:cNvSpPr txBox="1"/>
          <p:nvPr/>
        </p:nvSpPr>
        <p:spPr>
          <a:xfrm>
            <a:off x="526401" y="1162016"/>
            <a:ext cx="11951998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>
              <a:spcBef>
                <a:spcPts val="0"/>
              </a:spcBef>
              <a:defRPr sz="4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サクシード 135ぺ　296</a:t>
            </a:r>
          </a:p>
        </p:txBody>
      </p:sp>
      <p:sp>
        <p:nvSpPr>
          <p:cNvPr id="408" name="サイコロを2回投げる。"/>
          <p:cNvSpPr txBox="1"/>
          <p:nvPr/>
        </p:nvSpPr>
        <p:spPr>
          <a:xfrm>
            <a:off x="526401" y="2028837"/>
            <a:ext cx="6445357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サイコロを2回投げる。</a:t>
            </a:r>
          </a:p>
        </p:txBody>
      </p:sp>
      <p:sp>
        <p:nvSpPr>
          <p:cNvPr id="409" name="1回目は4以下、2回目は素数の確率を求めよ。"/>
          <p:cNvSpPr txBox="1"/>
          <p:nvPr/>
        </p:nvSpPr>
        <p:spPr>
          <a:xfrm>
            <a:off x="526401" y="2848186"/>
            <a:ext cx="12611207" cy="6731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1回目は4以下、2回目は素数の確率を求めよ。</a:t>
            </a:r>
          </a:p>
        </p:txBody>
      </p:sp>
      <p:pic>
        <p:nvPicPr>
          <p:cNvPr id="410" name="角丸四角形 角丸四角形" descr="角丸四角形 角丸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84" y="1806773"/>
            <a:ext cx="12763632" cy="1963342"/>
          </a:xfrm>
          <a:prstGeom prst="rect">
            <a:avLst/>
          </a:prstGeom>
        </p:spPr>
      </p:pic>
      <p:sp>
        <p:nvSpPr>
          <p:cNvPr id="412" name="1回目"/>
          <p:cNvSpPr txBox="1"/>
          <p:nvPr/>
        </p:nvSpPr>
        <p:spPr>
          <a:xfrm>
            <a:off x="9704268" y="3804086"/>
            <a:ext cx="1294515" cy="521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22449">
              <a:spcBef>
                <a:spcPts val="0"/>
              </a:spcBef>
              <a:defRPr sz="3648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1回目</a:t>
            </a:r>
          </a:p>
        </p:txBody>
      </p:sp>
      <p:sp>
        <p:nvSpPr>
          <p:cNvPr id="413" name="2回目"/>
          <p:cNvSpPr txBox="1"/>
          <p:nvPr/>
        </p:nvSpPr>
        <p:spPr>
          <a:xfrm>
            <a:off x="6274011" y="6456904"/>
            <a:ext cx="532978" cy="14133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ctr" defTabSz="422656">
              <a:lnSpc>
                <a:spcPct val="60000"/>
              </a:lnSpc>
              <a:spcBef>
                <a:spcPts val="0"/>
              </a:spcBef>
              <a:defRPr sz="3312">
                <a:solidFill>
                  <a:srgbClr val="941100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2回目</a:t>
            </a:r>
          </a:p>
        </p:txBody>
      </p:sp>
      <p:sp>
        <p:nvSpPr>
          <p:cNvPr id="414" name="四角形"/>
          <p:cNvSpPr txBox="1"/>
          <p:nvPr/>
        </p:nvSpPr>
        <p:spPr>
          <a:xfrm>
            <a:off x="369768" y="4065554"/>
            <a:ext cx="6445357" cy="16224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m:rPr>
                      <m:nor/>
                    </m:rPr>
                    <a:rPr xmlns:a="http://schemas.openxmlformats.org/drawingml/2006/main" sz="4150" i="1">
                      <a:solidFill>
                        <a:srgbClr val="004C7F"/>
                      </a:solidFill>
                      <a:latin typeface="Cambria Math" panose="02040503050406030204" pitchFamily="18" charset="0"/>
                    </a:rPr>
                    <m:t>確率</m:t>
                  </m:r>
                  <m:r>
                    <a:rPr xmlns:a="http://schemas.openxmlformats.org/drawingml/2006/main" sz="4150" i="1">
                      <a:solidFill>
                        <a:srgbClr val="004C7F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1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nor/>
                        </m:rPr>
                        <a:rPr xmlns:a="http://schemas.openxmlformats.org/drawingml/2006/main" sz="41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場合の数</m:t>
                      </m:r>
                    </m:num>
                    <m:den>
                      <m:r>
                        <m:rPr>
                          <m:nor/>
                        </m:rPr>
                        <a:rPr xmlns:a="http://schemas.openxmlformats.org/drawingml/2006/main" sz="41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全事象の要素数</m:t>
                      </m:r>
                    </m:den>
                  </m:f>
                </m:oMath>
              </m:oMathPara>
            </a14:m>
            <a:endParaRPr>
              <a:solidFill>
                <a:srgbClr val="004D80"/>
              </a:solidFill>
            </a:endParaRPr>
          </a:p>
        </p:txBody>
      </p:sp>
      <p:sp>
        <p:nvSpPr>
          <p:cNvPr id="415" name="四角形"/>
          <p:cNvSpPr txBox="1"/>
          <p:nvPr/>
        </p:nvSpPr>
        <p:spPr>
          <a:xfrm>
            <a:off x="1419634" y="5809688"/>
            <a:ext cx="2357479" cy="16224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3950" i="1">
                      <a:solidFill>
                        <a:srgbClr val="004C7F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</m:oMath>
              </m:oMathPara>
            </a14:m>
            <a:endParaRPr>
              <a:solidFill>
                <a:srgbClr val="004D80"/>
              </a:solidFill>
            </a:endParaRPr>
          </a:p>
        </p:txBody>
      </p:sp>
      <p:sp>
        <p:nvSpPr>
          <p:cNvPr id="416" name="四角形"/>
          <p:cNvSpPr/>
          <p:nvPr/>
        </p:nvSpPr>
        <p:spPr>
          <a:xfrm>
            <a:off x="2086082" y="5809688"/>
            <a:ext cx="2016573" cy="673167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417" name="表1"/>
          <p:cNvGraphicFramePr/>
          <p:nvPr/>
        </p:nvGraphicFramePr>
        <p:xfrm>
          <a:off x="6888480" y="4359089"/>
          <a:ext cx="5997841" cy="526074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856834"/>
                <a:gridCol w="856834"/>
                <a:gridCol w="856834"/>
                <a:gridCol w="856834"/>
                <a:gridCol w="856834"/>
                <a:gridCol w="856834"/>
                <a:gridCol w="856834"/>
              </a:tblGrid>
              <a:tr h="751534"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noFill/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連続操作、なぜかけ算？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連続操作、なぜかけ算？</a:t>
            </a:r>
          </a:p>
        </p:txBody>
      </p:sp>
      <p:sp>
        <p:nvSpPr>
          <p:cNvPr id="420" name="サクシード 135ぺ 296"/>
          <p:cNvSpPr txBox="1"/>
          <p:nvPr/>
        </p:nvSpPr>
        <p:spPr>
          <a:xfrm>
            <a:off x="526401" y="1162016"/>
            <a:ext cx="11951998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>
              <a:spcBef>
                <a:spcPts val="0"/>
              </a:spcBef>
              <a:defRPr sz="4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サクシード 135ぺ　296</a:t>
            </a:r>
          </a:p>
        </p:txBody>
      </p:sp>
      <p:sp>
        <p:nvSpPr>
          <p:cNvPr id="421" name="サイコロを2回投げる。"/>
          <p:cNvSpPr txBox="1"/>
          <p:nvPr/>
        </p:nvSpPr>
        <p:spPr>
          <a:xfrm>
            <a:off x="526401" y="2028837"/>
            <a:ext cx="6445357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サイコロを2回投げる。</a:t>
            </a:r>
          </a:p>
        </p:txBody>
      </p:sp>
      <p:sp>
        <p:nvSpPr>
          <p:cNvPr id="422" name="1回目は4以下、2回目は素数の確率を求めよ。"/>
          <p:cNvSpPr txBox="1"/>
          <p:nvPr/>
        </p:nvSpPr>
        <p:spPr>
          <a:xfrm>
            <a:off x="526401" y="2848186"/>
            <a:ext cx="12611207" cy="6731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1回目は4以下、2回目は素数の確率を求めよ。</a:t>
            </a:r>
          </a:p>
        </p:txBody>
      </p:sp>
      <p:pic>
        <p:nvPicPr>
          <p:cNvPr id="423" name="角丸四角形 角丸四角形" descr="角丸四角形 角丸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84" y="1806773"/>
            <a:ext cx="12763632" cy="1963342"/>
          </a:xfrm>
          <a:prstGeom prst="rect">
            <a:avLst/>
          </a:prstGeom>
        </p:spPr>
      </p:pic>
      <p:sp>
        <p:nvSpPr>
          <p:cNvPr id="425" name="1回目"/>
          <p:cNvSpPr txBox="1"/>
          <p:nvPr/>
        </p:nvSpPr>
        <p:spPr>
          <a:xfrm>
            <a:off x="9704268" y="3804086"/>
            <a:ext cx="1294515" cy="521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22449">
              <a:spcBef>
                <a:spcPts val="0"/>
              </a:spcBef>
              <a:defRPr sz="3648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1回目</a:t>
            </a:r>
          </a:p>
        </p:txBody>
      </p:sp>
      <p:sp>
        <p:nvSpPr>
          <p:cNvPr id="426" name="2回目"/>
          <p:cNvSpPr txBox="1"/>
          <p:nvPr/>
        </p:nvSpPr>
        <p:spPr>
          <a:xfrm>
            <a:off x="6274011" y="6456904"/>
            <a:ext cx="532978" cy="14133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ctr" defTabSz="422656">
              <a:lnSpc>
                <a:spcPct val="60000"/>
              </a:lnSpc>
              <a:spcBef>
                <a:spcPts val="0"/>
              </a:spcBef>
              <a:defRPr sz="3312">
                <a:solidFill>
                  <a:srgbClr val="941100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2回目</a:t>
            </a:r>
          </a:p>
        </p:txBody>
      </p:sp>
      <p:sp>
        <p:nvSpPr>
          <p:cNvPr id="427" name="四角形"/>
          <p:cNvSpPr txBox="1"/>
          <p:nvPr/>
        </p:nvSpPr>
        <p:spPr>
          <a:xfrm>
            <a:off x="369768" y="4065554"/>
            <a:ext cx="6445357" cy="16224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m:rPr>
                      <m:nor/>
                    </m:rPr>
                    <a:rPr xmlns:a="http://schemas.openxmlformats.org/drawingml/2006/main" sz="4150" i="1">
                      <a:solidFill>
                        <a:srgbClr val="004C7F"/>
                      </a:solidFill>
                      <a:latin typeface="Cambria Math" panose="02040503050406030204" pitchFamily="18" charset="0"/>
                    </a:rPr>
                    <m:t>確率</m:t>
                  </m:r>
                  <m:r>
                    <a:rPr xmlns:a="http://schemas.openxmlformats.org/drawingml/2006/main" sz="4150" i="1">
                      <a:solidFill>
                        <a:srgbClr val="004C7F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1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nor/>
                        </m:rPr>
                        <a:rPr xmlns:a="http://schemas.openxmlformats.org/drawingml/2006/main" sz="41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場合の数</m:t>
                      </m:r>
                    </m:num>
                    <m:den>
                      <m:r>
                        <m:rPr>
                          <m:nor/>
                        </m:rPr>
                        <a:rPr xmlns:a="http://schemas.openxmlformats.org/drawingml/2006/main" sz="41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全事象の要素数</m:t>
                      </m:r>
                    </m:den>
                  </m:f>
                </m:oMath>
              </m:oMathPara>
            </a14:m>
            <a:endParaRPr>
              <a:solidFill>
                <a:srgbClr val="004D80"/>
              </a:solidFill>
            </a:endParaRPr>
          </a:p>
        </p:txBody>
      </p:sp>
      <p:sp>
        <p:nvSpPr>
          <p:cNvPr id="428" name="四角形"/>
          <p:cNvSpPr txBox="1"/>
          <p:nvPr/>
        </p:nvSpPr>
        <p:spPr>
          <a:xfrm>
            <a:off x="1419634" y="5809688"/>
            <a:ext cx="2357479" cy="16224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3950" i="1">
                      <a:solidFill>
                        <a:srgbClr val="004C7F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</m:oMath>
              </m:oMathPara>
            </a14:m>
            <a:endParaRPr>
              <a:solidFill>
                <a:srgbClr val="004D80"/>
              </a:solidFill>
            </a:endParaRPr>
          </a:p>
        </p:txBody>
      </p:sp>
      <p:graphicFrame>
        <p:nvGraphicFramePr>
          <p:cNvPr id="429" name="表1"/>
          <p:cNvGraphicFramePr/>
          <p:nvPr/>
        </p:nvGraphicFramePr>
        <p:xfrm>
          <a:off x="6888480" y="4359089"/>
          <a:ext cx="5997841" cy="526074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856834"/>
                <a:gridCol w="856834"/>
                <a:gridCol w="856834"/>
                <a:gridCol w="856834"/>
                <a:gridCol w="856834"/>
                <a:gridCol w="856834"/>
                <a:gridCol w="856834"/>
              </a:tblGrid>
              <a:tr h="751534"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noFill/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連続操作、なぜかけ算？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連続操作、なぜかけ算？</a:t>
            </a:r>
          </a:p>
        </p:txBody>
      </p:sp>
      <p:sp>
        <p:nvSpPr>
          <p:cNvPr id="432" name="サクシード 135ぺ 296"/>
          <p:cNvSpPr txBox="1"/>
          <p:nvPr/>
        </p:nvSpPr>
        <p:spPr>
          <a:xfrm>
            <a:off x="526401" y="1162016"/>
            <a:ext cx="11951998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>
              <a:spcBef>
                <a:spcPts val="0"/>
              </a:spcBef>
              <a:defRPr sz="4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サクシード 135ぺ　296</a:t>
            </a:r>
          </a:p>
        </p:txBody>
      </p:sp>
      <p:sp>
        <p:nvSpPr>
          <p:cNvPr id="433" name="サイコロを2回投げる。"/>
          <p:cNvSpPr txBox="1"/>
          <p:nvPr/>
        </p:nvSpPr>
        <p:spPr>
          <a:xfrm>
            <a:off x="526401" y="2028837"/>
            <a:ext cx="6445357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サイコロを2回投げる。</a:t>
            </a:r>
          </a:p>
        </p:txBody>
      </p:sp>
      <p:sp>
        <p:nvSpPr>
          <p:cNvPr id="434" name="1回目は4以下、2回目は素数の確率を求めよ。"/>
          <p:cNvSpPr txBox="1"/>
          <p:nvPr/>
        </p:nvSpPr>
        <p:spPr>
          <a:xfrm>
            <a:off x="526401" y="2848186"/>
            <a:ext cx="12611207" cy="6731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1回目は4以下、2回目は素数の確率を求めよ。</a:t>
            </a:r>
          </a:p>
        </p:txBody>
      </p:sp>
      <p:pic>
        <p:nvPicPr>
          <p:cNvPr id="435" name="角丸四角形 角丸四角形" descr="角丸四角形 角丸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84" y="1806773"/>
            <a:ext cx="12763632" cy="1963342"/>
          </a:xfrm>
          <a:prstGeom prst="rect">
            <a:avLst/>
          </a:prstGeom>
        </p:spPr>
      </p:pic>
      <p:sp>
        <p:nvSpPr>
          <p:cNvPr id="437" name="1回目"/>
          <p:cNvSpPr txBox="1"/>
          <p:nvPr/>
        </p:nvSpPr>
        <p:spPr>
          <a:xfrm>
            <a:off x="9704268" y="3804086"/>
            <a:ext cx="1294515" cy="521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22449">
              <a:spcBef>
                <a:spcPts val="0"/>
              </a:spcBef>
              <a:defRPr sz="3648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1回目</a:t>
            </a:r>
          </a:p>
        </p:txBody>
      </p:sp>
      <p:sp>
        <p:nvSpPr>
          <p:cNvPr id="438" name="2回目"/>
          <p:cNvSpPr txBox="1"/>
          <p:nvPr/>
        </p:nvSpPr>
        <p:spPr>
          <a:xfrm>
            <a:off x="6274011" y="6456904"/>
            <a:ext cx="532978" cy="14133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ctr" defTabSz="422656">
              <a:lnSpc>
                <a:spcPct val="60000"/>
              </a:lnSpc>
              <a:spcBef>
                <a:spcPts val="0"/>
              </a:spcBef>
              <a:defRPr sz="3312">
                <a:solidFill>
                  <a:srgbClr val="941100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2回目</a:t>
            </a:r>
          </a:p>
        </p:txBody>
      </p:sp>
      <p:sp>
        <p:nvSpPr>
          <p:cNvPr id="439" name="四角形"/>
          <p:cNvSpPr txBox="1"/>
          <p:nvPr/>
        </p:nvSpPr>
        <p:spPr>
          <a:xfrm>
            <a:off x="369768" y="4065554"/>
            <a:ext cx="6445357" cy="16224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m:rPr>
                      <m:nor/>
                    </m:rPr>
                    <a:rPr xmlns:a="http://schemas.openxmlformats.org/drawingml/2006/main" sz="4150" i="1">
                      <a:solidFill>
                        <a:srgbClr val="004C7F"/>
                      </a:solidFill>
                      <a:latin typeface="Cambria Math" panose="02040503050406030204" pitchFamily="18" charset="0"/>
                    </a:rPr>
                    <m:t>確率</m:t>
                  </m:r>
                  <m:r>
                    <a:rPr xmlns:a="http://schemas.openxmlformats.org/drawingml/2006/main" sz="4150" i="1">
                      <a:solidFill>
                        <a:srgbClr val="004C7F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1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nor/>
                        </m:rPr>
                        <a:rPr xmlns:a="http://schemas.openxmlformats.org/drawingml/2006/main" sz="41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場合の数</m:t>
                      </m:r>
                    </m:num>
                    <m:den>
                      <m:r>
                        <m:rPr>
                          <m:nor/>
                        </m:rPr>
                        <a:rPr xmlns:a="http://schemas.openxmlformats.org/drawingml/2006/main" sz="41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全事象の要素数</m:t>
                      </m:r>
                    </m:den>
                  </m:f>
                </m:oMath>
              </m:oMathPara>
            </a14:m>
            <a:endParaRPr>
              <a:solidFill>
                <a:srgbClr val="004D80"/>
              </a:solidFill>
            </a:endParaRPr>
          </a:p>
        </p:txBody>
      </p:sp>
      <p:sp>
        <p:nvSpPr>
          <p:cNvPr id="440" name="四角形"/>
          <p:cNvSpPr txBox="1"/>
          <p:nvPr/>
        </p:nvSpPr>
        <p:spPr>
          <a:xfrm>
            <a:off x="1419634" y="5809688"/>
            <a:ext cx="2357479" cy="16224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3950" i="1">
                      <a:solidFill>
                        <a:srgbClr val="004C7F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</m:oMath>
              </m:oMathPara>
            </a14:m>
            <a:endParaRPr>
              <a:solidFill>
                <a:srgbClr val="004D80"/>
              </a:solidFill>
            </a:endParaRPr>
          </a:p>
        </p:txBody>
      </p:sp>
      <p:pic>
        <p:nvPicPr>
          <p:cNvPr id="441" name="線 線" descr="線 線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181" y="3488266"/>
            <a:ext cx="3636585" cy="152401"/>
          </a:xfrm>
          <a:prstGeom prst="rect">
            <a:avLst/>
          </a:prstGeom>
        </p:spPr>
      </p:pic>
      <p:pic>
        <p:nvPicPr>
          <p:cNvPr id="443" name="線 線" descr="線 線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4107" y="3488266"/>
            <a:ext cx="3636586" cy="152401"/>
          </a:xfrm>
          <a:prstGeom prst="rect">
            <a:avLst/>
          </a:prstGeom>
        </p:spPr>
      </p:pic>
      <p:pic>
        <p:nvPicPr>
          <p:cNvPr id="445" name="角丸四角形 角丸四角形" descr="角丸四角形 角丸四角形"/>
          <p:cNvPicPr>
            <a:picLocks noChangeAspect="0"/>
          </p:cNvPicPr>
          <p:nvPr/>
        </p:nvPicPr>
        <p:blipFill>
          <a:blip r:embed="rId5">
            <a:alphaModFix amt="60000"/>
            <a:extLst/>
          </a:blip>
          <a:stretch>
            <a:fillRect/>
          </a:stretch>
        </p:blipFill>
        <p:spPr>
          <a:xfrm>
            <a:off x="3183433" y="5685297"/>
            <a:ext cx="767227" cy="1754612"/>
          </a:xfrm>
          <a:prstGeom prst="rect">
            <a:avLst/>
          </a:prstGeom>
        </p:spPr>
      </p:pic>
      <p:pic>
        <p:nvPicPr>
          <p:cNvPr id="447" name="角丸四角形 角丸四角形" descr="角丸四角形 角丸四角形"/>
          <p:cNvPicPr>
            <a:picLocks noChangeAspect="0"/>
          </p:cNvPicPr>
          <p:nvPr/>
        </p:nvPicPr>
        <p:blipFill>
          <a:blip r:embed="rId6">
            <a:alphaModFix amt="60410"/>
            <a:extLst/>
          </a:blip>
          <a:stretch>
            <a:fillRect/>
          </a:stretch>
        </p:blipFill>
        <p:spPr>
          <a:xfrm>
            <a:off x="2046353" y="5680128"/>
            <a:ext cx="767227" cy="1754611"/>
          </a:xfrm>
          <a:prstGeom prst="rect">
            <a:avLst/>
          </a:prstGeom>
        </p:spPr>
      </p:pic>
      <p:graphicFrame>
        <p:nvGraphicFramePr>
          <p:cNvPr id="449" name="表1"/>
          <p:cNvGraphicFramePr/>
          <p:nvPr/>
        </p:nvGraphicFramePr>
        <p:xfrm>
          <a:off x="6888480" y="4359089"/>
          <a:ext cx="5997841" cy="526074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856834"/>
                <a:gridCol w="856834"/>
                <a:gridCol w="856834"/>
                <a:gridCol w="856834"/>
                <a:gridCol w="856834"/>
                <a:gridCol w="856834"/>
                <a:gridCol w="856834"/>
              </a:tblGrid>
              <a:tr h="751534"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noFill/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連続操作、なぜかけ算？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連続操作、なぜかけ算？</a:t>
            </a:r>
          </a:p>
        </p:txBody>
      </p:sp>
      <p:sp>
        <p:nvSpPr>
          <p:cNvPr id="452" name="サクシード 135ぺ 296"/>
          <p:cNvSpPr txBox="1"/>
          <p:nvPr/>
        </p:nvSpPr>
        <p:spPr>
          <a:xfrm>
            <a:off x="526401" y="1162016"/>
            <a:ext cx="11951998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>
              <a:spcBef>
                <a:spcPts val="0"/>
              </a:spcBef>
              <a:defRPr sz="4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サクシード 135ぺ　296</a:t>
            </a:r>
          </a:p>
        </p:txBody>
      </p:sp>
      <p:sp>
        <p:nvSpPr>
          <p:cNvPr id="453" name="サイコロを2回投げる。"/>
          <p:cNvSpPr txBox="1"/>
          <p:nvPr/>
        </p:nvSpPr>
        <p:spPr>
          <a:xfrm>
            <a:off x="526401" y="2028837"/>
            <a:ext cx="6445357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サイコロを2回投げる。</a:t>
            </a:r>
          </a:p>
        </p:txBody>
      </p:sp>
      <p:sp>
        <p:nvSpPr>
          <p:cNvPr id="454" name="1回目は4以下、2回目は素数の確率を求めよ。"/>
          <p:cNvSpPr txBox="1"/>
          <p:nvPr/>
        </p:nvSpPr>
        <p:spPr>
          <a:xfrm>
            <a:off x="526401" y="2848186"/>
            <a:ext cx="12611207" cy="6731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1回目は4以下、2回目は素数の確率を求めよ。</a:t>
            </a:r>
          </a:p>
        </p:txBody>
      </p:sp>
      <p:pic>
        <p:nvPicPr>
          <p:cNvPr id="455" name="角丸四角形 角丸四角形" descr="角丸四角形 角丸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84" y="1806773"/>
            <a:ext cx="12763632" cy="1963342"/>
          </a:xfrm>
          <a:prstGeom prst="rect">
            <a:avLst/>
          </a:prstGeom>
        </p:spPr>
      </p:pic>
      <p:graphicFrame>
        <p:nvGraphicFramePr>
          <p:cNvPr id="457" name="表1"/>
          <p:cNvGraphicFramePr/>
          <p:nvPr/>
        </p:nvGraphicFramePr>
        <p:xfrm>
          <a:off x="6888480" y="4359089"/>
          <a:ext cx="5997841" cy="526074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856834"/>
                <a:gridCol w="856834"/>
                <a:gridCol w="856834"/>
                <a:gridCol w="856834"/>
                <a:gridCol w="856834"/>
                <a:gridCol w="856834"/>
                <a:gridCol w="856834"/>
              </a:tblGrid>
              <a:tr h="751534"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0">
                      <a:miter lim="400000"/>
                    </a:lnT>
                    <a:lnB w="76200">
                      <a:solidFill>
                        <a:srgbClr val="53585F"/>
                      </a:solidFill>
                      <a:miter lim="400000"/>
                    </a:lnB>
                    <a:noFill/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76200">
                      <a:solidFill>
                        <a:srgbClr val="53585F"/>
                      </a:solidFill>
                      <a:miter lim="400000"/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noFill/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B>
                    <a:solidFill>
                      <a:srgbClr val="D5D5D5"/>
                    </a:solidFill>
                  </a:tcPr>
                </a:tc>
              </a:tr>
              <a:tr h="751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76200">
                      <a:solidFill>
                        <a:srgbClr val="53585F"/>
                      </a:solidFill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53585F"/>
                      </a:solidFill>
                      <a:miter lim="400000"/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38100" cap="rnd">
                      <a:solidFill>
                        <a:srgbClr val="53585F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8" name="1回目"/>
          <p:cNvSpPr txBox="1"/>
          <p:nvPr/>
        </p:nvSpPr>
        <p:spPr>
          <a:xfrm>
            <a:off x="9704268" y="3804086"/>
            <a:ext cx="1294515" cy="521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22449">
              <a:spcBef>
                <a:spcPts val="0"/>
              </a:spcBef>
              <a:defRPr sz="3648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1回目</a:t>
            </a:r>
          </a:p>
        </p:txBody>
      </p:sp>
      <p:sp>
        <p:nvSpPr>
          <p:cNvPr id="459" name="2回目"/>
          <p:cNvSpPr txBox="1"/>
          <p:nvPr/>
        </p:nvSpPr>
        <p:spPr>
          <a:xfrm>
            <a:off x="6274011" y="6456904"/>
            <a:ext cx="532978" cy="14133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ctr" defTabSz="422656">
              <a:lnSpc>
                <a:spcPct val="60000"/>
              </a:lnSpc>
              <a:spcBef>
                <a:spcPts val="0"/>
              </a:spcBef>
              <a:defRPr sz="3312">
                <a:solidFill>
                  <a:srgbClr val="941100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2回目</a:t>
            </a:r>
          </a:p>
        </p:txBody>
      </p:sp>
      <p:sp>
        <p:nvSpPr>
          <p:cNvPr id="460" name="四角形"/>
          <p:cNvSpPr txBox="1"/>
          <p:nvPr/>
        </p:nvSpPr>
        <p:spPr>
          <a:xfrm>
            <a:off x="369768" y="4065554"/>
            <a:ext cx="6445357" cy="16224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m:rPr>
                      <m:nor/>
                    </m:rPr>
                    <a:rPr xmlns:a="http://schemas.openxmlformats.org/drawingml/2006/main" sz="4150" i="1">
                      <a:solidFill>
                        <a:srgbClr val="004C7F"/>
                      </a:solidFill>
                      <a:latin typeface="Cambria Math" panose="02040503050406030204" pitchFamily="18" charset="0"/>
                    </a:rPr>
                    <m:t>確率</m:t>
                  </m:r>
                  <m:r>
                    <a:rPr xmlns:a="http://schemas.openxmlformats.org/drawingml/2006/main" sz="4150" i="1">
                      <a:solidFill>
                        <a:srgbClr val="004C7F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1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nor/>
                        </m:rPr>
                        <a:rPr xmlns:a="http://schemas.openxmlformats.org/drawingml/2006/main" sz="41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場合の数</m:t>
                      </m:r>
                    </m:num>
                    <m:den>
                      <m:r>
                        <m:rPr>
                          <m:nor/>
                        </m:rPr>
                        <a:rPr xmlns:a="http://schemas.openxmlformats.org/drawingml/2006/main" sz="41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全事象の要素数</m:t>
                      </m:r>
                    </m:den>
                  </m:f>
                </m:oMath>
              </m:oMathPara>
            </a14:m>
            <a:endParaRPr>
              <a:solidFill>
                <a:srgbClr val="004D80"/>
              </a:solidFill>
            </a:endParaRPr>
          </a:p>
        </p:txBody>
      </p:sp>
      <p:sp>
        <p:nvSpPr>
          <p:cNvPr id="461" name="四角形"/>
          <p:cNvSpPr txBox="1"/>
          <p:nvPr/>
        </p:nvSpPr>
        <p:spPr>
          <a:xfrm>
            <a:off x="1419634" y="5809688"/>
            <a:ext cx="2357479" cy="16224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3950" i="1">
                      <a:solidFill>
                        <a:srgbClr val="004C7F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xmlns:a="http://schemas.openxmlformats.org/drawingml/2006/main" sz="3950" i="1">
                          <a:solidFill>
                            <a:srgbClr val="004C7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</m:oMath>
              </m:oMathPara>
            </a14:m>
            <a:endParaRPr>
              <a:solidFill>
                <a:srgbClr val="004D80"/>
              </a:solidFill>
            </a:endParaRPr>
          </a:p>
        </p:txBody>
      </p:sp>
      <p:pic>
        <p:nvPicPr>
          <p:cNvPr id="462" name="線 線" descr="線 線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181" y="3488266"/>
            <a:ext cx="3636585" cy="152401"/>
          </a:xfrm>
          <a:prstGeom prst="rect">
            <a:avLst/>
          </a:prstGeom>
        </p:spPr>
      </p:pic>
      <p:pic>
        <p:nvPicPr>
          <p:cNvPr id="464" name="線 線" descr="線 線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4107" y="3488266"/>
            <a:ext cx="3636586" cy="152401"/>
          </a:xfrm>
          <a:prstGeom prst="rect">
            <a:avLst/>
          </a:prstGeom>
        </p:spPr>
      </p:pic>
      <p:pic>
        <p:nvPicPr>
          <p:cNvPr id="466" name="角丸四角形 角丸四角形" descr="角丸四角形 角丸四角形"/>
          <p:cNvPicPr>
            <a:picLocks noChangeAspect="0"/>
          </p:cNvPicPr>
          <p:nvPr/>
        </p:nvPicPr>
        <p:blipFill>
          <a:blip r:embed="rId5">
            <a:alphaModFix amt="60000"/>
            <a:extLst/>
          </a:blip>
          <a:stretch>
            <a:fillRect/>
          </a:stretch>
        </p:blipFill>
        <p:spPr>
          <a:xfrm>
            <a:off x="3183433" y="5685297"/>
            <a:ext cx="767227" cy="1754612"/>
          </a:xfrm>
          <a:prstGeom prst="rect">
            <a:avLst/>
          </a:prstGeom>
        </p:spPr>
      </p:pic>
      <p:pic>
        <p:nvPicPr>
          <p:cNvPr id="468" name="角丸四角形 角丸四角形" descr="角丸四角形 角丸四角形"/>
          <p:cNvPicPr>
            <a:picLocks noChangeAspect="0"/>
          </p:cNvPicPr>
          <p:nvPr/>
        </p:nvPicPr>
        <p:blipFill>
          <a:blip r:embed="rId6">
            <a:alphaModFix amt="60410"/>
            <a:extLst/>
          </a:blip>
          <a:stretch>
            <a:fillRect/>
          </a:stretch>
        </p:blipFill>
        <p:spPr>
          <a:xfrm>
            <a:off x="2046353" y="5680128"/>
            <a:ext cx="767227" cy="1754611"/>
          </a:xfrm>
          <a:prstGeom prst="rect">
            <a:avLst/>
          </a:prstGeom>
        </p:spPr>
      </p:pic>
      <p:sp>
        <p:nvSpPr>
          <p:cNvPr id="470" name="4以下の確率"/>
          <p:cNvSpPr/>
          <p:nvPr/>
        </p:nvSpPr>
        <p:spPr>
          <a:xfrm>
            <a:off x="321601" y="7441327"/>
            <a:ext cx="2357438" cy="2104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127" y="0"/>
                </a:moveTo>
                <a:lnTo>
                  <a:pt x="17695" y="4106"/>
                </a:lnTo>
                <a:lnTo>
                  <a:pt x="716" y="4106"/>
                </a:lnTo>
                <a:cubicBezTo>
                  <a:pt x="320" y="4106"/>
                  <a:pt x="0" y="4465"/>
                  <a:pt x="0" y="4908"/>
                </a:cubicBezTo>
                <a:lnTo>
                  <a:pt x="0" y="20798"/>
                </a:lnTo>
                <a:cubicBezTo>
                  <a:pt x="0" y="21241"/>
                  <a:pt x="320" y="21600"/>
                  <a:pt x="716" y="21600"/>
                </a:cubicBezTo>
                <a:lnTo>
                  <a:pt x="20884" y="21600"/>
                </a:lnTo>
                <a:cubicBezTo>
                  <a:pt x="21280" y="21600"/>
                  <a:pt x="21600" y="21241"/>
                  <a:pt x="21600" y="20798"/>
                </a:cubicBezTo>
                <a:lnTo>
                  <a:pt x="21600" y="4908"/>
                </a:lnTo>
                <a:cubicBezTo>
                  <a:pt x="21600" y="4465"/>
                  <a:pt x="21280" y="4106"/>
                  <a:pt x="20884" y="4106"/>
                </a:cubicBezTo>
                <a:lnTo>
                  <a:pt x="20560" y="4106"/>
                </a:lnTo>
                <a:lnTo>
                  <a:pt x="19127" y="0"/>
                </a:ln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>
              <a:spcBef>
                <a:spcPts val="0"/>
              </a:spcBef>
              <a:defRPr sz="4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4以下の確率</a:t>
            </a:r>
          </a:p>
        </p:txBody>
      </p:sp>
      <p:sp>
        <p:nvSpPr>
          <p:cNvPr id="471" name="素数の 確率"/>
          <p:cNvSpPr/>
          <p:nvPr/>
        </p:nvSpPr>
        <p:spPr>
          <a:xfrm>
            <a:off x="3549226" y="7462559"/>
            <a:ext cx="2357438" cy="205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84" y="0"/>
                </a:moveTo>
                <a:lnTo>
                  <a:pt x="647" y="3724"/>
                </a:lnTo>
                <a:cubicBezTo>
                  <a:pt x="285" y="3766"/>
                  <a:pt x="0" y="4103"/>
                  <a:pt x="0" y="4528"/>
                </a:cubicBezTo>
                <a:lnTo>
                  <a:pt x="0" y="20779"/>
                </a:lnTo>
                <a:cubicBezTo>
                  <a:pt x="0" y="21233"/>
                  <a:pt x="320" y="21600"/>
                  <a:pt x="716" y="21600"/>
                </a:cubicBezTo>
                <a:lnTo>
                  <a:pt x="20884" y="21600"/>
                </a:lnTo>
                <a:cubicBezTo>
                  <a:pt x="21280" y="21600"/>
                  <a:pt x="21600" y="21233"/>
                  <a:pt x="21600" y="20779"/>
                </a:cubicBezTo>
                <a:lnTo>
                  <a:pt x="21600" y="4528"/>
                </a:lnTo>
                <a:cubicBezTo>
                  <a:pt x="21600" y="4075"/>
                  <a:pt x="21280" y="3708"/>
                  <a:pt x="20884" y="3708"/>
                </a:cubicBezTo>
                <a:lnTo>
                  <a:pt x="3520" y="3708"/>
                </a:lnTo>
                <a:lnTo>
                  <a:pt x="2084" y="0"/>
                </a:lnTo>
                <a:close/>
              </a:path>
            </a:pathLst>
          </a:custGeom>
          <a:solidFill>
            <a:srgbClr val="9452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>
              <a:spcBef>
                <a:spcPts val="0"/>
              </a:spcBef>
              <a:defRPr sz="4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素数の　確率</a:t>
            </a:r>
          </a:p>
        </p:txBody>
      </p:sp>
      <p:sp>
        <p:nvSpPr>
          <p:cNvPr id="472" name="乗算記号"/>
          <p:cNvSpPr/>
          <p:nvPr/>
        </p:nvSpPr>
        <p:spPr>
          <a:xfrm>
            <a:off x="2834944" y="8441266"/>
            <a:ext cx="532977" cy="532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chemeClr val="accent6">
              <a:satOff val="-15798"/>
              <a:lumOff val="-17517"/>
            </a:scheme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なぜかけ算？ 直感的に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なぜかけ算？ 直感的に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なぜかけ算？ 直感的に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なぜかけ算？ 直感的に</a:t>
            </a:r>
          </a:p>
        </p:txBody>
      </p:sp>
      <p:sp>
        <p:nvSpPr>
          <p:cNvPr id="477" name="KISUKE"/>
          <p:cNvSpPr txBox="1"/>
          <p:nvPr/>
        </p:nvSpPr>
        <p:spPr>
          <a:xfrm>
            <a:off x="455321" y="888991"/>
            <a:ext cx="4343113" cy="10160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63541">
              <a:spcBef>
                <a:spcPts val="0"/>
              </a:spcBef>
              <a:defRPr b="1" sz="6240">
                <a:solidFill>
                  <a:schemeClr val="accent1">
                    <a:lumOff val="-13575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KISUKE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なぜかけ算？ 直感的に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なぜかけ算？ 直感的に</a:t>
            </a:r>
          </a:p>
        </p:txBody>
      </p:sp>
      <p:sp>
        <p:nvSpPr>
          <p:cNvPr id="480" name="KISUKE"/>
          <p:cNvSpPr txBox="1"/>
          <p:nvPr/>
        </p:nvSpPr>
        <p:spPr>
          <a:xfrm>
            <a:off x="455321" y="888991"/>
            <a:ext cx="4343113" cy="10160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63541">
              <a:spcBef>
                <a:spcPts val="0"/>
              </a:spcBef>
              <a:defRPr b="1" sz="6240">
                <a:solidFill>
                  <a:schemeClr val="accent1">
                    <a:lumOff val="-13575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KISUKE</a:t>
            </a:r>
          </a:p>
        </p:txBody>
      </p:sp>
      <p:sp>
        <p:nvSpPr>
          <p:cNvPr id="481" name="カップケーキ"/>
          <p:cNvSpPr/>
          <p:nvPr/>
        </p:nvSpPr>
        <p:spPr>
          <a:xfrm>
            <a:off x="2792537" y="2098498"/>
            <a:ext cx="754883" cy="916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fill="norm" stroke="1" extrusionOk="0">
                <a:moveTo>
                  <a:pt x="10955" y="0"/>
                </a:moveTo>
                <a:cubicBezTo>
                  <a:pt x="9245" y="43"/>
                  <a:pt x="8517" y="869"/>
                  <a:pt x="8209" y="1571"/>
                </a:cubicBezTo>
                <a:cubicBezTo>
                  <a:pt x="8170" y="1663"/>
                  <a:pt x="8065" y="1723"/>
                  <a:pt x="7947" y="1723"/>
                </a:cubicBezTo>
                <a:cubicBezTo>
                  <a:pt x="7259" y="1750"/>
                  <a:pt x="6486" y="1940"/>
                  <a:pt x="5824" y="2501"/>
                </a:cubicBezTo>
                <a:cubicBezTo>
                  <a:pt x="5228" y="3015"/>
                  <a:pt x="5078" y="3537"/>
                  <a:pt x="5097" y="3975"/>
                </a:cubicBezTo>
                <a:cubicBezTo>
                  <a:pt x="5104" y="4072"/>
                  <a:pt x="5032" y="4158"/>
                  <a:pt x="4927" y="4196"/>
                </a:cubicBezTo>
                <a:cubicBezTo>
                  <a:pt x="3873" y="4607"/>
                  <a:pt x="3113" y="5655"/>
                  <a:pt x="3447" y="6611"/>
                </a:cubicBezTo>
                <a:cubicBezTo>
                  <a:pt x="3500" y="6757"/>
                  <a:pt x="3381" y="6908"/>
                  <a:pt x="3197" y="6919"/>
                </a:cubicBezTo>
                <a:cubicBezTo>
                  <a:pt x="3191" y="6919"/>
                  <a:pt x="3186" y="6919"/>
                  <a:pt x="3179" y="6919"/>
                </a:cubicBezTo>
                <a:cubicBezTo>
                  <a:pt x="2445" y="6973"/>
                  <a:pt x="2005" y="7621"/>
                  <a:pt x="2346" y="8161"/>
                </a:cubicBezTo>
                <a:cubicBezTo>
                  <a:pt x="2700" y="8717"/>
                  <a:pt x="3139" y="9208"/>
                  <a:pt x="3382" y="9462"/>
                </a:cubicBezTo>
                <a:cubicBezTo>
                  <a:pt x="3434" y="9516"/>
                  <a:pt x="3413" y="9599"/>
                  <a:pt x="3335" y="9631"/>
                </a:cubicBezTo>
                <a:cubicBezTo>
                  <a:pt x="1887" y="10279"/>
                  <a:pt x="943" y="11116"/>
                  <a:pt x="747" y="12040"/>
                </a:cubicBezTo>
                <a:cubicBezTo>
                  <a:pt x="740" y="12083"/>
                  <a:pt x="774" y="12120"/>
                  <a:pt x="827" y="12131"/>
                </a:cubicBezTo>
                <a:cubicBezTo>
                  <a:pt x="1148" y="12190"/>
                  <a:pt x="1331" y="12309"/>
                  <a:pt x="1422" y="12379"/>
                </a:cubicBezTo>
                <a:cubicBezTo>
                  <a:pt x="1462" y="12406"/>
                  <a:pt x="1514" y="12406"/>
                  <a:pt x="1553" y="12379"/>
                </a:cubicBezTo>
                <a:cubicBezTo>
                  <a:pt x="1665" y="12298"/>
                  <a:pt x="1915" y="12142"/>
                  <a:pt x="2262" y="12126"/>
                </a:cubicBezTo>
                <a:cubicBezTo>
                  <a:pt x="2707" y="12104"/>
                  <a:pt x="2996" y="12287"/>
                  <a:pt x="3113" y="12379"/>
                </a:cubicBezTo>
                <a:cubicBezTo>
                  <a:pt x="3153" y="12406"/>
                  <a:pt x="3205" y="12411"/>
                  <a:pt x="3245" y="12379"/>
                </a:cubicBezTo>
                <a:cubicBezTo>
                  <a:pt x="3356" y="12298"/>
                  <a:pt x="3604" y="12142"/>
                  <a:pt x="3951" y="12126"/>
                </a:cubicBezTo>
                <a:cubicBezTo>
                  <a:pt x="4396" y="12104"/>
                  <a:pt x="4684" y="12287"/>
                  <a:pt x="4809" y="12379"/>
                </a:cubicBezTo>
                <a:cubicBezTo>
                  <a:pt x="4848" y="12406"/>
                  <a:pt x="4900" y="12411"/>
                  <a:pt x="4940" y="12379"/>
                </a:cubicBezTo>
                <a:cubicBezTo>
                  <a:pt x="5051" y="12298"/>
                  <a:pt x="5301" y="12142"/>
                  <a:pt x="5648" y="12126"/>
                </a:cubicBezTo>
                <a:cubicBezTo>
                  <a:pt x="6094" y="12104"/>
                  <a:pt x="6382" y="12282"/>
                  <a:pt x="6500" y="12379"/>
                </a:cubicBezTo>
                <a:cubicBezTo>
                  <a:pt x="6539" y="12406"/>
                  <a:pt x="6598" y="12411"/>
                  <a:pt x="6631" y="12379"/>
                </a:cubicBezTo>
                <a:cubicBezTo>
                  <a:pt x="6749" y="12293"/>
                  <a:pt x="7018" y="12126"/>
                  <a:pt x="7411" y="12126"/>
                </a:cubicBezTo>
                <a:cubicBezTo>
                  <a:pt x="7811" y="12126"/>
                  <a:pt x="8080" y="12293"/>
                  <a:pt x="8191" y="12379"/>
                </a:cubicBezTo>
                <a:cubicBezTo>
                  <a:pt x="8230" y="12406"/>
                  <a:pt x="8283" y="12406"/>
                  <a:pt x="8322" y="12379"/>
                </a:cubicBezTo>
                <a:cubicBezTo>
                  <a:pt x="8433" y="12298"/>
                  <a:pt x="8681" y="12142"/>
                  <a:pt x="9028" y="12126"/>
                </a:cubicBezTo>
                <a:cubicBezTo>
                  <a:pt x="9474" y="12104"/>
                  <a:pt x="9762" y="12282"/>
                  <a:pt x="9880" y="12379"/>
                </a:cubicBezTo>
                <a:cubicBezTo>
                  <a:pt x="9919" y="12406"/>
                  <a:pt x="9978" y="12411"/>
                  <a:pt x="10011" y="12379"/>
                </a:cubicBezTo>
                <a:cubicBezTo>
                  <a:pt x="10129" y="12293"/>
                  <a:pt x="10398" y="12126"/>
                  <a:pt x="10791" y="12126"/>
                </a:cubicBezTo>
                <a:cubicBezTo>
                  <a:pt x="11191" y="12126"/>
                  <a:pt x="11460" y="12293"/>
                  <a:pt x="11571" y="12379"/>
                </a:cubicBezTo>
                <a:cubicBezTo>
                  <a:pt x="11610" y="12406"/>
                  <a:pt x="11663" y="12406"/>
                  <a:pt x="11702" y="12379"/>
                </a:cubicBezTo>
                <a:cubicBezTo>
                  <a:pt x="11814" y="12298"/>
                  <a:pt x="12061" y="12142"/>
                  <a:pt x="12408" y="12126"/>
                </a:cubicBezTo>
                <a:cubicBezTo>
                  <a:pt x="12854" y="12104"/>
                  <a:pt x="13142" y="12287"/>
                  <a:pt x="13260" y="12379"/>
                </a:cubicBezTo>
                <a:cubicBezTo>
                  <a:pt x="13299" y="12406"/>
                  <a:pt x="13352" y="12411"/>
                  <a:pt x="13391" y="12379"/>
                </a:cubicBezTo>
                <a:cubicBezTo>
                  <a:pt x="13503" y="12298"/>
                  <a:pt x="13752" y="12142"/>
                  <a:pt x="14100" y="12126"/>
                </a:cubicBezTo>
                <a:cubicBezTo>
                  <a:pt x="14545" y="12104"/>
                  <a:pt x="14833" y="12287"/>
                  <a:pt x="14951" y="12379"/>
                </a:cubicBezTo>
                <a:cubicBezTo>
                  <a:pt x="14991" y="12406"/>
                  <a:pt x="15043" y="12411"/>
                  <a:pt x="15082" y="12379"/>
                </a:cubicBezTo>
                <a:cubicBezTo>
                  <a:pt x="15194" y="12298"/>
                  <a:pt x="15443" y="12142"/>
                  <a:pt x="15791" y="12126"/>
                </a:cubicBezTo>
                <a:cubicBezTo>
                  <a:pt x="16236" y="12104"/>
                  <a:pt x="16524" y="12287"/>
                  <a:pt x="16649" y="12379"/>
                </a:cubicBezTo>
                <a:cubicBezTo>
                  <a:pt x="16688" y="12406"/>
                  <a:pt x="16740" y="12411"/>
                  <a:pt x="16780" y="12379"/>
                </a:cubicBezTo>
                <a:cubicBezTo>
                  <a:pt x="16891" y="12298"/>
                  <a:pt x="17139" y="12142"/>
                  <a:pt x="17486" y="12126"/>
                </a:cubicBezTo>
                <a:cubicBezTo>
                  <a:pt x="17931" y="12104"/>
                  <a:pt x="18221" y="12282"/>
                  <a:pt x="18346" y="12379"/>
                </a:cubicBezTo>
                <a:cubicBezTo>
                  <a:pt x="18385" y="12406"/>
                  <a:pt x="18438" y="12411"/>
                  <a:pt x="18477" y="12379"/>
                </a:cubicBezTo>
                <a:cubicBezTo>
                  <a:pt x="18588" y="12298"/>
                  <a:pt x="18836" y="12142"/>
                  <a:pt x="19183" y="12126"/>
                </a:cubicBezTo>
                <a:cubicBezTo>
                  <a:pt x="19629" y="12104"/>
                  <a:pt x="19917" y="12282"/>
                  <a:pt x="20035" y="12379"/>
                </a:cubicBezTo>
                <a:cubicBezTo>
                  <a:pt x="20074" y="12406"/>
                  <a:pt x="20133" y="12411"/>
                  <a:pt x="20166" y="12379"/>
                </a:cubicBezTo>
                <a:cubicBezTo>
                  <a:pt x="20258" y="12309"/>
                  <a:pt x="20441" y="12191"/>
                  <a:pt x="20723" y="12143"/>
                </a:cubicBezTo>
                <a:cubicBezTo>
                  <a:pt x="20775" y="12132"/>
                  <a:pt x="20809" y="12093"/>
                  <a:pt x="20803" y="12050"/>
                </a:cubicBezTo>
                <a:cubicBezTo>
                  <a:pt x="20613" y="11159"/>
                  <a:pt x="19727" y="10349"/>
                  <a:pt x="18370" y="9712"/>
                </a:cubicBezTo>
                <a:cubicBezTo>
                  <a:pt x="18292" y="9674"/>
                  <a:pt x="18280" y="9587"/>
                  <a:pt x="18346" y="9533"/>
                </a:cubicBezTo>
                <a:cubicBezTo>
                  <a:pt x="18778" y="9171"/>
                  <a:pt x="19086" y="8463"/>
                  <a:pt x="19269" y="7896"/>
                </a:cubicBezTo>
                <a:cubicBezTo>
                  <a:pt x="19433" y="7404"/>
                  <a:pt x="19033" y="6908"/>
                  <a:pt x="18424" y="6833"/>
                </a:cubicBezTo>
                <a:cubicBezTo>
                  <a:pt x="18325" y="6822"/>
                  <a:pt x="18226" y="6811"/>
                  <a:pt x="18108" y="6801"/>
                </a:cubicBezTo>
                <a:cubicBezTo>
                  <a:pt x="17931" y="6784"/>
                  <a:pt x="17820" y="6639"/>
                  <a:pt x="17873" y="6498"/>
                </a:cubicBezTo>
                <a:cubicBezTo>
                  <a:pt x="18390" y="5002"/>
                  <a:pt x="17291" y="3835"/>
                  <a:pt x="15823" y="3646"/>
                </a:cubicBezTo>
                <a:cubicBezTo>
                  <a:pt x="15706" y="3630"/>
                  <a:pt x="15606" y="3559"/>
                  <a:pt x="15580" y="3462"/>
                </a:cubicBezTo>
                <a:cubicBezTo>
                  <a:pt x="15246" y="2187"/>
                  <a:pt x="14335" y="1550"/>
                  <a:pt x="12769" y="1490"/>
                </a:cubicBezTo>
                <a:cubicBezTo>
                  <a:pt x="11196" y="1431"/>
                  <a:pt x="11151" y="697"/>
                  <a:pt x="11250" y="287"/>
                </a:cubicBezTo>
                <a:cubicBezTo>
                  <a:pt x="11289" y="136"/>
                  <a:pt x="11138" y="0"/>
                  <a:pt x="10955" y="0"/>
                </a:cubicBezTo>
                <a:close/>
                <a:moveTo>
                  <a:pt x="560" y="12602"/>
                </a:moveTo>
                <a:cubicBezTo>
                  <a:pt x="420" y="12602"/>
                  <a:pt x="280" y="12648"/>
                  <a:pt x="171" y="12737"/>
                </a:cubicBezTo>
                <a:lnTo>
                  <a:pt x="59" y="12823"/>
                </a:lnTo>
                <a:cubicBezTo>
                  <a:pt x="6" y="12861"/>
                  <a:pt x="-12" y="12920"/>
                  <a:pt x="8" y="12980"/>
                </a:cubicBezTo>
                <a:lnTo>
                  <a:pt x="2524" y="21254"/>
                </a:lnTo>
                <a:cubicBezTo>
                  <a:pt x="2583" y="21459"/>
                  <a:pt x="2805" y="21600"/>
                  <a:pt x="3060" y="21600"/>
                </a:cubicBezTo>
                <a:lnTo>
                  <a:pt x="18522" y="21600"/>
                </a:lnTo>
                <a:cubicBezTo>
                  <a:pt x="18777" y="21600"/>
                  <a:pt x="18999" y="21459"/>
                  <a:pt x="19058" y="21254"/>
                </a:cubicBezTo>
                <a:lnTo>
                  <a:pt x="21568" y="13000"/>
                </a:lnTo>
                <a:cubicBezTo>
                  <a:pt x="21588" y="12941"/>
                  <a:pt x="21561" y="12871"/>
                  <a:pt x="21509" y="12828"/>
                </a:cubicBezTo>
                <a:lnTo>
                  <a:pt x="21392" y="12737"/>
                </a:lnTo>
                <a:cubicBezTo>
                  <a:pt x="21176" y="12559"/>
                  <a:pt x="20828" y="12559"/>
                  <a:pt x="20612" y="12737"/>
                </a:cubicBezTo>
                <a:lnTo>
                  <a:pt x="20541" y="12791"/>
                </a:lnTo>
                <a:cubicBezTo>
                  <a:pt x="20324" y="12969"/>
                  <a:pt x="19977" y="12969"/>
                  <a:pt x="19761" y="12791"/>
                </a:cubicBezTo>
                <a:lnTo>
                  <a:pt x="19689" y="12737"/>
                </a:lnTo>
                <a:cubicBezTo>
                  <a:pt x="19473" y="12559"/>
                  <a:pt x="19125" y="12559"/>
                  <a:pt x="18909" y="12737"/>
                </a:cubicBezTo>
                <a:lnTo>
                  <a:pt x="18837" y="12791"/>
                </a:lnTo>
                <a:cubicBezTo>
                  <a:pt x="18621" y="12969"/>
                  <a:pt x="18273" y="12969"/>
                  <a:pt x="18057" y="12791"/>
                </a:cubicBezTo>
                <a:lnTo>
                  <a:pt x="17985" y="12737"/>
                </a:lnTo>
                <a:cubicBezTo>
                  <a:pt x="17769" y="12559"/>
                  <a:pt x="17422" y="12559"/>
                  <a:pt x="17205" y="12737"/>
                </a:cubicBezTo>
                <a:lnTo>
                  <a:pt x="17134" y="12791"/>
                </a:lnTo>
                <a:cubicBezTo>
                  <a:pt x="16918" y="12969"/>
                  <a:pt x="16570" y="12969"/>
                  <a:pt x="16354" y="12791"/>
                </a:cubicBezTo>
                <a:lnTo>
                  <a:pt x="16282" y="12737"/>
                </a:lnTo>
                <a:cubicBezTo>
                  <a:pt x="16066" y="12559"/>
                  <a:pt x="15718" y="12559"/>
                  <a:pt x="15502" y="12737"/>
                </a:cubicBezTo>
                <a:lnTo>
                  <a:pt x="15430" y="12791"/>
                </a:lnTo>
                <a:cubicBezTo>
                  <a:pt x="15214" y="12969"/>
                  <a:pt x="14867" y="12969"/>
                  <a:pt x="14650" y="12791"/>
                </a:cubicBezTo>
                <a:lnTo>
                  <a:pt x="14579" y="12737"/>
                </a:lnTo>
                <a:cubicBezTo>
                  <a:pt x="14362" y="12559"/>
                  <a:pt x="14015" y="12559"/>
                  <a:pt x="13799" y="12737"/>
                </a:cubicBezTo>
                <a:lnTo>
                  <a:pt x="13727" y="12796"/>
                </a:lnTo>
                <a:cubicBezTo>
                  <a:pt x="13511" y="12974"/>
                  <a:pt x="13163" y="12974"/>
                  <a:pt x="12947" y="12796"/>
                </a:cubicBezTo>
                <a:lnTo>
                  <a:pt x="12875" y="12742"/>
                </a:lnTo>
                <a:cubicBezTo>
                  <a:pt x="12659" y="12564"/>
                  <a:pt x="12311" y="12564"/>
                  <a:pt x="12095" y="12742"/>
                </a:cubicBezTo>
                <a:lnTo>
                  <a:pt x="12024" y="12796"/>
                </a:lnTo>
                <a:cubicBezTo>
                  <a:pt x="11807" y="12974"/>
                  <a:pt x="11460" y="12974"/>
                  <a:pt x="11244" y="12796"/>
                </a:cubicBezTo>
                <a:lnTo>
                  <a:pt x="11172" y="12742"/>
                </a:lnTo>
                <a:cubicBezTo>
                  <a:pt x="10956" y="12569"/>
                  <a:pt x="10608" y="12569"/>
                  <a:pt x="10392" y="12742"/>
                </a:cubicBezTo>
                <a:lnTo>
                  <a:pt x="10320" y="12796"/>
                </a:lnTo>
                <a:cubicBezTo>
                  <a:pt x="10104" y="12969"/>
                  <a:pt x="9756" y="12969"/>
                  <a:pt x="9540" y="12796"/>
                </a:cubicBezTo>
                <a:lnTo>
                  <a:pt x="9468" y="12737"/>
                </a:lnTo>
                <a:cubicBezTo>
                  <a:pt x="9252" y="12559"/>
                  <a:pt x="8905" y="12564"/>
                  <a:pt x="8688" y="12737"/>
                </a:cubicBezTo>
                <a:lnTo>
                  <a:pt x="8617" y="12791"/>
                </a:lnTo>
                <a:cubicBezTo>
                  <a:pt x="8401" y="12969"/>
                  <a:pt x="8053" y="12969"/>
                  <a:pt x="7837" y="12791"/>
                </a:cubicBezTo>
                <a:lnTo>
                  <a:pt x="7765" y="12737"/>
                </a:lnTo>
                <a:cubicBezTo>
                  <a:pt x="7549" y="12564"/>
                  <a:pt x="7201" y="12564"/>
                  <a:pt x="6985" y="12737"/>
                </a:cubicBezTo>
                <a:lnTo>
                  <a:pt x="6913" y="12791"/>
                </a:lnTo>
                <a:cubicBezTo>
                  <a:pt x="6697" y="12969"/>
                  <a:pt x="6350" y="12969"/>
                  <a:pt x="6133" y="12791"/>
                </a:cubicBezTo>
                <a:lnTo>
                  <a:pt x="6062" y="12737"/>
                </a:lnTo>
                <a:cubicBezTo>
                  <a:pt x="5845" y="12559"/>
                  <a:pt x="5498" y="12559"/>
                  <a:pt x="5282" y="12737"/>
                </a:cubicBezTo>
                <a:lnTo>
                  <a:pt x="5210" y="12791"/>
                </a:lnTo>
                <a:cubicBezTo>
                  <a:pt x="4994" y="12969"/>
                  <a:pt x="4646" y="12969"/>
                  <a:pt x="4430" y="12791"/>
                </a:cubicBezTo>
                <a:lnTo>
                  <a:pt x="4358" y="12737"/>
                </a:lnTo>
                <a:cubicBezTo>
                  <a:pt x="4142" y="12559"/>
                  <a:pt x="3794" y="12559"/>
                  <a:pt x="3578" y="12737"/>
                </a:cubicBezTo>
                <a:lnTo>
                  <a:pt x="3507" y="12791"/>
                </a:lnTo>
                <a:cubicBezTo>
                  <a:pt x="3290" y="12964"/>
                  <a:pt x="2943" y="12964"/>
                  <a:pt x="2727" y="12791"/>
                </a:cubicBezTo>
                <a:lnTo>
                  <a:pt x="2655" y="12737"/>
                </a:lnTo>
                <a:cubicBezTo>
                  <a:pt x="2439" y="12559"/>
                  <a:pt x="2091" y="12559"/>
                  <a:pt x="1875" y="12737"/>
                </a:cubicBezTo>
                <a:lnTo>
                  <a:pt x="1803" y="12791"/>
                </a:lnTo>
                <a:cubicBezTo>
                  <a:pt x="1587" y="12969"/>
                  <a:pt x="1239" y="12969"/>
                  <a:pt x="1023" y="12791"/>
                </a:cubicBezTo>
                <a:lnTo>
                  <a:pt x="951" y="12737"/>
                </a:lnTo>
                <a:cubicBezTo>
                  <a:pt x="843" y="12648"/>
                  <a:pt x="701" y="12602"/>
                  <a:pt x="560" y="12602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482" name="カップケーキ"/>
          <p:cNvSpPr/>
          <p:nvPr/>
        </p:nvSpPr>
        <p:spPr>
          <a:xfrm>
            <a:off x="3947345" y="2098498"/>
            <a:ext cx="754883" cy="916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fill="norm" stroke="1" extrusionOk="0">
                <a:moveTo>
                  <a:pt x="10955" y="0"/>
                </a:moveTo>
                <a:cubicBezTo>
                  <a:pt x="9245" y="43"/>
                  <a:pt x="8517" y="869"/>
                  <a:pt x="8209" y="1571"/>
                </a:cubicBezTo>
                <a:cubicBezTo>
                  <a:pt x="8170" y="1663"/>
                  <a:pt x="8065" y="1723"/>
                  <a:pt x="7947" y="1723"/>
                </a:cubicBezTo>
                <a:cubicBezTo>
                  <a:pt x="7259" y="1750"/>
                  <a:pt x="6486" y="1940"/>
                  <a:pt x="5824" y="2501"/>
                </a:cubicBezTo>
                <a:cubicBezTo>
                  <a:pt x="5228" y="3015"/>
                  <a:pt x="5078" y="3537"/>
                  <a:pt x="5097" y="3975"/>
                </a:cubicBezTo>
                <a:cubicBezTo>
                  <a:pt x="5104" y="4072"/>
                  <a:pt x="5032" y="4158"/>
                  <a:pt x="4927" y="4196"/>
                </a:cubicBezTo>
                <a:cubicBezTo>
                  <a:pt x="3873" y="4607"/>
                  <a:pt x="3113" y="5655"/>
                  <a:pt x="3447" y="6611"/>
                </a:cubicBezTo>
                <a:cubicBezTo>
                  <a:pt x="3500" y="6757"/>
                  <a:pt x="3381" y="6908"/>
                  <a:pt x="3197" y="6919"/>
                </a:cubicBezTo>
                <a:cubicBezTo>
                  <a:pt x="3191" y="6919"/>
                  <a:pt x="3186" y="6919"/>
                  <a:pt x="3179" y="6919"/>
                </a:cubicBezTo>
                <a:cubicBezTo>
                  <a:pt x="2445" y="6973"/>
                  <a:pt x="2005" y="7621"/>
                  <a:pt x="2346" y="8161"/>
                </a:cubicBezTo>
                <a:cubicBezTo>
                  <a:pt x="2700" y="8717"/>
                  <a:pt x="3139" y="9208"/>
                  <a:pt x="3382" y="9462"/>
                </a:cubicBezTo>
                <a:cubicBezTo>
                  <a:pt x="3434" y="9516"/>
                  <a:pt x="3413" y="9599"/>
                  <a:pt x="3335" y="9631"/>
                </a:cubicBezTo>
                <a:cubicBezTo>
                  <a:pt x="1887" y="10279"/>
                  <a:pt x="943" y="11116"/>
                  <a:pt x="747" y="12040"/>
                </a:cubicBezTo>
                <a:cubicBezTo>
                  <a:pt x="740" y="12083"/>
                  <a:pt x="774" y="12120"/>
                  <a:pt x="827" y="12131"/>
                </a:cubicBezTo>
                <a:cubicBezTo>
                  <a:pt x="1148" y="12190"/>
                  <a:pt x="1331" y="12309"/>
                  <a:pt x="1422" y="12379"/>
                </a:cubicBezTo>
                <a:cubicBezTo>
                  <a:pt x="1462" y="12406"/>
                  <a:pt x="1514" y="12406"/>
                  <a:pt x="1553" y="12379"/>
                </a:cubicBezTo>
                <a:cubicBezTo>
                  <a:pt x="1665" y="12298"/>
                  <a:pt x="1915" y="12142"/>
                  <a:pt x="2262" y="12126"/>
                </a:cubicBezTo>
                <a:cubicBezTo>
                  <a:pt x="2707" y="12104"/>
                  <a:pt x="2996" y="12287"/>
                  <a:pt x="3113" y="12379"/>
                </a:cubicBezTo>
                <a:cubicBezTo>
                  <a:pt x="3153" y="12406"/>
                  <a:pt x="3205" y="12411"/>
                  <a:pt x="3245" y="12379"/>
                </a:cubicBezTo>
                <a:cubicBezTo>
                  <a:pt x="3356" y="12298"/>
                  <a:pt x="3604" y="12142"/>
                  <a:pt x="3951" y="12126"/>
                </a:cubicBezTo>
                <a:cubicBezTo>
                  <a:pt x="4396" y="12104"/>
                  <a:pt x="4684" y="12287"/>
                  <a:pt x="4809" y="12379"/>
                </a:cubicBezTo>
                <a:cubicBezTo>
                  <a:pt x="4848" y="12406"/>
                  <a:pt x="4900" y="12411"/>
                  <a:pt x="4940" y="12379"/>
                </a:cubicBezTo>
                <a:cubicBezTo>
                  <a:pt x="5051" y="12298"/>
                  <a:pt x="5301" y="12142"/>
                  <a:pt x="5648" y="12126"/>
                </a:cubicBezTo>
                <a:cubicBezTo>
                  <a:pt x="6094" y="12104"/>
                  <a:pt x="6382" y="12282"/>
                  <a:pt x="6500" y="12379"/>
                </a:cubicBezTo>
                <a:cubicBezTo>
                  <a:pt x="6539" y="12406"/>
                  <a:pt x="6598" y="12411"/>
                  <a:pt x="6631" y="12379"/>
                </a:cubicBezTo>
                <a:cubicBezTo>
                  <a:pt x="6749" y="12293"/>
                  <a:pt x="7018" y="12126"/>
                  <a:pt x="7411" y="12126"/>
                </a:cubicBezTo>
                <a:cubicBezTo>
                  <a:pt x="7811" y="12126"/>
                  <a:pt x="8080" y="12293"/>
                  <a:pt x="8191" y="12379"/>
                </a:cubicBezTo>
                <a:cubicBezTo>
                  <a:pt x="8230" y="12406"/>
                  <a:pt x="8283" y="12406"/>
                  <a:pt x="8322" y="12379"/>
                </a:cubicBezTo>
                <a:cubicBezTo>
                  <a:pt x="8433" y="12298"/>
                  <a:pt x="8681" y="12142"/>
                  <a:pt x="9028" y="12126"/>
                </a:cubicBezTo>
                <a:cubicBezTo>
                  <a:pt x="9474" y="12104"/>
                  <a:pt x="9762" y="12282"/>
                  <a:pt x="9880" y="12379"/>
                </a:cubicBezTo>
                <a:cubicBezTo>
                  <a:pt x="9919" y="12406"/>
                  <a:pt x="9978" y="12411"/>
                  <a:pt x="10011" y="12379"/>
                </a:cubicBezTo>
                <a:cubicBezTo>
                  <a:pt x="10129" y="12293"/>
                  <a:pt x="10398" y="12126"/>
                  <a:pt x="10791" y="12126"/>
                </a:cubicBezTo>
                <a:cubicBezTo>
                  <a:pt x="11191" y="12126"/>
                  <a:pt x="11460" y="12293"/>
                  <a:pt x="11571" y="12379"/>
                </a:cubicBezTo>
                <a:cubicBezTo>
                  <a:pt x="11610" y="12406"/>
                  <a:pt x="11663" y="12406"/>
                  <a:pt x="11702" y="12379"/>
                </a:cubicBezTo>
                <a:cubicBezTo>
                  <a:pt x="11814" y="12298"/>
                  <a:pt x="12061" y="12142"/>
                  <a:pt x="12408" y="12126"/>
                </a:cubicBezTo>
                <a:cubicBezTo>
                  <a:pt x="12854" y="12104"/>
                  <a:pt x="13142" y="12287"/>
                  <a:pt x="13260" y="12379"/>
                </a:cubicBezTo>
                <a:cubicBezTo>
                  <a:pt x="13299" y="12406"/>
                  <a:pt x="13352" y="12411"/>
                  <a:pt x="13391" y="12379"/>
                </a:cubicBezTo>
                <a:cubicBezTo>
                  <a:pt x="13503" y="12298"/>
                  <a:pt x="13752" y="12142"/>
                  <a:pt x="14100" y="12126"/>
                </a:cubicBezTo>
                <a:cubicBezTo>
                  <a:pt x="14545" y="12104"/>
                  <a:pt x="14833" y="12287"/>
                  <a:pt x="14951" y="12379"/>
                </a:cubicBezTo>
                <a:cubicBezTo>
                  <a:pt x="14991" y="12406"/>
                  <a:pt x="15043" y="12411"/>
                  <a:pt x="15082" y="12379"/>
                </a:cubicBezTo>
                <a:cubicBezTo>
                  <a:pt x="15194" y="12298"/>
                  <a:pt x="15443" y="12142"/>
                  <a:pt x="15791" y="12126"/>
                </a:cubicBezTo>
                <a:cubicBezTo>
                  <a:pt x="16236" y="12104"/>
                  <a:pt x="16524" y="12287"/>
                  <a:pt x="16649" y="12379"/>
                </a:cubicBezTo>
                <a:cubicBezTo>
                  <a:pt x="16688" y="12406"/>
                  <a:pt x="16740" y="12411"/>
                  <a:pt x="16780" y="12379"/>
                </a:cubicBezTo>
                <a:cubicBezTo>
                  <a:pt x="16891" y="12298"/>
                  <a:pt x="17139" y="12142"/>
                  <a:pt x="17486" y="12126"/>
                </a:cubicBezTo>
                <a:cubicBezTo>
                  <a:pt x="17931" y="12104"/>
                  <a:pt x="18221" y="12282"/>
                  <a:pt x="18346" y="12379"/>
                </a:cubicBezTo>
                <a:cubicBezTo>
                  <a:pt x="18385" y="12406"/>
                  <a:pt x="18438" y="12411"/>
                  <a:pt x="18477" y="12379"/>
                </a:cubicBezTo>
                <a:cubicBezTo>
                  <a:pt x="18588" y="12298"/>
                  <a:pt x="18836" y="12142"/>
                  <a:pt x="19183" y="12126"/>
                </a:cubicBezTo>
                <a:cubicBezTo>
                  <a:pt x="19629" y="12104"/>
                  <a:pt x="19917" y="12282"/>
                  <a:pt x="20035" y="12379"/>
                </a:cubicBezTo>
                <a:cubicBezTo>
                  <a:pt x="20074" y="12406"/>
                  <a:pt x="20133" y="12411"/>
                  <a:pt x="20166" y="12379"/>
                </a:cubicBezTo>
                <a:cubicBezTo>
                  <a:pt x="20258" y="12309"/>
                  <a:pt x="20441" y="12191"/>
                  <a:pt x="20723" y="12143"/>
                </a:cubicBezTo>
                <a:cubicBezTo>
                  <a:pt x="20775" y="12132"/>
                  <a:pt x="20809" y="12093"/>
                  <a:pt x="20803" y="12050"/>
                </a:cubicBezTo>
                <a:cubicBezTo>
                  <a:pt x="20613" y="11159"/>
                  <a:pt x="19727" y="10349"/>
                  <a:pt x="18370" y="9712"/>
                </a:cubicBezTo>
                <a:cubicBezTo>
                  <a:pt x="18292" y="9674"/>
                  <a:pt x="18280" y="9587"/>
                  <a:pt x="18346" y="9533"/>
                </a:cubicBezTo>
                <a:cubicBezTo>
                  <a:pt x="18778" y="9171"/>
                  <a:pt x="19086" y="8463"/>
                  <a:pt x="19269" y="7896"/>
                </a:cubicBezTo>
                <a:cubicBezTo>
                  <a:pt x="19433" y="7404"/>
                  <a:pt x="19033" y="6908"/>
                  <a:pt x="18424" y="6833"/>
                </a:cubicBezTo>
                <a:cubicBezTo>
                  <a:pt x="18325" y="6822"/>
                  <a:pt x="18226" y="6811"/>
                  <a:pt x="18108" y="6801"/>
                </a:cubicBezTo>
                <a:cubicBezTo>
                  <a:pt x="17931" y="6784"/>
                  <a:pt x="17820" y="6639"/>
                  <a:pt x="17873" y="6498"/>
                </a:cubicBezTo>
                <a:cubicBezTo>
                  <a:pt x="18390" y="5002"/>
                  <a:pt x="17291" y="3835"/>
                  <a:pt x="15823" y="3646"/>
                </a:cubicBezTo>
                <a:cubicBezTo>
                  <a:pt x="15706" y="3630"/>
                  <a:pt x="15606" y="3559"/>
                  <a:pt x="15580" y="3462"/>
                </a:cubicBezTo>
                <a:cubicBezTo>
                  <a:pt x="15246" y="2187"/>
                  <a:pt x="14335" y="1550"/>
                  <a:pt x="12769" y="1490"/>
                </a:cubicBezTo>
                <a:cubicBezTo>
                  <a:pt x="11196" y="1431"/>
                  <a:pt x="11151" y="697"/>
                  <a:pt x="11250" y="287"/>
                </a:cubicBezTo>
                <a:cubicBezTo>
                  <a:pt x="11289" y="136"/>
                  <a:pt x="11138" y="0"/>
                  <a:pt x="10955" y="0"/>
                </a:cubicBezTo>
                <a:close/>
                <a:moveTo>
                  <a:pt x="560" y="12602"/>
                </a:moveTo>
                <a:cubicBezTo>
                  <a:pt x="420" y="12602"/>
                  <a:pt x="280" y="12648"/>
                  <a:pt x="171" y="12737"/>
                </a:cubicBezTo>
                <a:lnTo>
                  <a:pt x="59" y="12823"/>
                </a:lnTo>
                <a:cubicBezTo>
                  <a:pt x="6" y="12861"/>
                  <a:pt x="-12" y="12920"/>
                  <a:pt x="8" y="12980"/>
                </a:cubicBezTo>
                <a:lnTo>
                  <a:pt x="2524" y="21254"/>
                </a:lnTo>
                <a:cubicBezTo>
                  <a:pt x="2583" y="21459"/>
                  <a:pt x="2805" y="21600"/>
                  <a:pt x="3060" y="21600"/>
                </a:cubicBezTo>
                <a:lnTo>
                  <a:pt x="18522" y="21600"/>
                </a:lnTo>
                <a:cubicBezTo>
                  <a:pt x="18777" y="21600"/>
                  <a:pt x="18999" y="21459"/>
                  <a:pt x="19058" y="21254"/>
                </a:cubicBezTo>
                <a:lnTo>
                  <a:pt x="21568" y="13000"/>
                </a:lnTo>
                <a:cubicBezTo>
                  <a:pt x="21588" y="12941"/>
                  <a:pt x="21561" y="12871"/>
                  <a:pt x="21509" y="12828"/>
                </a:cubicBezTo>
                <a:lnTo>
                  <a:pt x="21392" y="12737"/>
                </a:lnTo>
                <a:cubicBezTo>
                  <a:pt x="21176" y="12559"/>
                  <a:pt x="20828" y="12559"/>
                  <a:pt x="20612" y="12737"/>
                </a:cubicBezTo>
                <a:lnTo>
                  <a:pt x="20541" y="12791"/>
                </a:lnTo>
                <a:cubicBezTo>
                  <a:pt x="20324" y="12969"/>
                  <a:pt x="19977" y="12969"/>
                  <a:pt x="19761" y="12791"/>
                </a:cubicBezTo>
                <a:lnTo>
                  <a:pt x="19689" y="12737"/>
                </a:lnTo>
                <a:cubicBezTo>
                  <a:pt x="19473" y="12559"/>
                  <a:pt x="19125" y="12559"/>
                  <a:pt x="18909" y="12737"/>
                </a:cubicBezTo>
                <a:lnTo>
                  <a:pt x="18837" y="12791"/>
                </a:lnTo>
                <a:cubicBezTo>
                  <a:pt x="18621" y="12969"/>
                  <a:pt x="18273" y="12969"/>
                  <a:pt x="18057" y="12791"/>
                </a:cubicBezTo>
                <a:lnTo>
                  <a:pt x="17985" y="12737"/>
                </a:lnTo>
                <a:cubicBezTo>
                  <a:pt x="17769" y="12559"/>
                  <a:pt x="17422" y="12559"/>
                  <a:pt x="17205" y="12737"/>
                </a:cubicBezTo>
                <a:lnTo>
                  <a:pt x="17134" y="12791"/>
                </a:lnTo>
                <a:cubicBezTo>
                  <a:pt x="16918" y="12969"/>
                  <a:pt x="16570" y="12969"/>
                  <a:pt x="16354" y="12791"/>
                </a:cubicBezTo>
                <a:lnTo>
                  <a:pt x="16282" y="12737"/>
                </a:lnTo>
                <a:cubicBezTo>
                  <a:pt x="16066" y="12559"/>
                  <a:pt x="15718" y="12559"/>
                  <a:pt x="15502" y="12737"/>
                </a:cubicBezTo>
                <a:lnTo>
                  <a:pt x="15430" y="12791"/>
                </a:lnTo>
                <a:cubicBezTo>
                  <a:pt x="15214" y="12969"/>
                  <a:pt x="14867" y="12969"/>
                  <a:pt x="14650" y="12791"/>
                </a:cubicBezTo>
                <a:lnTo>
                  <a:pt x="14579" y="12737"/>
                </a:lnTo>
                <a:cubicBezTo>
                  <a:pt x="14362" y="12559"/>
                  <a:pt x="14015" y="12559"/>
                  <a:pt x="13799" y="12737"/>
                </a:cubicBezTo>
                <a:lnTo>
                  <a:pt x="13727" y="12796"/>
                </a:lnTo>
                <a:cubicBezTo>
                  <a:pt x="13511" y="12974"/>
                  <a:pt x="13163" y="12974"/>
                  <a:pt x="12947" y="12796"/>
                </a:cubicBezTo>
                <a:lnTo>
                  <a:pt x="12875" y="12742"/>
                </a:lnTo>
                <a:cubicBezTo>
                  <a:pt x="12659" y="12564"/>
                  <a:pt x="12311" y="12564"/>
                  <a:pt x="12095" y="12742"/>
                </a:cubicBezTo>
                <a:lnTo>
                  <a:pt x="12024" y="12796"/>
                </a:lnTo>
                <a:cubicBezTo>
                  <a:pt x="11807" y="12974"/>
                  <a:pt x="11460" y="12974"/>
                  <a:pt x="11244" y="12796"/>
                </a:cubicBezTo>
                <a:lnTo>
                  <a:pt x="11172" y="12742"/>
                </a:lnTo>
                <a:cubicBezTo>
                  <a:pt x="10956" y="12569"/>
                  <a:pt x="10608" y="12569"/>
                  <a:pt x="10392" y="12742"/>
                </a:cubicBezTo>
                <a:lnTo>
                  <a:pt x="10320" y="12796"/>
                </a:lnTo>
                <a:cubicBezTo>
                  <a:pt x="10104" y="12969"/>
                  <a:pt x="9756" y="12969"/>
                  <a:pt x="9540" y="12796"/>
                </a:cubicBezTo>
                <a:lnTo>
                  <a:pt x="9468" y="12737"/>
                </a:lnTo>
                <a:cubicBezTo>
                  <a:pt x="9252" y="12559"/>
                  <a:pt x="8905" y="12564"/>
                  <a:pt x="8688" y="12737"/>
                </a:cubicBezTo>
                <a:lnTo>
                  <a:pt x="8617" y="12791"/>
                </a:lnTo>
                <a:cubicBezTo>
                  <a:pt x="8401" y="12969"/>
                  <a:pt x="8053" y="12969"/>
                  <a:pt x="7837" y="12791"/>
                </a:cubicBezTo>
                <a:lnTo>
                  <a:pt x="7765" y="12737"/>
                </a:lnTo>
                <a:cubicBezTo>
                  <a:pt x="7549" y="12564"/>
                  <a:pt x="7201" y="12564"/>
                  <a:pt x="6985" y="12737"/>
                </a:cubicBezTo>
                <a:lnTo>
                  <a:pt x="6913" y="12791"/>
                </a:lnTo>
                <a:cubicBezTo>
                  <a:pt x="6697" y="12969"/>
                  <a:pt x="6350" y="12969"/>
                  <a:pt x="6133" y="12791"/>
                </a:cubicBezTo>
                <a:lnTo>
                  <a:pt x="6062" y="12737"/>
                </a:lnTo>
                <a:cubicBezTo>
                  <a:pt x="5845" y="12559"/>
                  <a:pt x="5498" y="12559"/>
                  <a:pt x="5282" y="12737"/>
                </a:cubicBezTo>
                <a:lnTo>
                  <a:pt x="5210" y="12791"/>
                </a:lnTo>
                <a:cubicBezTo>
                  <a:pt x="4994" y="12969"/>
                  <a:pt x="4646" y="12969"/>
                  <a:pt x="4430" y="12791"/>
                </a:cubicBezTo>
                <a:lnTo>
                  <a:pt x="4358" y="12737"/>
                </a:lnTo>
                <a:cubicBezTo>
                  <a:pt x="4142" y="12559"/>
                  <a:pt x="3794" y="12559"/>
                  <a:pt x="3578" y="12737"/>
                </a:cubicBezTo>
                <a:lnTo>
                  <a:pt x="3507" y="12791"/>
                </a:lnTo>
                <a:cubicBezTo>
                  <a:pt x="3290" y="12964"/>
                  <a:pt x="2943" y="12964"/>
                  <a:pt x="2727" y="12791"/>
                </a:cubicBezTo>
                <a:lnTo>
                  <a:pt x="2655" y="12737"/>
                </a:lnTo>
                <a:cubicBezTo>
                  <a:pt x="2439" y="12559"/>
                  <a:pt x="2091" y="12559"/>
                  <a:pt x="1875" y="12737"/>
                </a:cubicBezTo>
                <a:lnTo>
                  <a:pt x="1803" y="12791"/>
                </a:lnTo>
                <a:cubicBezTo>
                  <a:pt x="1587" y="12969"/>
                  <a:pt x="1239" y="12969"/>
                  <a:pt x="1023" y="12791"/>
                </a:cubicBezTo>
                <a:lnTo>
                  <a:pt x="951" y="12737"/>
                </a:lnTo>
                <a:cubicBezTo>
                  <a:pt x="843" y="12648"/>
                  <a:pt x="701" y="12602"/>
                  <a:pt x="560" y="12602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grpSp>
        <p:nvGrpSpPr>
          <p:cNvPr id="485" name="グループ"/>
          <p:cNvGrpSpPr/>
          <p:nvPr/>
        </p:nvGrpSpPr>
        <p:grpSpPr>
          <a:xfrm>
            <a:off x="4981726" y="2098497"/>
            <a:ext cx="754883" cy="916713"/>
            <a:chOff x="0" y="0"/>
            <a:chExt cx="754881" cy="916711"/>
          </a:xfrm>
        </p:grpSpPr>
        <p:sp>
          <p:nvSpPr>
            <p:cNvPr id="483" name="カップケーキ"/>
            <p:cNvSpPr/>
            <p:nvPr/>
          </p:nvSpPr>
          <p:spPr>
            <a:xfrm>
              <a:off x="0" y="0"/>
              <a:ext cx="754882" cy="916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600" fill="norm" stroke="1" extrusionOk="0">
                  <a:moveTo>
                    <a:pt x="10955" y="0"/>
                  </a:moveTo>
                  <a:cubicBezTo>
                    <a:pt x="9245" y="43"/>
                    <a:pt x="8517" y="869"/>
                    <a:pt x="8209" y="1571"/>
                  </a:cubicBezTo>
                  <a:cubicBezTo>
                    <a:pt x="8170" y="1663"/>
                    <a:pt x="8065" y="1723"/>
                    <a:pt x="7947" y="1723"/>
                  </a:cubicBezTo>
                  <a:cubicBezTo>
                    <a:pt x="7259" y="1750"/>
                    <a:pt x="6486" y="1940"/>
                    <a:pt x="5824" y="2501"/>
                  </a:cubicBezTo>
                  <a:cubicBezTo>
                    <a:pt x="5228" y="3015"/>
                    <a:pt x="5078" y="3537"/>
                    <a:pt x="5097" y="3975"/>
                  </a:cubicBezTo>
                  <a:cubicBezTo>
                    <a:pt x="5104" y="4072"/>
                    <a:pt x="5032" y="4158"/>
                    <a:pt x="4927" y="4196"/>
                  </a:cubicBezTo>
                  <a:cubicBezTo>
                    <a:pt x="3873" y="4607"/>
                    <a:pt x="3113" y="5655"/>
                    <a:pt x="3447" y="6611"/>
                  </a:cubicBezTo>
                  <a:cubicBezTo>
                    <a:pt x="3500" y="6757"/>
                    <a:pt x="3381" y="6908"/>
                    <a:pt x="3197" y="6919"/>
                  </a:cubicBezTo>
                  <a:cubicBezTo>
                    <a:pt x="3191" y="6919"/>
                    <a:pt x="3186" y="6919"/>
                    <a:pt x="3179" y="6919"/>
                  </a:cubicBezTo>
                  <a:cubicBezTo>
                    <a:pt x="2445" y="6973"/>
                    <a:pt x="2005" y="7621"/>
                    <a:pt x="2346" y="8161"/>
                  </a:cubicBezTo>
                  <a:cubicBezTo>
                    <a:pt x="2700" y="8717"/>
                    <a:pt x="3139" y="9208"/>
                    <a:pt x="3382" y="9462"/>
                  </a:cubicBezTo>
                  <a:cubicBezTo>
                    <a:pt x="3434" y="9516"/>
                    <a:pt x="3413" y="9599"/>
                    <a:pt x="3335" y="9631"/>
                  </a:cubicBezTo>
                  <a:cubicBezTo>
                    <a:pt x="1887" y="10279"/>
                    <a:pt x="943" y="11116"/>
                    <a:pt x="747" y="12040"/>
                  </a:cubicBezTo>
                  <a:cubicBezTo>
                    <a:pt x="740" y="12083"/>
                    <a:pt x="774" y="12120"/>
                    <a:pt x="827" y="12131"/>
                  </a:cubicBezTo>
                  <a:cubicBezTo>
                    <a:pt x="1148" y="12190"/>
                    <a:pt x="1331" y="12309"/>
                    <a:pt x="1422" y="12379"/>
                  </a:cubicBezTo>
                  <a:cubicBezTo>
                    <a:pt x="1462" y="12406"/>
                    <a:pt x="1514" y="12406"/>
                    <a:pt x="1553" y="12379"/>
                  </a:cubicBezTo>
                  <a:cubicBezTo>
                    <a:pt x="1665" y="12298"/>
                    <a:pt x="1915" y="12142"/>
                    <a:pt x="2262" y="12126"/>
                  </a:cubicBezTo>
                  <a:cubicBezTo>
                    <a:pt x="2707" y="12104"/>
                    <a:pt x="2996" y="12287"/>
                    <a:pt x="3113" y="12379"/>
                  </a:cubicBezTo>
                  <a:cubicBezTo>
                    <a:pt x="3153" y="12406"/>
                    <a:pt x="3205" y="12411"/>
                    <a:pt x="3245" y="12379"/>
                  </a:cubicBezTo>
                  <a:cubicBezTo>
                    <a:pt x="3356" y="12298"/>
                    <a:pt x="3604" y="12142"/>
                    <a:pt x="3951" y="12126"/>
                  </a:cubicBezTo>
                  <a:cubicBezTo>
                    <a:pt x="4396" y="12104"/>
                    <a:pt x="4684" y="12287"/>
                    <a:pt x="4809" y="12379"/>
                  </a:cubicBezTo>
                  <a:cubicBezTo>
                    <a:pt x="4848" y="12406"/>
                    <a:pt x="4900" y="12411"/>
                    <a:pt x="4940" y="12379"/>
                  </a:cubicBezTo>
                  <a:cubicBezTo>
                    <a:pt x="5051" y="12298"/>
                    <a:pt x="5301" y="12142"/>
                    <a:pt x="5648" y="12126"/>
                  </a:cubicBezTo>
                  <a:cubicBezTo>
                    <a:pt x="6094" y="12104"/>
                    <a:pt x="6382" y="12282"/>
                    <a:pt x="6500" y="12379"/>
                  </a:cubicBezTo>
                  <a:cubicBezTo>
                    <a:pt x="6539" y="12406"/>
                    <a:pt x="6598" y="12411"/>
                    <a:pt x="6631" y="12379"/>
                  </a:cubicBezTo>
                  <a:cubicBezTo>
                    <a:pt x="6749" y="12293"/>
                    <a:pt x="7018" y="12126"/>
                    <a:pt x="7411" y="12126"/>
                  </a:cubicBezTo>
                  <a:cubicBezTo>
                    <a:pt x="7811" y="12126"/>
                    <a:pt x="8080" y="12293"/>
                    <a:pt x="8191" y="12379"/>
                  </a:cubicBezTo>
                  <a:cubicBezTo>
                    <a:pt x="8230" y="12406"/>
                    <a:pt x="8283" y="12406"/>
                    <a:pt x="8322" y="12379"/>
                  </a:cubicBezTo>
                  <a:cubicBezTo>
                    <a:pt x="8433" y="12298"/>
                    <a:pt x="8681" y="12142"/>
                    <a:pt x="9028" y="12126"/>
                  </a:cubicBezTo>
                  <a:cubicBezTo>
                    <a:pt x="9474" y="12104"/>
                    <a:pt x="9762" y="12282"/>
                    <a:pt x="9880" y="12379"/>
                  </a:cubicBezTo>
                  <a:cubicBezTo>
                    <a:pt x="9919" y="12406"/>
                    <a:pt x="9978" y="12411"/>
                    <a:pt x="10011" y="12379"/>
                  </a:cubicBezTo>
                  <a:cubicBezTo>
                    <a:pt x="10129" y="12293"/>
                    <a:pt x="10398" y="12126"/>
                    <a:pt x="10791" y="12126"/>
                  </a:cubicBezTo>
                  <a:cubicBezTo>
                    <a:pt x="11191" y="12126"/>
                    <a:pt x="11460" y="12293"/>
                    <a:pt x="11571" y="12379"/>
                  </a:cubicBezTo>
                  <a:cubicBezTo>
                    <a:pt x="11610" y="12406"/>
                    <a:pt x="11663" y="12406"/>
                    <a:pt x="11702" y="12379"/>
                  </a:cubicBezTo>
                  <a:cubicBezTo>
                    <a:pt x="11814" y="12298"/>
                    <a:pt x="12061" y="12142"/>
                    <a:pt x="12408" y="12126"/>
                  </a:cubicBezTo>
                  <a:cubicBezTo>
                    <a:pt x="12854" y="12104"/>
                    <a:pt x="13142" y="12287"/>
                    <a:pt x="13260" y="12379"/>
                  </a:cubicBezTo>
                  <a:cubicBezTo>
                    <a:pt x="13299" y="12406"/>
                    <a:pt x="13352" y="12411"/>
                    <a:pt x="13391" y="12379"/>
                  </a:cubicBezTo>
                  <a:cubicBezTo>
                    <a:pt x="13503" y="12298"/>
                    <a:pt x="13752" y="12142"/>
                    <a:pt x="14100" y="12126"/>
                  </a:cubicBezTo>
                  <a:cubicBezTo>
                    <a:pt x="14545" y="12104"/>
                    <a:pt x="14833" y="12287"/>
                    <a:pt x="14951" y="12379"/>
                  </a:cubicBezTo>
                  <a:cubicBezTo>
                    <a:pt x="14991" y="12406"/>
                    <a:pt x="15043" y="12411"/>
                    <a:pt x="15082" y="12379"/>
                  </a:cubicBezTo>
                  <a:cubicBezTo>
                    <a:pt x="15194" y="12298"/>
                    <a:pt x="15443" y="12142"/>
                    <a:pt x="15791" y="12126"/>
                  </a:cubicBezTo>
                  <a:cubicBezTo>
                    <a:pt x="16236" y="12104"/>
                    <a:pt x="16524" y="12287"/>
                    <a:pt x="16649" y="12379"/>
                  </a:cubicBezTo>
                  <a:cubicBezTo>
                    <a:pt x="16688" y="12406"/>
                    <a:pt x="16740" y="12411"/>
                    <a:pt x="16780" y="12379"/>
                  </a:cubicBezTo>
                  <a:cubicBezTo>
                    <a:pt x="16891" y="12298"/>
                    <a:pt x="17139" y="12142"/>
                    <a:pt x="17486" y="12126"/>
                  </a:cubicBezTo>
                  <a:cubicBezTo>
                    <a:pt x="17931" y="12104"/>
                    <a:pt x="18221" y="12282"/>
                    <a:pt x="18346" y="12379"/>
                  </a:cubicBezTo>
                  <a:cubicBezTo>
                    <a:pt x="18385" y="12406"/>
                    <a:pt x="18438" y="12411"/>
                    <a:pt x="18477" y="12379"/>
                  </a:cubicBezTo>
                  <a:cubicBezTo>
                    <a:pt x="18588" y="12298"/>
                    <a:pt x="18836" y="12142"/>
                    <a:pt x="19183" y="12126"/>
                  </a:cubicBezTo>
                  <a:cubicBezTo>
                    <a:pt x="19629" y="12104"/>
                    <a:pt x="19917" y="12282"/>
                    <a:pt x="20035" y="12379"/>
                  </a:cubicBezTo>
                  <a:cubicBezTo>
                    <a:pt x="20074" y="12406"/>
                    <a:pt x="20133" y="12411"/>
                    <a:pt x="20166" y="12379"/>
                  </a:cubicBezTo>
                  <a:cubicBezTo>
                    <a:pt x="20258" y="12309"/>
                    <a:pt x="20441" y="12191"/>
                    <a:pt x="20723" y="12143"/>
                  </a:cubicBezTo>
                  <a:cubicBezTo>
                    <a:pt x="20775" y="12132"/>
                    <a:pt x="20809" y="12093"/>
                    <a:pt x="20803" y="12050"/>
                  </a:cubicBezTo>
                  <a:cubicBezTo>
                    <a:pt x="20613" y="11159"/>
                    <a:pt x="19727" y="10349"/>
                    <a:pt x="18370" y="9712"/>
                  </a:cubicBezTo>
                  <a:cubicBezTo>
                    <a:pt x="18292" y="9674"/>
                    <a:pt x="18280" y="9587"/>
                    <a:pt x="18346" y="9533"/>
                  </a:cubicBezTo>
                  <a:cubicBezTo>
                    <a:pt x="18778" y="9171"/>
                    <a:pt x="19086" y="8463"/>
                    <a:pt x="19269" y="7896"/>
                  </a:cubicBezTo>
                  <a:cubicBezTo>
                    <a:pt x="19433" y="7404"/>
                    <a:pt x="19033" y="6908"/>
                    <a:pt x="18424" y="6833"/>
                  </a:cubicBezTo>
                  <a:cubicBezTo>
                    <a:pt x="18325" y="6822"/>
                    <a:pt x="18226" y="6811"/>
                    <a:pt x="18108" y="6801"/>
                  </a:cubicBezTo>
                  <a:cubicBezTo>
                    <a:pt x="17931" y="6784"/>
                    <a:pt x="17820" y="6639"/>
                    <a:pt x="17873" y="6498"/>
                  </a:cubicBezTo>
                  <a:cubicBezTo>
                    <a:pt x="18390" y="5002"/>
                    <a:pt x="17291" y="3835"/>
                    <a:pt x="15823" y="3646"/>
                  </a:cubicBezTo>
                  <a:cubicBezTo>
                    <a:pt x="15706" y="3630"/>
                    <a:pt x="15606" y="3559"/>
                    <a:pt x="15580" y="3462"/>
                  </a:cubicBezTo>
                  <a:cubicBezTo>
                    <a:pt x="15246" y="2187"/>
                    <a:pt x="14335" y="1550"/>
                    <a:pt x="12769" y="1490"/>
                  </a:cubicBezTo>
                  <a:cubicBezTo>
                    <a:pt x="11196" y="1431"/>
                    <a:pt x="11151" y="697"/>
                    <a:pt x="11250" y="287"/>
                  </a:cubicBezTo>
                  <a:cubicBezTo>
                    <a:pt x="11289" y="136"/>
                    <a:pt x="11138" y="0"/>
                    <a:pt x="10955" y="0"/>
                  </a:cubicBezTo>
                  <a:close/>
                  <a:moveTo>
                    <a:pt x="560" y="12602"/>
                  </a:moveTo>
                  <a:cubicBezTo>
                    <a:pt x="420" y="12602"/>
                    <a:pt x="280" y="12648"/>
                    <a:pt x="171" y="12737"/>
                  </a:cubicBezTo>
                  <a:lnTo>
                    <a:pt x="59" y="12823"/>
                  </a:lnTo>
                  <a:cubicBezTo>
                    <a:pt x="6" y="12861"/>
                    <a:pt x="-12" y="12920"/>
                    <a:pt x="8" y="12980"/>
                  </a:cubicBezTo>
                  <a:lnTo>
                    <a:pt x="2524" y="21254"/>
                  </a:lnTo>
                  <a:cubicBezTo>
                    <a:pt x="2583" y="21459"/>
                    <a:pt x="2805" y="21600"/>
                    <a:pt x="3060" y="21600"/>
                  </a:cubicBezTo>
                  <a:lnTo>
                    <a:pt x="18522" y="21600"/>
                  </a:lnTo>
                  <a:cubicBezTo>
                    <a:pt x="18777" y="21600"/>
                    <a:pt x="18999" y="21459"/>
                    <a:pt x="19058" y="21254"/>
                  </a:cubicBezTo>
                  <a:lnTo>
                    <a:pt x="21568" y="13000"/>
                  </a:lnTo>
                  <a:cubicBezTo>
                    <a:pt x="21588" y="12941"/>
                    <a:pt x="21561" y="12871"/>
                    <a:pt x="21509" y="12828"/>
                  </a:cubicBezTo>
                  <a:lnTo>
                    <a:pt x="21392" y="12737"/>
                  </a:lnTo>
                  <a:cubicBezTo>
                    <a:pt x="21176" y="12559"/>
                    <a:pt x="20828" y="12559"/>
                    <a:pt x="20612" y="12737"/>
                  </a:cubicBezTo>
                  <a:lnTo>
                    <a:pt x="20541" y="12791"/>
                  </a:lnTo>
                  <a:cubicBezTo>
                    <a:pt x="20324" y="12969"/>
                    <a:pt x="19977" y="12969"/>
                    <a:pt x="19761" y="12791"/>
                  </a:cubicBezTo>
                  <a:lnTo>
                    <a:pt x="19689" y="12737"/>
                  </a:lnTo>
                  <a:cubicBezTo>
                    <a:pt x="19473" y="12559"/>
                    <a:pt x="19125" y="12559"/>
                    <a:pt x="18909" y="12737"/>
                  </a:cubicBezTo>
                  <a:lnTo>
                    <a:pt x="18837" y="12791"/>
                  </a:lnTo>
                  <a:cubicBezTo>
                    <a:pt x="18621" y="12969"/>
                    <a:pt x="18273" y="12969"/>
                    <a:pt x="18057" y="12791"/>
                  </a:cubicBezTo>
                  <a:lnTo>
                    <a:pt x="17985" y="12737"/>
                  </a:lnTo>
                  <a:cubicBezTo>
                    <a:pt x="17769" y="12559"/>
                    <a:pt x="17422" y="12559"/>
                    <a:pt x="17205" y="12737"/>
                  </a:cubicBezTo>
                  <a:lnTo>
                    <a:pt x="17134" y="12791"/>
                  </a:lnTo>
                  <a:cubicBezTo>
                    <a:pt x="16918" y="12969"/>
                    <a:pt x="16570" y="12969"/>
                    <a:pt x="16354" y="12791"/>
                  </a:cubicBezTo>
                  <a:lnTo>
                    <a:pt x="16282" y="12737"/>
                  </a:lnTo>
                  <a:cubicBezTo>
                    <a:pt x="16066" y="12559"/>
                    <a:pt x="15718" y="12559"/>
                    <a:pt x="15502" y="12737"/>
                  </a:cubicBezTo>
                  <a:lnTo>
                    <a:pt x="15430" y="12791"/>
                  </a:lnTo>
                  <a:cubicBezTo>
                    <a:pt x="15214" y="12969"/>
                    <a:pt x="14867" y="12969"/>
                    <a:pt x="14650" y="12791"/>
                  </a:cubicBezTo>
                  <a:lnTo>
                    <a:pt x="14579" y="12737"/>
                  </a:lnTo>
                  <a:cubicBezTo>
                    <a:pt x="14362" y="12559"/>
                    <a:pt x="14015" y="12559"/>
                    <a:pt x="13799" y="12737"/>
                  </a:cubicBezTo>
                  <a:lnTo>
                    <a:pt x="13727" y="12796"/>
                  </a:lnTo>
                  <a:cubicBezTo>
                    <a:pt x="13511" y="12974"/>
                    <a:pt x="13163" y="12974"/>
                    <a:pt x="12947" y="12796"/>
                  </a:cubicBezTo>
                  <a:lnTo>
                    <a:pt x="12875" y="12742"/>
                  </a:lnTo>
                  <a:cubicBezTo>
                    <a:pt x="12659" y="12564"/>
                    <a:pt x="12311" y="12564"/>
                    <a:pt x="12095" y="12742"/>
                  </a:cubicBezTo>
                  <a:lnTo>
                    <a:pt x="12024" y="12796"/>
                  </a:lnTo>
                  <a:cubicBezTo>
                    <a:pt x="11807" y="12974"/>
                    <a:pt x="11460" y="12974"/>
                    <a:pt x="11244" y="12796"/>
                  </a:cubicBezTo>
                  <a:lnTo>
                    <a:pt x="11172" y="12742"/>
                  </a:lnTo>
                  <a:cubicBezTo>
                    <a:pt x="10956" y="12569"/>
                    <a:pt x="10608" y="12569"/>
                    <a:pt x="10392" y="12742"/>
                  </a:cubicBezTo>
                  <a:lnTo>
                    <a:pt x="10320" y="12796"/>
                  </a:lnTo>
                  <a:cubicBezTo>
                    <a:pt x="10104" y="12969"/>
                    <a:pt x="9756" y="12969"/>
                    <a:pt x="9540" y="12796"/>
                  </a:cubicBezTo>
                  <a:lnTo>
                    <a:pt x="9468" y="12737"/>
                  </a:lnTo>
                  <a:cubicBezTo>
                    <a:pt x="9252" y="12559"/>
                    <a:pt x="8905" y="12564"/>
                    <a:pt x="8688" y="12737"/>
                  </a:cubicBezTo>
                  <a:lnTo>
                    <a:pt x="8617" y="12791"/>
                  </a:lnTo>
                  <a:cubicBezTo>
                    <a:pt x="8401" y="12969"/>
                    <a:pt x="8053" y="12969"/>
                    <a:pt x="7837" y="12791"/>
                  </a:cubicBezTo>
                  <a:lnTo>
                    <a:pt x="7765" y="12737"/>
                  </a:lnTo>
                  <a:cubicBezTo>
                    <a:pt x="7549" y="12564"/>
                    <a:pt x="7201" y="12564"/>
                    <a:pt x="6985" y="12737"/>
                  </a:cubicBezTo>
                  <a:lnTo>
                    <a:pt x="6913" y="12791"/>
                  </a:lnTo>
                  <a:cubicBezTo>
                    <a:pt x="6697" y="12969"/>
                    <a:pt x="6350" y="12969"/>
                    <a:pt x="6133" y="12791"/>
                  </a:cubicBezTo>
                  <a:lnTo>
                    <a:pt x="6062" y="12737"/>
                  </a:lnTo>
                  <a:cubicBezTo>
                    <a:pt x="5845" y="12559"/>
                    <a:pt x="5498" y="12559"/>
                    <a:pt x="5282" y="12737"/>
                  </a:cubicBezTo>
                  <a:lnTo>
                    <a:pt x="5210" y="12791"/>
                  </a:lnTo>
                  <a:cubicBezTo>
                    <a:pt x="4994" y="12969"/>
                    <a:pt x="4646" y="12969"/>
                    <a:pt x="4430" y="12791"/>
                  </a:cubicBezTo>
                  <a:lnTo>
                    <a:pt x="4358" y="12737"/>
                  </a:lnTo>
                  <a:cubicBezTo>
                    <a:pt x="4142" y="12559"/>
                    <a:pt x="3794" y="12559"/>
                    <a:pt x="3578" y="12737"/>
                  </a:cubicBezTo>
                  <a:lnTo>
                    <a:pt x="3507" y="12791"/>
                  </a:lnTo>
                  <a:cubicBezTo>
                    <a:pt x="3290" y="12964"/>
                    <a:pt x="2943" y="12964"/>
                    <a:pt x="2727" y="12791"/>
                  </a:cubicBezTo>
                  <a:lnTo>
                    <a:pt x="2655" y="12737"/>
                  </a:lnTo>
                  <a:cubicBezTo>
                    <a:pt x="2439" y="12559"/>
                    <a:pt x="2091" y="12559"/>
                    <a:pt x="1875" y="12737"/>
                  </a:cubicBezTo>
                  <a:lnTo>
                    <a:pt x="1803" y="12791"/>
                  </a:lnTo>
                  <a:cubicBezTo>
                    <a:pt x="1587" y="12969"/>
                    <a:pt x="1239" y="12969"/>
                    <a:pt x="1023" y="12791"/>
                  </a:cubicBezTo>
                  <a:lnTo>
                    <a:pt x="951" y="12737"/>
                  </a:lnTo>
                  <a:cubicBezTo>
                    <a:pt x="843" y="12648"/>
                    <a:pt x="701" y="12602"/>
                    <a:pt x="560" y="12602"/>
                  </a:cubicBezTo>
                  <a:close/>
                </a:path>
              </a:pathLst>
            </a:custGeom>
            <a:solidFill>
              <a:srgbClr val="00000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4" name="どくろ"/>
            <p:cNvSpPr/>
            <p:nvPr/>
          </p:nvSpPr>
          <p:spPr>
            <a:xfrm>
              <a:off x="96555" y="123154"/>
              <a:ext cx="550928" cy="78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547" fill="norm" stroke="1" extrusionOk="0">
                  <a:moveTo>
                    <a:pt x="10621" y="0"/>
                  </a:moveTo>
                  <a:cubicBezTo>
                    <a:pt x="8452" y="0"/>
                    <a:pt x="6450" y="505"/>
                    <a:pt x="4985" y="1420"/>
                  </a:cubicBezTo>
                  <a:cubicBezTo>
                    <a:pt x="3496" y="2351"/>
                    <a:pt x="2676" y="3652"/>
                    <a:pt x="2676" y="5082"/>
                  </a:cubicBezTo>
                  <a:cubicBezTo>
                    <a:pt x="2676" y="6422"/>
                    <a:pt x="3143" y="6794"/>
                    <a:pt x="4370" y="7570"/>
                  </a:cubicBezTo>
                  <a:cubicBezTo>
                    <a:pt x="4340" y="7270"/>
                    <a:pt x="4246" y="7098"/>
                    <a:pt x="4021" y="6689"/>
                  </a:cubicBezTo>
                  <a:cubicBezTo>
                    <a:pt x="3978" y="6612"/>
                    <a:pt x="3931" y="6527"/>
                    <a:pt x="3879" y="6433"/>
                  </a:cubicBezTo>
                  <a:cubicBezTo>
                    <a:pt x="3439" y="5619"/>
                    <a:pt x="3776" y="4807"/>
                    <a:pt x="3791" y="4773"/>
                  </a:cubicBezTo>
                  <a:lnTo>
                    <a:pt x="4155" y="4851"/>
                  </a:lnTo>
                  <a:lnTo>
                    <a:pt x="4521" y="4929"/>
                  </a:lnTo>
                  <a:cubicBezTo>
                    <a:pt x="4518" y="4936"/>
                    <a:pt x="4245" y="5601"/>
                    <a:pt x="4590" y="6237"/>
                  </a:cubicBezTo>
                  <a:cubicBezTo>
                    <a:pt x="4640" y="6331"/>
                    <a:pt x="4687" y="6414"/>
                    <a:pt x="4729" y="6491"/>
                  </a:cubicBezTo>
                  <a:cubicBezTo>
                    <a:pt x="5021" y="7020"/>
                    <a:pt x="5143" y="7240"/>
                    <a:pt x="5143" y="7835"/>
                  </a:cubicBezTo>
                  <a:cubicBezTo>
                    <a:pt x="5143" y="8142"/>
                    <a:pt x="5028" y="8416"/>
                    <a:pt x="4918" y="8681"/>
                  </a:cubicBezTo>
                  <a:cubicBezTo>
                    <a:pt x="4785" y="8999"/>
                    <a:pt x="4670" y="9274"/>
                    <a:pt x="4760" y="9569"/>
                  </a:cubicBezTo>
                  <a:cubicBezTo>
                    <a:pt x="4915" y="10082"/>
                    <a:pt x="5546" y="10399"/>
                    <a:pt x="6042" y="10399"/>
                  </a:cubicBezTo>
                  <a:cubicBezTo>
                    <a:pt x="7019" y="10399"/>
                    <a:pt x="7441" y="11009"/>
                    <a:pt x="7573" y="11479"/>
                  </a:cubicBezTo>
                  <a:lnTo>
                    <a:pt x="8480" y="11479"/>
                  </a:lnTo>
                  <a:lnTo>
                    <a:pt x="8480" y="10919"/>
                  </a:lnTo>
                  <a:lnTo>
                    <a:pt x="9243" y="10919"/>
                  </a:lnTo>
                  <a:lnTo>
                    <a:pt x="9243" y="11479"/>
                  </a:lnTo>
                  <a:lnTo>
                    <a:pt x="10238" y="11479"/>
                  </a:lnTo>
                  <a:lnTo>
                    <a:pt x="10238" y="10919"/>
                  </a:lnTo>
                  <a:lnTo>
                    <a:pt x="11001" y="10919"/>
                  </a:lnTo>
                  <a:lnTo>
                    <a:pt x="11001" y="11479"/>
                  </a:lnTo>
                  <a:lnTo>
                    <a:pt x="11999" y="11479"/>
                  </a:lnTo>
                  <a:lnTo>
                    <a:pt x="11999" y="10919"/>
                  </a:lnTo>
                  <a:lnTo>
                    <a:pt x="12760" y="10919"/>
                  </a:lnTo>
                  <a:lnTo>
                    <a:pt x="12760" y="11479"/>
                  </a:lnTo>
                  <a:lnTo>
                    <a:pt x="13669" y="11479"/>
                  </a:lnTo>
                  <a:cubicBezTo>
                    <a:pt x="13801" y="11009"/>
                    <a:pt x="14223" y="10399"/>
                    <a:pt x="15200" y="10399"/>
                  </a:cubicBezTo>
                  <a:cubicBezTo>
                    <a:pt x="15696" y="10399"/>
                    <a:pt x="16327" y="10082"/>
                    <a:pt x="16482" y="9569"/>
                  </a:cubicBezTo>
                  <a:cubicBezTo>
                    <a:pt x="16572" y="9274"/>
                    <a:pt x="16457" y="8999"/>
                    <a:pt x="16324" y="8681"/>
                  </a:cubicBezTo>
                  <a:cubicBezTo>
                    <a:pt x="16214" y="8416"/>
                    <a:pt x="16099" y="8142"/>
                    <a:pt x="16099" y="7835"/>
                  </a:cubicBezTo>
                  <a:cubicBezTo>
                    <a:pt x="16099" y="7239"/>
                    <a:pt x="16219" y="7020"/>
                    <a:pt x="16511" y="6491"/>
                  </a:cubicBezTo>
                  <a:cubicBezTo>
                    <a:pt x="16553" y="6414"/>
                    <a:pt x="16599" y="6331"/>
                    <a:pt x="16650" y="6237"/>
                  </a:cubicBezTo>
                  <a:cubicBezTo>
                    <a:pt x="16994" y="5601"/>
                    <a:pt x="16724" y="4936"/>
                    <a:pt x="16721" y="4929"/>
                  </a:cubicBezTo>
                  <a:lnTo>
                    <a:pt x="17451" y="4773"/>
                  </a:lnTo>
                  <a:cubicBezTo>
                    <a:pt x="17466" y="4807"/>
                    <a:pt x="17804" y="5619"/>
                    <a:pt x="17362" y="6433"/>
                  </a:cubicBezTo>
                  <a:cubicBezTo>
                    <a:pt x="17311" y="6527"/>
                    <a:pt x="17264" y="6611"/>
                    <a:pt x="17221" y="6688"/>
                  </a:cubicBezTo>
                  <a:cubicBezTo>
                    <a:pt x="16996" y="7097"/>
                    <a:pt x="16901" y="7270"/>
                    <a:pt x="16872" y="7570"/>
                  </a:cubicBezTo>
                  <a:cubicBezTo>
                    <a:pt x="18099" y="6794"/>
                    <a:pt x="18566" y="6422"/>
                    <a:pt x="18566" y="5082"/>
                  </a:cubicBezTo>
                  <a:cubicBezTo>
                    <a:pt x="18566" y="3652"/>
                    <a:pt x="17744" y="2352"/>
                    <a:pt x="16255" y="1420"/>
                  </a:cubicBezTo>
                  <a:cubicBezTo>
                    <a:pt x="14790" y="505"/>
                    <a:pt x="12790" y="0"/>
                    <a:pt x="10621" y="0"/>
                  </a:cubicBezTo>
                  <a:close/>
                  <a:moveTo>
                    <a:pt x="7922" y="5910"/>
                  </a:moveTo>
                  <a:cubicBezTo>
                    <a:pt x="10338" y="5910"/>
                    <a:pt x="9900" y="7158"/>
                    <a:pt x="9461" y="7626"/>
                  </a:cubicBezTo>
                  <a:cubicBezTo>
                    <a:pt x="9021" y="8094"/>
                    <a:pt x="7592" y="9302"/>
                    <a:pt x="6384" y="8054"/>
                  </a:cubicBezTo>
                  <a:cubicBezTo>
                    <a:pt x="5176" y="6806"/>
                    <a:pt x="6275" y="5910"/>
                    <a:pt x="7922" y="5910"/>
                  </a:cubicBezTo>
                  <a:close/>
                  <a:moveTo>
                    <a:pt x="13319" y="5910"/>
                  </a:moveTo>
                  <a:cubicBezTo>
                    <a:pt x="14966" y="5910"/>
                    <a:pt x="16063" y="6806"/>
                    <a:pt x="14855" y="8054"/>
                  </a:cubicBezTo>
                  <a:cubicBezTo>
                    <a:pt x="13647" y="9302"/>
                    <a:pt x="12220" y="8094"/>
                    <a:pt x="11781" y="7626"/>
                  </a:cubicBezTo>
                  <a:cubicBezTo>
                    <a:pt x="11342" y="7158"/>
                    <a:pt x="10904" y="5910"/>
                    <a:pt x="13319" y="5910"/>
                  </a:cubicBezTo>
                  <a:close/>
                  <a:moveTo>
                    <a:pt x="10621" y="8587"/>
                  </a:moveTo>
                  <a:cubicBezTo>
                    <a:pt x="11915" y="8863"/>
                    <a:pt x="11935" y="9797"/>
                    <a:pt x="11568" y="10103"/>
                  </a:cubicBezTo>
                  <a:cubicBezTo>
                    <a:pt x="11202" y="10409"/>
                    <a:pt x="10621" y="9935"/>
                    <a:pt x="10621" y="9935"/>
                  </a:cubicBezTo>
                  <a:cubicBezTo>
                    <a:pt x="10621" y="9935"/>
                    <a:pt x="10040" y="10409"/>
                    <a:pt x="9674" y="10103"/>
                  </a:cubicBezTo>
                  <a:cubicBezTo>
                    <a:pt x="9307" y="9797"/>
                    <a:pt x="9327" y="8863"/>
                    <a:pt x="10621" y="8587"/>
                  </a:cubicBezTo>
                  <a:close/>
                  <a:moveTo>
                    <a:pt x="5992" y="10937"/>
                  </a:moveTo>
                  <a:cubicBezTo>
                    <a:pt x="6051" y="12945"/>
                    <a:pt x="6696" y="13311"/>
                    <a:pt x="7391" y="13396"/>
                  </a:cubicBezTo>
                  <a:cubicBezTo>
                    <a:pt x="8607" y="13545"/>
                    <a:pt x="10601" y="13547"/>
                    <a:pt x="10621" y="13547"/>
                  </a:cubicBezTo>
                  <a:cubicBezTo>
                    <a:pt x="10641" y="13547"/>
                    <a:pt x="12634" y="13545"/>
                    <a:pt x="13848" y="13396"/>
                  </a:cubicBezTo>
                  <a:cubicBezTo>
                    <a:pt x="14988" y="13256"/>
                    <a:pt x="15221" y="12164"/>
                    <a:pt x="15250" y="10937"/>
                  </a:cubicBezTo>
                  <a:cubicBezTo>
                    <a:pt x="15233" y="10938"/>
                    <a:pt x="15215" y="10941"/>
                    <a:pt x="15197" y="10941"/>
                  </a:cubicBezTo>
                  <a:cubicBezTo>
                    <a:pt x="14628" y="10941"/>
                    <a:pt x="14455" y="11406"/>
                    <a:pt x="14403" y="11637"/>
                  </a:cubicBezTo>
                  <a:lnTo>
                    <a:pt x="14403" y="12580"/>
                  </a:lnTo>
                  <a:lnTo>
                    <a:pt x="13640" y="12580"/>
                  </a:lnTo>
                  <a:lnTo>
                    <a:pt x="13640" y="12020"/>
                  </a:lnTo>
                  <a:lnTo>
                    <a:pt x="12760" y="12020"/>
                  </a:lnTo>
                  <a:lnTo>
                    <a:pt x="12760" y="12580"/>
                  </a:lnTo>
                  <a:lnTo>
                    <a:pt x="11997" y="12580"/>
                  </a:lnTo>
                  <a:lnTo>
                    <a:pt x="11997" y="12020"/>
                  </a:lnTo>
                  <a:lnTo>
                    <a:pt x="11001" y="12020"/>
                  </a:lnTo>
                  <a:lnTo>
                    <a:pt x="11001" y="12580"/>
                  </a:lnTo>
                  <a:lnTo>
                    <a:pt x="10238" y="12580"/>
                  </a:lnTo>
                  <a:lnTo>
                    <a:pt x="10238" y="12020"/>
                  </a:lnTo>
                  <a:lnTo>
                    <a:pt x="9243" y="12020"/>
                  </a:lnTo>
                  <a:lnTo>
                    <a:pt x="9243" y="12580"/>
                  </a:lnTo>
                  <a:lnTo>
                    <a:pt x="8480" y="12580"/>
                  </a:lnTo>
                  <a:lnTo>
                    <a:pt x="8480" y="12020"/>
                  </a:lnTo>
                  <a:lnTo>
                    <a:pt x="7599" y="12020"/>
                  </a:lnTo>
                  <a:lnTo>
                    <a:pt x="7599" y="12580"/>
                  </a:lnTo>
                  <a:lnTo>
                    <a:pt x="6836" y="12580"/>
                  </a:lnTo>
                  <a:lnTo>
                    <a:pt x="6836" y="11637"/>
                  </a:lnTo>
                  <a:cubicBezTo>
                    <a:pt x="6785" y="11406"/>
                    <a:pt x="6611" y="10941"/>
                    <a:pt x="6042" y="10941"/>
                  </a:cubicBezTo>
                  <a:cubicBezTo>
                    <a:pt x="6025" y="10941"/>
                    <a:pt x="6008" y="10938"/>
                    <a:pt x="5992" y="10937"/>
                  </a:cubicBezTo>
                  <a:close/>
                  <a:moveTo>
                    <a:pt x="18724" y="11960"/>
                  </a:moveTo>
                  <a:cubicBezTo>
                    <a:pt x="18679" y="11960"/>
                    <a:pt x="18630" y="11962"/>
                    <a:pt x="18578" y="11965"/>
                  </a:cubicBezTo>
                  <a:cubicBezTo>
                    <a:pt x="17773" y="12017"/>
                    <a:pt x="17571" y="12819"/>
                    <a:pt x="16975" y="13190"/>
                  </a:cubicBezTo>
                  <a:cubicBezTo>
                    <a:pt x="16446" y="13520"/>
                    <a:pt x="3685" y="18765"/>
                    <a:pt x="3126" y="19006"/>
                  </a:cubicBezTo>
                  <a:cubicBezTo>
                    <a:pt x="2780" y="19156"/>
                    <a:pt x="2366" y="19181"/>
                    <a:pt x="1954" y="19181"/>
                  </a:cubicBezTo>
                  <a:cubicBezTo>
                    <a:pt x="1744" y="19181"/>
                    <a:pt x="1534" y="19175"/>
                    <a:pt x="1334" y="19175"/>
                  </a:cubicBezTo>
                  <a:cubicBezTo>
                    <a:pt x="731" y="19175"/>
                    <a:pt x="215" y="19234"/>
                    <a:pt x="37" y="19710"/>
                  </a:cubicBezTo>
                  <a:cubicBezTo>
                    <a:pt x="-177" y="20284"/>
                    <a:pt x="567" y="20350"/>
                    <a:pt x="1329" y="20802"/>
                  </a:cubicBezTo>
                  <a:cubicBezTo>
                    <a:pt x="1924" y="21156"/>
                    <a:pt x="1829" y="21547"/>
                    <a:pt x="2523" y="21547"/>
                  </a:cubicBezTo>
                  <a:cubicBezTo>
                    <a:pt x="2570" y="21547"/>
                    <a:pt x="2622" y="21545"/>
                    <a:pt x="2676" y="21541"/>
                  </a:cubicBezTo>
                  <a:cubicBezTo>
                    <a:pt x="3480" y="21487"/>
                    <a:pt x="3676" y="20683"/>
                    <a:pt x="4269" y="20310"/>
                  </a:cubicBezTo>
                  <a:cubicBezTo>
                    <a:pt x="4796" y="19978"/>
                    <a:pt x="17548" y="14736"/>
                    <a:pt x="18109" y="14497"/>
                  </a:cubicBezTo>
                  <a:cubicBezTo>
                    <a:pt x="18446" y="14353"/>
                    <a:pt x="18847" y="14327"/>
                    <a:pt x="19248" y="14327"/>
                  </a:cubicBezTo>
                  <a:cubicBezTo>
                    <a:pt x="19480" y="14327"/>
                    <a:pt x="19714" y="14336"/>
                    <a:pt x="19934" y="14336"/>
                  </a:cubicBezTo>
                  <a:cubicBezTo>
                    <a:pt x="20523" y="14336"/>
                    <a:pt x="21024" y="14272"/>
                    <a:pt x="21202" y="13805"/>
                  </a:cubicBezTo>
                  <a:cubicBezTo>
                    <a:pt x="21421" y="13232"/>
                    <a:pt x="20676" y="13163"/>
                    <a:pt x="19917" y="12708"/>
                  </a:cubicBezTo>
                  <a:cubicBezTo>
                    <a:pt x="19323" y="12351"/>
                    <a:pt x="19425" y="11960"/>
                    <a:pt x="18724" y="11960"/>
                  </a:cubicBezTo>
                  <a:close/>
                  <a:moveTo>
                    <a:pt x="2384" y="11965"/>
                  </a:moveTo>
                  <a:cubicBezTo>
                    <a:pt x="1828" y="12014"/>
                    <a:pt x="1878" y="12376"/>
                    <a:pt x="1324" y="12708"/>
                  </a:cubicBezTo>
                  <a:cubicBezTo>
                    <a:pt x="566" y="13163"/>
                    <a:pt x="-179" y="13232"/>
                    <a:pt x="40" y="13805"/>
                  </a:cubicBezTo>
                  <a:cubicBezTo>
                    <a:pt x="399" y="14747"/>
                    <a:pt x="2077" y="14046"/>
                    <a:pt x="3133" y="14497"/>
                  </a:cubicBezTo>
                  <a:cubicBezTo>
                    <a:pt x="3352" y="14590"/>
                    <a:pt x="5429" y="15447"/>
                    <a:pt x="7913" y="16476"/>
                  </a:cubicBezTo>
                  <a:cubicBezTo>
                    <a:pt x="8576" y="16201"/>
                    <a:pt x="9270" y="15914"/>
                    <a:pt x="9963" y="15625"/>
                  </a:cubicBezTo>
                  <a:cubicBezTo>
                    <a:pt x="7086" y="14426"/>
                    <a:pt x="4499" y="13335"/>
                    <a:pt x="4267" y="13190"/>
                  </a:cubicBezTo>
                  <a:cubicBezTo>
                    <a:pt x="3671" y="12819"/>
                    <a:pt x="3468" y="12017"/>
                    <a:pt x="2664" y="11965"/>
                  </a:cubicBezTo>
                  <a:cubicBezTo>
                    <a:pt x="2556" y="11958"/>
                    <a:pt x="2464" y="11958"/>
                    <a:pt x="2384" y="11965"/>
                  </a:cubicBezTo>
                  <a:close/>
                  <a:moveTo>
                    <a:pt x="13327" y="17024"/>
                  </a:moveTo>
                  <a:cubicBezTo>
                    <a:pt x="12662" y="17299"/>
                    <a:pt x="11972" y="17587"/>
                    <a:pt x="11279" y="17875"/>
                  </a:cubicBezTo>
                  <a:cubicBezTo>
                    <a:pt x="14155" y="19074"/>
                    <a:pt x="16739" y="20164"/>
                    <a:pt x="16970" y="20310"/>
                  </a:cubicBezTo>
                  <a:cubicBezTo>
                    <a:pt x="17563" y="20683"/>
                    <a:pt x="17762" y="21487"/>
                    <a:pt x="18566" y="21541"/>
                  </a:cubicBezTo>
                  <a:cubicBezTo>
                    <a:pt x="19428" y="21600"/>
                    <a:pt x="19275" y="21180"/>
                    <a:pt x="19910" y="20802"/>
                  </a:cubicBezTo>
                  <a:cubicBezTo>
                    <a:pt x="20673" y="20350"/>
                    <a:pt x="21417" y="20284"/>
                    <a:pt x="21202" y="19710"/>
                  </a:cubicBezTo>
                  <a:cubicBezTo>
                    <a:pt x="20850" y="18767"/>
                    <a:pt x="19169" y="19461"/>
                    <a:pt x="18116" y="19006"/>
                  </a:cubicBezTo>
                  <a:cubicBezTo>
                    <a:pt x="17898" y="18912"/>
                    <a:pt x="15814" y="18054"/>
                    <a:pt x="13327" y="17024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86" name="椅子"/>
          <p:cNvSpPr/>
          <p:nvPr/>
        </p:nvSpPr>
        <p:spPr>
          <a:xfrm flipH="1">
            <a:off x="7829911" y="2090915"/>
            <a:ext cx="754882" cy="927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5" fill="norm" stroke="1" extrusionOk="0">
                <a:moveTo>
                  <a:pt x="19748" y="3"/>
                </a:moveTo>
                <a:cubicBezTo>
                  <a:pt x="19500" y="-25"/>
                  <a:pt x="19269" y="113"/>
                  <a:pt x="19228" y="313"/>
                </a:cubicBezTo>
                <a:lnTo>
                  <a:pt x="17274" y="9415"/>
                </a:lnTo>
                <a:cubicBezTo>
                  <a:pt x="17210" y="9715"/>
                  <a:pt x="17210" y="10021"/>
                  <a:pt x="17276" y="10321"/>
                </a:cubicBezTo>
                <a:lnTo>
                  <a:pt x="17770" y="12234"/>
                </a:lnTo>
                <a:lnTo>
                  <a:pt x="3899" y="11477"/>
                </a:lnTo>
                <a:cubicBezTo>
                  <a:pt x="3299" y="11448"/>
                  <a:pt x="2762" y="11777"/>
                  <a:pt x="2634" y="12254"/>
                </a:cubicBezTo>
                <a:lnTo>
                  <a:pt x="0" y="21575"/>
                </a:lnTo>
                <a:lnTo>
                  <a:pt x="1501" y="21575"/>
                </a:lnTo>
                <a:lnTo>
                  <a:pt x="3905" y="14727"/>
                </a:lnTo>
                <a:cubicBezTo>
                  <a:pt x="4178" y="14061"/>
                  <a:pt x="4985" y="13637"/>
                  <a:pt x="5896" y="13682"/>
                </a:cubicBezTo>
                <a:lnTo>
                  <a:pt x="16629" y="14206"/>
                </a:lnTo>
                <a:cubicBezTo>
                  <a:pt x="17536" y="14250"/>
                  <a:pt x="18294" y="14752"/>
                  <a:pt x="18500" y="15443"/>
                </a:cubicBezTo>
                <a:lnTo>
                  <a:pt x="20287" y="21575"/>
                </a:lnTo>
                <a:lnTo>
                  <a:pt x="21600" y="21575"/>
                </a:lnTo>
                <a:lnTo>
                  <a:pt x="21165" y="19444"/>
                </a:lnTo>
                <a:lnTo>
                  <a:pt x="19771" y="12633"/>
                </a:lnTo>
                <a:lnTo>
                  <a:pt x="19711" y="12340"/>
                </a:lnTo>
                <a:lnTo>
                  <a:pt x="19265" y="10167"/>
                </a:lnTo>
                <a:cubicBezTo>
                  <a:pt x="19222" y="9957"/>
                  <a:pt x="19223" y="9742"/>
                  <a:pt x="19267" y="9532"/>
                </a:cubicBezTo>
                <a:lnTo>
                  <a:pt x="21144" y="521"/>
                </a:lnTo>
                <a:cubicBezTo>
                  <a:pt x="21187" y="312"/>
                  <a:pt x="21010" y="115"/>
                  <a:pt x="20752" y="86"/>
                </a:cubicBezTo>
                <a:lnTo>
                  <a:pt x="19748" y="3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487" name="稲妻"/>
          <p:cNvSpPr/>
          <p:nvPr/>
        </p:nvSpPr>
        <p:spPr>
          <a:xfrm>
            <a:off x="7989848" y="2068640"/>
            <a:ext cx="435009" cy="780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808" y="0"/>
                </a:moveTo>
                <a:lnTo>
                  <a:pt x="0" y="12520"/>
                </a:lnTo>
                <a:lnTo>
                  <a:pt x="12017" y="12520"/>
                </a:lnTo>
                <a:lnTo>
                  <a:pt x="9664" y="21600"/>
                </a:lnTo>
                <a:lnTo>
                  <a:pt x="21600" y="8375"/>
                </a:lnTo>
                <a:lnTo>
                  <a:pt x="11515" y="8375"/>
                </a:lnTo>
                <a:lnTo>
                  <a:pt x="16221" y="0"/>
                </a:lnTo>
                <a:lnTo>
                  <a:pt x="6808" y="0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488" name="四角形 四角形" descr="四角形 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325" y="1890715"/>
            <a:ext cx="3740853" cy="2226172"/>
          </a:xfrm>
          <a:prstGeom prst="rect">
            <a:avLst/>
          </a:prstGeom>
        </p:spPr>
      </p:pic>
      <p:pic>
        <p:nvPicPr>
          <p:cNvPr id="490" name="四角形 四角形" descr="四角形 四角形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2809" y="1866546"/>
            <a:ext cx="3740852" cy="2274510"/>
          </a:xfrm>
          <a:prstGeom prst="rect">
            <a:avLst/>
          </a:prstGeom>
        </p:spPr>
      </p:pic>
      <p:sp>
        <p:nvSpPr>
          <p:cNvPr id="492" name="1st ステージ"/>
          <p:cNvSpPr txBox="1"/>
          <p:nvPr/>
        </p:nvSpPr>
        <p:spPr>
          <a:xfrm>
            <a:off x="2494638" y="3269758"/>
            <a:ext cx="3520226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1st ステージ</a:t>
            </a:r>
          </a:p>
        </p:txBody>
      </p:sp>
      <p:sp>
        <p:nvSpPr>
          <p:cNvPr id="493" name="2nd ステージ"/>
          <p:cNvSpPr txBox="1"/>
          <p:nvPr/>
        </p:nvSpPr>
        <p:spPr>
          <a:xfrm>
            <a:off x="7329828" y="3269758"/>
            <a:ext cx="3520226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57671">
              <a:spcBef>
                <a:spcPts val="0"/>
              </a:spcBef>
              <a:defRPr sz="437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2nd ステージ</a:t>
            </a:r>
          </a:p>
        </p:txBody>
      </p:sp>
      <p:sp>
        <p:nvSpPr>
          <p:cNvPr id="494" name="三角形"/>
          <p:cNvSpPr/>
          <p:nvPr/>
        </p:nvSpPr>
        <p:spPr>
          <a:xfrm rot="5400000">
            <a:off x="6335763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495" name="三角形"/>
          <p:cNvSpPr/>
          <p:nvPr/>
        </p:nvSpPr>
        <p:spPr>
          <a:xfrm rot="5400000">
            <a:off x="1500573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496" name="三角形"/>
          <p:cNvSpPr/>
          <p:nvPr/>
        </p:nvSpPr>
        <p:spPr>
          <a:xfrm rot="5400000">
            <a:off x="11133844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497" name="画像" descr="画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" y="2201703"/>
            <a:ext cx="1857345" cy="1857344"/>
          </a:xfrm>
          <a:prstGeom prst="rect">
            <a:avLst/>
          </a:prstGeom>
          <a:ln w="3175">
            <a:miter lim="400000"/>
          </a:ln>
        </p:spPr>
      </p:pic>
      <p:sp>
        <p:nvSpPr>
          <p:cNvPr id="498" name="クリア"/>
          <p:cNvSpPr txBox="1"/>
          <p:nvPr/>
        </p:nvSpPr>
        <p:spPr>
          <a:xfrm>
            <a:off x="12090800" y="2017289"/>
            <a:ext cx="754883" cy="22261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45930">
              <a:spcBef>
                <a:spcPts val="0"/>
              </a:spcBef>
              <a:defRPr sz="4278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クリア</a:t>
            </a:r>
          </a:p>
        </p:txBody>
      </p:sp>
      <p:sp>
        <p:nvSpPr>
          <p:cNvPr id="499" name="椅子"/>
          <p:cNvSpPr/>
          <p:nvPr/>
        </p:nvSpPr>
        <p:spPr>
          <a:xfrm flipH="1">
            <a:off x="9648862" y="2093017"/>
            <a:ext cx="754882" cy="927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5" fill="norm" stroke="1" extrusionOk="0">
                <a:moveTo>
                  <a:pt x="19748" y="3"/>
                </a:moveTo>
                <a:cubicBezTo>
                  <a:pt x="19500" y="-25"/>
                  <a:pt x="19269" y="113"/>
                  <a:pt x="19228" y="313"/>
                </a:cubicBezTo>
                <a:lnTo>
                  <a:pt x="17274" y="9415"/>
                </a:lnTo>
                <a:cubicBezTo>
                  <a:pt x="17210" y="9715"/>
                  <a:pt x="17210" y="10021"/>
                  <a:pt x="17276" y="10321"/>
                </a:cubicBezTo>
                <a:lnTo>
                  <a:pt x="17770" y="12234"/>
                </a:lnTo>
                <a:lnTo>
                  <a:pt x="3899" y="11477"/>
                </a:lnTo>
                <a:cubicBezTo>
                  <a:pt x="3299" y="11448"/>
                  <a:pt x="2762" y="11777"/>
                  <a:pt x="2634" y="12254"/>
                </a:cubicBezTo>
                <a:lnTo>
                  <a:pt x="0" y="21575"/>
                </a:lnTo>
                <a:lnTo>
                  <a:pt x="1501" y="21575"/>
                </a:lnTo>
                <a:lnTo>
                  <a:pt x="3905" y="14727"/>
                </a:lnTo>
                <a:cubicBezTo>
                  <a:pt x="4178" y="14061"/>
                  <a:pt x="4985" y="13637"/>
                  <a:pt x="5896" y="13682"/>
                </a:cubicBezTo>
                <a:lnTo>
                  <a:pt x="16629" y="14206"/>
                </a:lnTo>
                <a:cubicBezTo>
                  <a:pt x="17536" y="14250"/>
                  <a:pt x="18294" y="14752"/>
                  <a:pt x="18500" y="15443"/>
                </a:cubicBezTo>
                <a:lnTo>
                  <a:pt x="20287" y="21575"/>
                </a:lnTo>
                <a:lnTo>
                  <a:pt x="21600" y="21575"/>
                </a:lnTo>
                <a:lnTo>
                  <a:pt x="21165" y="19444"/>
                </a:lnTo>
                <a:lnTo>
                  <a:pt x="19771" y="12633"/>
                </a:lnTo>
                <a:lnTo>
                  <a:pt x="19711" y="12340"/>
                </a:lnTo>
                <a:lnTo>
                  <a:pt x="19265" y="10167"/>
                </a:lnTo>
                <a:cubicBezTo>
                  <a:pt x="19222" y="9957"/>
                  <a:pt x="19223" y="9742"/>
                  <a:pt x="19267" y="9532"/>
                </a:cubicBezTo>
                <a:lnTo>
                  <a:pt x="21144" y="521"/>
                </a:lnTo>
                <a:cubicBezTo>
                  <a:pt x="21187" y="312"/>
                  <a:pt x="21010" y="115"/>
                  <a:pt x="20752" y="86"/>
                </a:cubicBezTo>
                <a:lnTo>
                  <a:pt x="19748" y="3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グループ"/>
          <p:cNvGrpSpPr/>
          <p:nvPr/>
        </p:nvGrpSpPr>
        <p:grpSpPr>
          <a:xfrm>
            <a:off x="2312534" y="3897709"/>
            <a:ext cx="4024505" cy="1652191"/>
            <a:chOff x="0" y="0"/>
            <a:chExt cx="4024504" cy="1652190"/>
          </a:xfrm>
        </p:grpSpPr>
        <p:sp>
          <p:nvSpPr>
            <p:cNvPr id="501" name="角丸四角形"/>
            <p:cNvSpPr/>
            <p:nvPr/>
          </p:nvSpPr>
          <p:spPr>
            <a:xfrm>
              <a:off x="0" y="382190"/>
              <a:ext cx="4024505" cy="1270001"/>
            </a:xfrm>
            <a:prstGeom prst="roundRect">
              <a:avLst>
                <a:gd name="adj" fmla="val 16707"/>
              </a:avLst>
            </a:prstGeom>
            <a:solidFill>
              <a:schemeClr val="accent2">
                <a:alpha val="3899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2" name="三角形"/>
            <p:cNvSpPr/>
            <p:nvPr/>
          </p:nvSpPr>
          <p:spPr>
            <a:xfrm>
              <a:off x="303665" y="-1"/>
              <a:ext cx="673167" cy="39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3810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04" name="なぜかけ算？ 直感的に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なぜかけ算？ 直感的に</a:t>
            </a:r>
          </a:p>
        </p:txBody>
      </p:sp>
      <p:sp>
        <p:nvSpPr>
          <p:cNvPr id="505" name="KISUKE"/>
          <p:cNvSpPr txBox="1"/>
          <p:nvPr/>
        </p:nvSpPr>
        <p:spPr>
          <a:xfrm>
            <a:off x="455321" y="888991"/>
            <a:ext cx="4343113" cy="10160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63541">
              <a:spcBef>
                <a:spcPts val="0"/>
              </a:spcBef>
              <a:defRPr b="1" sz="6240">
                <a:solidFill>
                  <a:schemeClr val="accent1">
                    <a:lumOff val="-13575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KISUKE</a:t>
            </a:r>
          </a:p>
        </p:txBody>
      </p:sp>
      <p:sp>
        <p:nvSpPr>
          <p:cNvPr id="506" name="カップケーキ"/>
          <p:cNvSpPr/>
          <p:nvPr/>
        </p:nvSpPr>
        <p:spPr>
          <a:xfrm>
            <a:off x="2792537" y="2098498"/>
            <a:ext cx="754883" cy="916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fill="norm" stroke="1" extrusionOk="0">
                <a:moveTo>
                  <a:pt x="10955" y="0"/>
                </a:moveTo>
                <a:cubicBezTo>
                  <a:pt x="9245" y="43"/>
                  <a:pt x="8517" y="869"/>
                  <a:pt x="8209" y="1571"/>
                </a:cubicBezTo>
                <a:cubicBezTo>
                  <a:pt x="8170" y="1663"/>
                  <a:pt x="8065" y="1723"/>
                  <a:pt x="7947" y="1723"/>
                </a:cubicBezTo>
                <a:cubicBezTo>
                  <a:pt x="7259" y="1750"/>
                  <a:pt x="6486" y="1940"/>
                  <a:pt x="5824" y="2501"/>
                </a:cubicBezTo>
                <a:cubicBezTo>
                  <a:pt x="5228" y="3015"/>
                  <a:pt x="5078" y="3537"/>
                  <a:pt x="5097" y="3975"/>
                </a:cubicBezTo>
                <a:cubicBezTo>
                  <a:pt x="5104" y="4072"/>
                  <a:pt x="5032" y="4158"/>
                  <a:pt x="4927" y="4196"/>
                </a:cubicBezTo>
                <a:cubicBezTo>
                  <a:pt x="3873" y="4607"/>
                  <a:pt x="3113" y="5655"/>
                  <a:pt x="3447" y="6611"/>
                </a:cubicBezTo>
                <a:cubicBezTo>
                  <a:pt x="3500" y="6757"/>
                  <a:pt x="3381" y="6908"/>
                  <a:pt x="3197" y="6919"/>
                </a:cubicBezTo>
                <a:cubicBezTo>
                  <a:pt x="3191" y="6919"/>
                  <a:pt x="3186" y="6919"/>
                  <a:pt x="3179" y="6919"/>
                </a:cubicBezTo>
                <a:cubicBezTo>
                  <a:pt x="2445" y="6973"/>
                  <a:pt x="2005" y="7621"/>
                  <a:pt x="2346" y="8161"/>
                </a:cubicBezTo>
                <a:cubicBezTo>
                  <a:pt x="2700" y="8717"/>
                  <a:pt x="3139" y="9208"/>
                  <a:pt x="3382" y="9462"/>
                </a:cubicBezTo>
                <a:cubicBezTo>
                  <a:pt x="3434" y="9516"/>
                  <a:pt x="3413" y="9599"/>
                  <a:pt x="3335" y="9631"/>
                </a:cubicBezTo>
                <a:cubicBezTo>
                  <a:pt x="1887" y="10279"/>
                  <a:pt x="943" y="11116"/>
                  <a:pt x="747" y="12040"/>
                </a:cubicBezTo>
                <a:cubicBezTo>
                  <a:pt x="740" y="12083"/>
                  <a:pt x="774" y="12120"/>
                  <a:pt x="827" y="12131"/>
                </a:cubicBezTo>
                <a:cubicBezTo>
                  <a:pt x="1148" y="12190"/>
                  <a:pt x="1331" y="12309"/>
                  <a:pt x="1422" y="12379"/>
                </a:cubicBezTo>
                <a:cubicBezTo>
                  <a:pt x="1462" y="12406"/>
                  <a:pt x="1514" y="12406"/>
                  <a:pt x="1553" y="12379"/>
                </a:cubicBezTo>
                <a:cubicBezTo>
                  <a:pt x="1665" y="12298"/>
                  <a:pt x="1915" y="12142"/>
                  <a:pt x="2262" y="12126"/>
                </a:cubicBezTo>
                <a:cubicBezTo>
                  <a:pt x="2707" y="12104"/>
                  <a:pt x="2996" y="12287"/>
                  <a:pt x="3113" y="12379"/>
                </a:cubicBezTo>
                <a:cubicBezTo>
                  <a:pt x="3153" y="12406"/>
                  <a:pt x="3205" y="12411"/>
                  <a:pt x="3245" y="12379"/>
                </a:cubicBezTo>
                <a:cubicBezTo>
                  <a:pt x="3356" y="12298"/>
                  <a:pt x="3604" y="12142"/>
                  <a:pt x="3951" y="12126"/>
                </a:cubicBezTo>
                <a:cubicBezTo>
                  <a:pt x="4396" y="12104"/>
                  <a:pt x="4684" y="12287"/>
                  <a:pt x="4809" y="12379"/>
                </a:cubicBezTo>
                <a:cubicBezTo>
                  <a:pt x="4848" y="12406"/>
                  <a:pt x="4900" y="12411"/>
                  <a:pt x="4940" y="12379"/>
                </a:cubicBezTo>
                <a:cubicBezTo>
                  <a:pt x="5051" y="12298"/>
                  <a:pt x="5301" y="12142"/>
                  <a:pt x="5648" y="12126"/>
                </a:cubicBezTo>
                <a:cubicBezTo>
                  <a:pt x="6094" y="12104"/>
                  <a:pt x="6382" y="12282"/>
                  <a:pt x="6500" y="12379"/>
                </a:cubicBezTo>
                <a:cubicBezTo>
                  <a:pt x="6539" y="12406"/>
                  <a:pt x="6598" y="12411"/>
                  <a:pt x="6631" y="12379"/>
                </a:cubicBezTo>
                <a:cubicBezTo>
                  <a:pt x="6749" y="12293"/>
                  <a:pt x="7018" y="12126"/>
                  <a:pt x="7411" y="12126"/>
                </a:cubicBezTo>
                <a:cubicBezTo>
                  <a:pt x="7811" y="12126"/>
                  <a:pt x="8080" y="12293"/>
                  <a:pt x="8191" y="12379"/>
                </a:cubicBezTo>
                <a:cubicBezTo>
                  <a:pt x="8230" y="12406"/>
                  <a:pt x="8283" y="12406"/>
                  <a:pt x="8322" y="12379"/>
                </a:cubicBezTo>
                <a:cubicBezTo>
                  <a:pt x="8433" y="12298"/>
                  <a:pt x="8681" y="12142"/>
                  <a:pt x="9028" y="12126"/>
                </a:cubicBezTo>
                <a:cubicBezTo>
                  <a:pt x="9474" y="12104"/>
                  <a:pt x="9762" y="12282"/>
                  <a:pt x="9880" y="12379"/>
                </a:cubicBezTo>
                <a:cubicBezTo>
                  <a:pt x="9919" y="12406"/>
                  <a:pt x="9978" y="12411"/>
                  <a:pt x="10011" y="12379"/>
                </a:cubicBezTo>
                <a:cubicBezTo>
                  <a:pt x="10129" y="12293"/>
                  <a:pt x="10398" y="12126"/>
                  <a:pt x="10791" y="12126"/>
                </a:cubicBezTo>
                <a:cubicBezTo>
                  <a:pt x="11191" y="12126"/>
                  <a:pt x="11460" y="12293"/>
                  <a:pt x="11571" y="12379"/>
                </a:cubicBezTo>
                <a:cubicBezTo>
                  <a:pt x="11610" y="12406"/>
                  <a:pt x="11663" y="12406"/>
                  <a:pt x="11702" y="12379"/>
                </a:cubicBezTo>
                <a:cubicBezTo>
                  <a:pt x="11814" y="12298"/>
                  <a:pt x="12061" y="12142"/>
                  <a:pt x="12408" y="12126"/>
                </a:cubicBezTo>
                <a:cubicBezTo>
                  <a:pt x="12854" y="12104"/>
                  <a:pt x="13142" y="12287"/>
                  <a:pt x="13260" y="12379"/>
                </a:cubicBezTo>
                <a:cubicBezTo>
                  <a:pt x="13299" y="12406"/>
                  <a:pt x="13352" y="12411"/>
                  <a:pt x="13391" y="12379"/>
                </a:cubicBezTo>
                <a:cubicBezTo>
                  <a:pt x="13503" y="12298"/>
                  <a:pt x="13752" y="12142"/>
                  <a:pt x="14100" y="12126"/>
                </a:cubicBezTo>
                <a:cubicBezTo>
                  <a:pt x="14545" y="12104"/>
                  <a:pt x="14833" y="12287"/>
                  <a:pt x="14951" y="12379"/>
                </a:cubicBezTo>
                <a:cubicBezTo>
                  <a:pt x="14991" y="12406"/>
                  <a:pt x="15043" y="12411"/>
                  <a:pt x="15082" y="12379"/>
                </a:cubicBezTo>
                <a:cubicBezTo>
                  <a:pt x="15194" y="12298"/>
                  <a:pt x="15443" y="12142"/>
                  <a:pt x="15791" y="12126"/>
                </a:cubicBezTo>
                <a:cubicBezTo>
                  <a:pt x="16236" y="12104"/>
                  <a:pt x="16524" y="12287"/>
                  <a:pt x="16649" y="12379"/>
                </a:cubicBezTo>
                <a:cubicBezTo>
                  <a:pt x="16688" y="12406"/>
                  <a:pt x="16740" y="12411"/>
                  <a:pt x="16780" y="12379"/>
                </a:cubicBezTo>
                <a:cubicBezTo>
                  <a:pt x="16891" y="12298"/>
                  <a:pt x="17139" y="12142"/>
                  <a:pt x="17486" y="12126"/>
                </a:cubicBezTo>
                <a:cubicBezTo>
                  <a:pt x="17931" y="12104"/>
                  <a:pt x="18221" y="12282"/>
                  <a:pt x="18346" y="12379"/>
                </a:cubicBezTo>
                <a:cubicBezTo>
                  <a:pt x="18385" y="12406"/>
                  <a:pt x="18438" y="12411"/>
                  <a:pt x="18477" y="12379"/>
                </a:cubicBezTo>
                <a:cubicBezTo>
                  <a:pt x="18588" y="12298"/>
                  <a:pt x="18836" y="12142"/>
                  <a:pt x="19183" y="12126"/>
                </a:cubicBezTo>
                <a:cubicBezTo>
                  <a:pt x="19629" y="12104"/>
                  <a:pt x="19917" y="12282"/>
                  <a:pt x="20035" y="12379"/>
                </a:cubicBezTo>
                <a:cubicBezTo>
                  <a:pt x="20074" y="12406"/>
                  <a:pt x="20133" y="12411"/>
                  <a:pt x="20166" y="12379"/>
                </a:cubicBezTo>
                <a:cubicBezTo>
                  <a:pt x="20258" y="12309"/>
                  <a:pt x="20441" y="12191"/>
                  <a:pt x="20723" y="12143"/>
                </a:cubicBezTo>
                <a:cubicBezTo>
                  <a:pt x="20775" y="12132"/>
                  <a:pt x="20809" y="12093"/>
                  <a:pt x="20803" y="12050"/>
                </a:cubicBezTo>
                <a:cubicBezTo>
                  <a:pt x="20613" y="11159"/>
                  <a:pt x="19727" y="10349"/>
                  <a:pt x="18370" y="9712"/>
                </a:cubicBezTo>
                <a:cubicBezTo>
                  <a:pt x="18292" y="9674"/>
                  <a:pt x="18280" y="9587"/>
                  <a:pt x="18346" y="9533"/>
                </a:cubicBezTo>
                <a:cubicBezTo>
                  <a:pt x="18778" y="9171"/>
                  <a:pt x="19086" y="8463"/>
                  <a:pt x="19269" y="7896"/>
                </a:cubicBezTo>
                <a:cubicBezTo>
                  <a:pt x="19433" y="7404"/>
                  <a:pt x="19033" y="6908"/>
                  <a:pt x="18424" y="6833"/>
                </a:cubicBezTo>
                <a:cubicBezTo>
                  <a:pt x="18325" y="6822"/>
                  <a:pt x="18226" y="6811"/>
                  <a:pt x="18108" y="6801"/>
                </a:cubicBezTo>
                <a:cubicBezTo>
                  <a:pt x="17931" y="6784"/>
                  <a:pt x="17820" y="6639"/>
                  <a:pt x="17873" y="6498"/>
                </a:cubicBezTo>
                <a:cubicBezTo>
                  <a:pt x="18390" y="5002"/>
                  <a:pt x="17291" y="3835"/>
                  <a:pt x="15823" y="3646"/>
                </a:cubicBezTo>
                <a:cubicBezTo>
                  <a:pt x="15706" y="3630"/>
                  <a:pt x="15606" y="3559"/>
                  <a:pt x="15580" y="3462"/>
                </a:cubicBezTo>
                <a:cubicBezTo>
                  <a:pt x="15246" y="2187"/>
                  <a:pt x="14335" y="1550"/>
                  <a:pt x="12769" y="1490"/>
                </a:cubicBezTo>
                <a:cubicBezTo>
                  <a:pt x="11196" y="1431"/>
                  <a:pt x="11151" y="697"/>
                  <a:pt x="11250" y="287"/>
                </a:cubicBezTo>
                <a:cubicBezTo>
                  <a:pt x="11289" y="136"/>
                  <a:pt x="11138" y="0"/>
                  <a:pt x="10955" y="0"/>
                </a:cubicBezTo>
                <a:close/>
                <a:moveTo>
                  <a:pt x="560" y="12602"/>
                </a:moveTo>
                <a:cubicBezTo>
                  <a:pt x="420" y="12602"/>
                  <a:pt x="280" y="12648"/>
                  <a:pt x="171" y="12737"/>
                </a:cubicBezTo>
                <a:lnTo>
                  <a:pt x="59" y="12823"/>
                </a:lnTo>
                <a:cubicBezTo>
                  <a:pt x="6" y="12861"/>
                  <a:pt x="-12" y="12920"/>
                  <a:pt x="8" y="12980"/>
                </a:cubicBezTo>
                <a:lnTo>
                  <a:pt x="2524" y="21254"/>
                </a:lnTo>
                <a:cubicBezTo>
                  <a:pt x="2583" y="21459"/>
                  <a:pt x="2805" y="21600"/>
                  <a:pt x="3060" y="21600"/>
                </a:cubicBezTo>
                <a:lnTo>
                  <a:pt x="18522" y="21600"/>
                </a:lnTo>
                <a:cubicBezTo>
                  <a:pt x="18777" y="21600"/>
                  <a:pt x="18999" y="21459"/>
                  <a:pt x="19058" y="21254"/>
                </a:cubicBezTo>
                <a:lnTo>
                  <a:pt x="21568" y="13000"/>
                </a:lnTo>
                <a:cubicBezTo>
                  <a:pt x="21588" y="12941"/>
                  <a:pt x="21561" y="12871"/>
                  <a:pt x="21509" y="12828"/>
                </a:cubicBezTo>
                <a:lnTo>
                  <a:pt x="21392" y="12737"/>
                </a:lnTo>
                <a:cubicBezTo>
                  <a:pt x="21176" y="12559"/>
                  <a:pt x="20828" y="12559"/>
                  <a:pt x="20612" y="12737"/>
                </a:cubicBezTo>
                <a:lnTo>
                  <a:pt x="20541" y="12791"/>
                </a:lnTo>
                <a:cubicBezTo>
                  <a:pt x="20324" y="12969"/>
                  <a:pt x="19977" y="12969"/>
                  <a:pt x="19761" y="12791"/>
                </a:cubicBezTo>
                <a:lnTo>
                  <a:pt x="19689" y="12737"/>
                </a:lnTo>
                <a:cubicBezTo>
                  <a:pt x="19473" y="12559"/>
                  <a:pt x="19125" y="12559"/>
                  <a:pt x="18909" y="12737"/>
                </a:cubicBezTo>
                <a:lnTo>
                  <a:pt x="18837" y="12791"/>
                </a:lnTo>
                <a:cubicBezTo>
                  <a:pt x="18621" y="12969"/>
                  <a:pt x="18273" y="12969"/>
                  <a:pt x="18057" y="12791"/>
                </a:cubicBezTo>
                <a:lnTo>
                  <a:pt x="17985" y="12737"/>
                </a:lnTo>
                <a:cubicBezTo>
                  <a:pt x="17769" y="12559"/>
                  <a:pt x="17422" y="12559"/>
                  <a:pt x="17205" y="12737"/>
                </a:cubicBezTo>
                <a:lnTo>
                  <a:pt x="17134" y="12791"/>
                </a:lnTo>
                <a:cubicBezTo>
                  <a:pt x="16918" y="12969"/>
                  <a:pt x="16570" y="12969"/>
                  <a:pt x="16354" y="12791"/>
                </a:cubicBezTo>
                <a:lnTo>
                  <a:pt x="16282" y="12737"/>
                </a:lnTo>
                <a:cubicBezTo>
                  <a:pt x="16066" y="12559"/>
                  <a:pt x="15718" y="12559"/>
                  <a:pt x="15502" y="12737"/>
                </a:cubicBezTo>
                <a:lnTo>
                  <a:pt x="15430" y="12791"/>
                </a:lnTo>
                <a:cubicBezTo>
                  <a:pt x="15214" y="12969"/>
                  <a:pt x="14867" y="12969"/>
                  <a:pt x="14650" y="12791"/>
                </a:cubicBezTo>
                <a:lnTo>
                  <a:pt x="14579" y="12737"/>
                </a:lnTo>
                <a:cubicBezTo>
                  <a:pt x="14362" y="12559"/>
                  <a:pt x="14015" y="12559"/>
                  <a:pt x="13799" y="12737"/>
                </a:cubicBezTo>
                <a:lnTo>
                  <a:pt x="13727" y="12796"/>
                </a:lnTo>
                <a:cubicBezTo>
                  <a:pt x="13511" y="12974"/>
                  <a:pt x="13163" y="12974"/>
                  <a:pt x="12947" y="12796"/>
                </a:cubicBezTo>
                <a:lnTo>
                  <a:pt x="12875" y="12742"/>
                </a:lnTo>
                <a:cubicBezTo>
                  <a:pt x="12659" y="12564"/>
                  <a:pt x="12311" y="12564"/>
                  <a:pt x="12095" y="12742"/>
                </a:cubicBezTo>
                <a:lnTo>
                  <a:pt x="12024" y="12796"/>
                </a:lnTo>
                <a:cubicBezTo>
                  <a:pt x="11807" y="12974"/>
                  <a:pt x="11460" y="12974"/>
                  <a:pt x="11244" y="12796"/>
                </a:cubicBezTo>
                <a:lnTo>
                  <a:pt x="11172" y="12742"/>
                </a:lnTo>
                <a:cubicBezTo>
                  <a:pt x="10956" y="12569"/>
                  <a:pt x="10608" y="12569"/>
                  <a:pt x="10392" y="12742"/>
                </a:cubicBezTo>
                <a:lnTo>
                  <a:pt x="10320" y="12796"/>
                </a:lnTo>
                <a:cubicBezTo>
                  <a:pt x="10104" y="12969"/>
                  <a:pt x="9756" y="12969"/>
                  <a:pt x="9540" y="12796"/>
                </a:cubicBezTo>
                <a:lnTo>
                  <a:pt x="9468" y="12737"/>
                </a:lnTo>
                <a:cubicBezTo>
                  <a:pt x="9252" y="12559"/>
                  <a:pt x="8905" y="12564"/>
                  <a:pt x="8688" y="12737"/>
                </a:cubicBezTo>
                <a:lnTo>
                  <a:pt x="8617" y="12791"/>
                </a:lnTo>
                <a:cubicBezTo>
                  <a:pt x="8401" y="12969"/>
                  <a:pt x="8053" y="12969"/>
                  <a:pt x="7837" y="12791"/>
                </a:cubicBezTo>
                <a:lnTo>
                  <a:pt x="7765" y="12737"/>
                </a:lnTo>
                <a:cubicBezTo>
                  <a:pt x="7549" y="12564"/>
                  <a:pt x="7201" y="12564"/>
                  <a:pt x="6985" y="12737"/>
                </a:cubicBezTo>
                <a:lnTo>
                  <a:pt x="6913" y="12791"/>
                </a:lnTo>
                <a:cubicBezTo>
                  <a:pt x="6697" y="12969"/>
                  <a:pt x="6350" y="12969"/>
                  <a:pt x="6133" y="12791"/>
                </a:cubicBezTo>
                <a:lnTo>
                  <a:pt x="6062" y="12737"/>
                </a:lnTo>
                <a:cubicBezTo>
                  <a:pt x="5845" y="12559"/>
                  <a:pt x="5498" y="12559"/>
                  <a:pt x="5282" y="12737"/>
                </a:cubicBezTo>
                <a:lnTo>
                  <a:pt x="5210" y="12791"/>
                </a:lnTo>
                <a:cubicBezTo>
                  <a:pt x="4994" y="12969"/>
                  <a:pt x="4646" y="12969"/>
                  <a:pt x="4430" y="12791"/>
                </a:cubicBezTo>
                <a:lnTo>
                  <a:pt x="4358" y="12737"/>
                </a:lnTo>
                <a:cubicBezTo>
                  <a:pt x="4142" y="12559"/>
                  <a:pt x="3794" y="12559"/>
                  <a:pt x="3578" y="12737"/>
                </a:cubicBezTo>
                <a:lnTo>
                  <a:pt x="3507" y="12791"/>
                </a:lnTo>
                <a:cubicBezTo>
                  <a:pt x="3290" y="12964"/>
                  <a:pt x="2943" y="12964"/>
                  <a:pt x="2727" y="12791"/>
                </a:cubicBezTo>
                <a:lnTo>
                  <a:pt x="2655" y="12737"/>
                </a:lnTo>
                <a:cubicBezTo>
                  <a:pt x="2439" y="12559"/>
                  <a:pt x="2091" y="12559"/>
                  <a:pt x="1875" y="12737"/>
                </a:cubicBezTo>
                <a:lnTo>
                  <a:pt x="1803" y="12791"/>
                </a:lnTo>
                <a:cubicBezTo>
                  <a:pt x="1587" y="12969"/>
                  <a:pt x="1239" y="12969"/>
                  <a:pt x="1023" y="12791"/>
                </a:cubicBezTo>
                <a:lnTo>
                  <a:pt x="951" y="12737"/>
                </a:lnTo>
                <a:cubicBezTo>
                  <a:pt x="843" y="12648"/>
                  <a:pt x="701" y="12602"/>
                  <a:pt x="560" y="12602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07" name="カップケーキ"/>
          <p:cNvSpPr/>
          <p:nvPr/>
        </p:nvSpPr>
        <p:spPr>
          <a:xfrm>
            <a:off x="3947345" y="2098498"/>
            <a:ext cx="754883" cy="916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fill="norm" stroke="1" extrusionOk="0">
                <a:moveTo>
                  <a:pt x="10955" y="0"/>
                </a:moveTo>
                <a:cubicBezTo>
                  <a:pt x="9245" y="43"/>
                  <a:pt x="8517" y="869"/>
                  <a:pt x="8209" y="1571"/>
                </a:cubicBezTo>
                <a:cubicBezTo>
                  <a:pt x="8170" y="1663"/>
                  <a:pt x="8065" y="1723"/>
                  <a:pt x="7947" y="1723"/>
                </a:cubicBezTo>
                <a:cubicBezTo>
                  <a:pt x="7259" y="1750"/>
                  <a:pt x="6486" y="1940"/>
                  <a:pt x="5824" y="2501"/>
                </a:cubicBezTo>
                <a:cubicBezTo>
                  <a:pt x="5228" y="3015"/>
                  <a:pt x="5078" y="3537"/>
                  <a:pt x="5097" y="3975"/>
                </a:cubicBezTo>
                <a:cubicBezTo>
                  <a:pt x="5104" y="4072"/>
                  <a:pt x="5032" y="4158"/>
                  <a:pt x="4927" y="4196"/>
                </a:cubicBezTo>
                <a:cubicBezTo>
                  <a:pt x="3873" y="4607"/>
                  <a:pt x="3113" y="5655"/>
                  <a:pt x="3447" y="6611"/>
                </a:cubicBezTo>
                <a:cubicBezTo>
                  <a:pt x="3500" y="6757"/>
                  <a:pt x="3381" y="6908"/>
                  <a:pt x="3197" y="6919"/>
                </a:cubicBezTo>
                <a:cubicBezTo>
                  <a:pt x="3191" y="6919"/>
                  <a:pt x="3186" y="6919"/>
                  <a:pt x="3179" y="6919"/>
                </a:cubicBezTo>
                <a:cubicBezTo>
                  <a:pt x="2445" y="6973"/>
                  <a:pt x="2005" y="7621"/>
                  <a:pt x="2346" y="8161"/>
                </a:cubicBezTo>
                <a:cubicBezTo>
                  <a:pt x="2700" y="8717"/>
                  <a:pt x="3139" y="9208"/>
                  <a:pt x="3382" y="9462"/>
                </a:cubicBezTo>
                <a:cubicBezTo>
                  <a:pt x="3434" y="9516"/>
                  <a:pt x="3413" y="9599"/>
                  <a:pt x="3335" y="9631"/>
                </a:cubicBezTo>
                <a:cubicBezTo>
                  <a:pt x="1887" y="10279"/>
                  <a:pt x="943" y="11116"/>
                  <a:pt x="747" y="12040"/>
                </a:cubicBezTo>
                <a:cubicBezTo>
                  <a:pt x="740" y="12083"/>
                  <a:pt x="774" y="12120"/>
                  <a:pt x="827" y="12131"/>
                </a:cubicBezTo>
                <a:cubicBezTo>
                  <a:pt x="1148" y="12190"/>
                  <a:pt x="1331" y="12309"/>
                  <a:pt x="1422" y="12379"/>
                </a:cubicBezTo>
                <a:cubicBezTo>
                  <a:pt x="1462" y="12406"/>
                  <a:pt x="1514" y="12406"/>
                  <a:pt x="1553" y="12379"/>
                </a:cubicBezTo>
                <a:cubicBezTo>
                  <a:pt x="1665" y="12298"/>
                  <a:pt x="1915" y="12142"/>
                  <a:pt x="2262" y="12126"/>
                </a:cubicBezTo>
                <a:cubicBezTo>
                  <a:pt x="2707" y="12104"/>
                  <a:pt x="2996" y="12287"/>
                  <a:pt x="3113" y="12379"/>
                </a:cubicBezTo>
                <a:cubicBezTo>
                  <a:pt x="3153" y="12406"/>
                  <a:pt x="3205" y="12411"/>
                  <a:pt x="3245" y="12379"/>
                </a:cubicBezTo>
                <a:cubicBezTo>
                  <a:pt x="3356" y="12298"/>
                  <a:pt x="3604" y="12142"/>
                  <a:pt x="3951" y="12126"/>
                </a:cubicBezTo>
                <a:cubicBezTo>
                  <a:pt x="4396" y="12104"/>
                  <a:pt x="4684" y="12287"/>
                  <a:pt x="4809" y="12379"/>
                </a:cubicBezTo>
                <a:cubicBezTo>
                  <a:pt x="4848" y="12406"/>
                  <a:pt x="4900" y="12411"/>
                  <a:pt x="4940" y="12379"/>
                </a:cubicBezTo>
                <a:cubicBezTo>
                  <a:pt x="5051" y="12298"/>
                  <a:pt x="5301" y="12142"/>
                  <a:pt x="5648" y="12126"/>
                </a:cubicBezTo>
                <a:cubicBezTo>
                  <a:pt x="6094" y="12104"/>
                  <a:pt x="6382" y="12282"/>
                  <a:pt x="6500" y="12379"/>
                </a:cubicBezTo>
                <a:cubicBezTo>
                  <a:pt x="6539" y="12406"/>
                  <a:pt x="6598" y="12411"/>
                  <a:pt x="6631" y="12379"/>
                </a:cubicBezTo>
                <a:cubicBezTo>
                  <a:pt x="6749" y="12293"/>
                  <a:pt x="7018" y="12126"/>
                  <a:pt x="7411" y="12126"/>
                </a:cubicBezTo>
                <a:cubicBezTo>
                  <a:pt x="7811" y="12126"/>
                  <a:pt x="8080" y="12293"/>
                  <a:pt x="8191" y="12379"/>
                </a:cubicBezTo>
                <a:cubicBezTo>
                  <a:pt x="8230" y="12406"/>
                  <a:pt x="8283" y="12406"/>
                  <a:pt x="8322" y="12379"/>
                </a:cubicBezTo>
                <a:cubicBezTo>
                  <a:pt x="8433" y="12298"/>
                  <a:pt x="8681" y="12142"/>
                  <a:pt x="9028" y="12126"/>
                </a:cubicBezTo>
                <a:cubicBezTo>
                  <a:pt x="9474" y="12104"/>
                  <a:pt x="9762" y="12282"/>
                  <a:pt x="9880" y="12379"/>
                </a:cubicBezTo>
                <a:cubicBezTo>
                  <a:pt x="9919" y="12406"/>
                  <a:pt x="9978" y="12411"/>
                  <a:pt x="10011" y="12379"/>
                </a:cubicBezTo>
                <a:cubicBezTo>
                  <a:pt x="10129" y="12293"/>
                  <a:pt x="10398" y="12126"/>
                  <a:pt x="10791" y="12126"/>
                </a:cubicBezTo>
                <a:cubicBezTo>
                  <a:pt x="11191" y="12126"/>
                  <a:pt x="11460" y="12293"/>
                  <a:pt x="11571" y="12379"/>
                </a:cubicBezTo>
                <a:cubicBezTo>
                  <a:pt x="11610" y="12406"/>
                  <a:pt x="11663" y="12406"/>
                  <a:pt x="11702" y="12379"/>
                </a:cubicBezTo>
                <a:cubicBezTo>
                  <a:pt x="11814" y="12298"/>
                  <a:pt x="12061" y="12142"/>
                  <a:pt x="12408" y="12126"/>
                </a:cubicBezTo>
                <a:cubicBezTo>
                  <a:pt x="12854" y="12104"/>
                  <a:pt x="13142" y="12287"/>
                  <a:pt x="13260" y="12379"/>
                </a:cubicBezTo>
                <a:cubicBezTo>
                  <a:pt x="13299" y="12406"/>
                  <a:pt x="13352" y="12411"/>
                  <a:pt x="13391" y="12379"/>
                </a:cubicBezTo>
                <a:cubicBezTo>
                  <a:pt x="13503" y="12298"/>
                  <a:pt x="13752" y="12142"/>
                  <a:pt x="14100" y="12126"/>
                </a:cubicBezTo>
                <a:cubicBezTo>
                  <a:pt x="14545" y="12104"/>
                  <a:pt x="14833" y="12287"/>
                  <a:pt x="14951" y="12379"/>
                </a:cubicBezTo>
                <a:cubicBezTo>
                  <a:pt x="14991" y="12406"/>
                  <a:pt x="15043" y="12411"/>
                  <a:pt x="15082" y="12379"/>
                </a:cubicBezTo>
                <a:cubicBezTo>
                  <a:pt x="15194" y="12298"/>
                  <a:pt x="15443" y="12142"/>
                  <a:pt x="15791" y="12126"/>
                </a:cubicBezTo>
                <a:cubicBezTo>
                  <a:pt x="16236" y="12104"/>
                  <a:pt x="16524" y="12287"/>
                  <a:pt x="16649" y="12379"/>
                </a:cubicBezTo>
                <a:cubicBezTo>
                  <a:pt x="16688" y="12406"/>
                  <a:pt x="16740" y="12411"/>
                  <a:pt x="16780" y="12379"/>
                </a:cubicBezTo>
                <a:cubicBezTo>
                  <a:pt x="16891" y="12298"/>
                  <a:pt x="17139" y="12142"/>
                  <a:pt x="17486" y="12126"/>
                </a:cubicBezTo>
                <a:cubicBezTo>
                  <a:pt x="17931" y="12104"/>
                  <a:pt x="18221" y="12282"/>
                  <a:pt x="18346" y="12379"/>
                </a:cubicBezTo>
                <a:cubicBezTo>
                  <a:pt x="18385" y="12406"/>
                  <a:pt x="18438" y="12411"/>
                  <a:pt x="18477" y="12379"/>
                </a:cubicBezTo>
                <a:cubicBezTo>
                  <a:pt x="18588" y="12298"/>
                  <a:pt x="18836" y="12142"/>
                  <a:pt x="19183" y="12126"/>
                </a:cubicBezTo>
                <a:cubicBezTo>
                  <a:pt x="19629" y="12104"/>
                  <a:pt x="19917" y="12282"/>
                  <a:pt x="20035" y="12379"/>
                </a:cubicBezTo>
                <a:cubicBezTo>
                  <a:pt x="20074" y="12406"/>
                  <a:pt x="20133" y="12411"/>
                  <a:pt x="20166" y="12379"/>
                </a:cubicBezTo>
                <a:cubicBezTo>
                  <a:pt x="20258" y="12309"/>
                  <a:pt x="20441" y="12191"/>
                  <a:pt x="20723" y="12143"/>
                </a:cubicBezTo>
                <a:cubicBezTo>
                  <a:pt x="20775" y="12132"/>
                  <a:pt x="20809" y="12093"/>
                  <a:pt x="20803" y="12050"/>
                </a:cubicBezTo>
                <a:cubicBezTo>
                  <a:pt x="20613" y="11159"/>
                  <a:pt x="19727" y="10349"/>
                  <a:pt x="18370" y="9712"/>
                </a:cubicBezTo>
                <a:cubicBezTo>
                  <a:pt x="18292" y="9674"/>
                  <a:pt x="18280" y="9587"/>
                  <a:pt x="18346" y="9533"/>
                </a:cubicBezTo>
                <a:cubicBezTo>
                  <a:pt x="18778" y="9171"/>
                  <a:pt x="19086" y="8463"/>
                  <a:pt x="19269" y="7896"/>
                </a:cubicBezTo>
                <a:cubicBezTo>
                  <a:pt x="19433" y="7404"/>
                  <a:pt x="19033" y="6908"/>
                  <a:pt x="18424" y="6833"/>
                </a:cubicBezTo>
                <a:cubicBezTo>
                  <a:pt x="18325" y="6822"/>
                  <a:pt x="18226" y="6811"/>
                  <a:pt x="18108" y="6801"/>
                </a:cubicBezTo>
                <a:cubicBezTo>
                  <a:pt x="17931" y="6784"/>
                  <a:pt x="17820" y="6639"/>
                  <a:pt x="17873" y="6498"/>
                </a:cubicBezTo>
                <a:cubicBezTo>
                  <a:pt x="18390" y="5002"/>
                  <a:pt x="17291" y="3835"/>
                  <a:pt x="15823" y="3646"/>
                </a:cubicBezTo>
                <a:cubicBezTo>
                  <a:pt x="15706" y="3630"/>
                  <a:pt x="15606" y="3559"/>
                  <a:pt x="15580" y="3462"/>
                </a:cubicBezTo>
                <a:cubicBezTo>
                  <a:pt x="15246" y="2187"/>
                  <a:pt x="14335" y="1550"/>
                  <a:pt x="12769" y="1490"/>
                </a:cubicBezTo>
                <a:cubicBezTo>
                  <a:pt x="11196" y="1431"/>
                  <a:pt x="11151" y="697"/>
                  <a:pt x="11250" y="287"/>
                </a:cubicBezTo>
                <a:cubicBezTo>
                  <a:pt x="11289" y="136"/>
                  <a:pt x="11138" y="0"/>
                  <a:pt x="10955" y="0"/>
                </a:cubicBezTo>
                <a:close/>
                <a:moveTo>
                  <a:pt x="560" y="12602"/>
                </a:moveTo>
                <a:cubicBezTo>
                  <a:pt x="420" y="12602"/>
                  <a:pt x="280" y="12648"/>
                  <a:pt x="171" y="12737"/>
                </a:cubicBezTo>
                <a:lnTo>
                  <a:pt x="59" y="12823"/>
                </a:lnTo>
                <a:cubicBezTo>
                  <a:pt x="6" y="12861"/>
                  <a:pt x="-12" y="12920"/>
                  <a:pt x="8" y="12980"/>
                </a:cubicBezTo>
                <a:lnTo>
                  <a:pt x="2524" y="21254"/>
                </a:lnTo>
                <a:cubicBezTo>
                  <a:pt x="2583" y="21459"/>
                  <a:pt x="2805" y="21600"/>
                  <a:pt x="3060" y="21600"/>
                </a:cubicBezTo>
                <a:lnTo>
                  <a:pt x="18522" y="21600"/>
                </a:lnTo>
                <a:cubicBezTo>
                  <a:pt x="18777" y="21600"/>
                  <a:pt x="18999" y="21459"/>
                  <a:pt x="19058" y="21254"/>
                </a:cubicBezTo>
                <a:lnTo>
                  <a:pt x="21568" y="13000"/>
                </a:lnTo>
                <a:cubicBezTo>
                  <a:pt x="21588" y="12941"/>
                  <a:pt x="21561" y="12871"/>
                  <a:pt x="21509" y="12828"/>
                </a:cubicBezTo>
                <a:lnTo>
                  <a:pt x="21392" y="12737"/>
                </a:lnTo>
                <a:cubicBezTo>
                  <a:pt x="21176" y="12559"/>
                  <a:pt x="20828" y="12559"/>
                  <a:pt x="20612" y="12737"/>
                </a:cubicBezTo>
                <a:lnTo>
                  <a:pt x="20541" y="12791"/>
                </a:lnTo>
                <a:cubicBezTo>
                  <a:pt x="20324" y="12969"/>
                  <a:pt x="19977" y="12969"/>
                  <a:pt x="19761" y="12791"/>
                </a:cubicBezTo>
                <a:lnTo>
                  <a:pt x="19689" y="12737"/>
                </a:lnTo>
                <a:cubicBezTo>
                  <a:pt x="19473" y="12559"/>
                  <a:pt x="19125" y="12559"/>
                  <a:pt x="18909" y="12737"/>
                </a:cubicBezTo>
                <a:lnTo>
                  <a:pt x="18837" y="12791"/>
                </a:lnTo>
                <a:cubicBezTo>
                  <a:pt x="18621" y="12969"/>
                  <a:pt x="18273" y="12969"/>
                  <a:pt x="18057" y="12791"/>
                </a:cubicBezTo>
                <a:lnTo>
                  <a:pt x="17985" y="12737"/>
                </a:lnTo>
                <a:cubicBezTo>
                  <a:pt x="17769" y="12559"/>
                  <a:pt x="17422" y="12559"/>
                  <a:pt x="17205" y="12737"/>
                </a:cubicBezTo>
                <a:lnTo>
                  <a:pt x="17134" y="12791"/>
                </a:lnTo>
                <a:cubicBezTo>
                  <a:pt x="16918" y="12969"/>
                  <a:pt x="16570" y="12969"/>
                  <a:pt x="16354" y="12791"/>
                </a:cubicBezTo>
                <a:lnTo>
                  <a:pt x="16282" y="12737"/>
                </a:lnTo>
                <a:cubicBezTo>
                  <a:pt x="16066" y="12559"/>
                  <a:pt x="15718" y="12559"/>
                  <a:pt x="15502" y="12737"/>
                </a:cubicBezTo>
                <a:lnTo>
                  <a:pt x="15430" y="12791"/>
                </a:lnTo>
                <a:cubicBezTo>
                  <a:pt x="15214" y="12969"/>
                  <a:pt x="14867" y="12969"/>
                  <a:pt x="14650" y="12791"/>
                </a:cubicBezTo>
                <a:lnTo>
                  <a:pt x="14579" y="12737"/>
                </a:lnTo>
                <a:cubicBezTo>
                  <a:pt x="14362" y="12559"/>
                  <a:pt x="14015" y="12559"/>
                  <a:pt x="13799" y="12737"/>
                </a:cubicBezTo>
                <a:lnTo>
                  <a:pt x="13727" y="12796"/>
                </a:lnTo>
                <a:cubicBezTo>
                  <a:pt x="13511" y="12974"/>
                  <a:pt x="13163" y="12974"/>
                  <a:pt x="12947" y="12796"/>
                </a:cubicBezTo>
                <a:lnTo>
                  <a:pt x="12875" y="12742"/>
                </a:lnTo>
                <a:cubicBezTo>
                  <a:pt x="12659" y="12564"/>
                  <a:pt x="12311" y="12564"/>
                  <a:pt x="12095" y="12742"/>
                </a:cubicBezTo>
                <a:lnTo>
                  <a:pt x="12024" y="12796"/>
                </a:lnTo>
                <a:cubicBezTo>
                  <a:pt x="11807" y="12974"/>
                  <a:pt x="11460" y="12974"/>
                  <a:pt x="11244" y="12796"/>
                </a:cubicBezTo>
                <a:lnTo>
                  <a:pt x="11172" y="12742"/>
                </a:lnTo>
                <a:cubicBezTo>
                  <a:pt x="10956" y="12569"/>
                  <a:pt x="10608" y="12569"/>
                  <a:pt x="10392" y="12742"/>
                </a:cubicBezTo>
                <a:lnTo>
                  <a:pt x="10320" y="12796"/>
                </a:lnTo>
                <a:cubicBezTo>
                  <a:pt x="10104" y="12969"/>
                  <a:pt x="9756" y="12969"/>
                  <a:pt x="9540" y="12796"/>
                </a:cubicBezTo>
                <a:lnTo>
                  <a:pt x="9468" y="12737"/>
                </a:lnTo>
                <a:cubicBezTo>
                  <a:pt x="9252" y="12559"/>
                  <a:pt x="8905" y="12564"/>
                  <a:pt x="8688" y="12737"/>
                </a:cubicBezTo>
                <a:lnTo>
                  <a:pt x="8617" y="12791"/>
                </a:lnTo>
                <a:cubicBezTo>
                  <a:pt x="8401" y="12969"/>
                  <a:pt x="8053" y="12969"/>
                  <a:pt x="7837" y="12791"/>
                </a:cubicBezTo>
                <a:lnTo>
                  <a:pt x="7765" y="12737"/>
                </a:lnTo>
                <a:cubicBezTo>
                  <a:pt x="7549" y="12564"/>
                  <a:pt x="7201" y="12564"/>
                  <a:pt x="6985" y="12737"/>
                </a:cubicBezTo>
                <a:lnTo>
                  <a:pt x="6913" y="12791"/>
                </a:lnTo>
                <a:cubicBezTo>
                  <a:pt x="6697" y="12969"/>
                  <a:pt x="6350" y="12969"/>
                  <a:pt x="6133" y="12791"/>
                </a:cubicBezTo>
                <a:lnTo>
                  <a:pt x="6062" y="12737"/>
                </a:lnTo>
                <a:cubicBezTo>
                  <a:pt x="5845" y="12559"/>
                  <a:pt x="5498" y="12559"/>
                  <a:pt x="5282" y="12737"/>
                </a:cubicBezTo>
                <a:lnTo>
                  <a:pt x="5210" y="12791"/>
                </a:lnTo>
                <a:cubicBezTo>
                  <a:pt x="4994" y="12969"/>
                  <a:pt x="4646" y="12969"/>
                  <a:pt x="4430" y="12791"/>
                </a:cubicBezTo>
                <a:lnTo>
                  <a:pt x="4358" y="12737"/>
                </a:lnTo>
                <a:cubicBezTo>
                  <a:pt x="4142" y="12559"/>
                  <a:pt x="3794" y="12559"/>
                  <a:pt x="3578" y="12737"/>
                </a:cubicBezTo>
                <a:lnTo>
                  <a:pt x="3507" y="12791"/>
                </a:lnTo>
                <a:cubicBezTo>
                  <a:pt x="3290" y="12964"/>
                  <a:pt x="2943" y="12964"/>
                  <a:pt x="2727" y="12791"/>
                </a:cubicBezTo>
                <a:lnTo>
                  <a:pt x="2655" y="12737"/>
                </a:lnTo>
                <a:cubicBezTo>
                  <a:pt x="2439" y="12559"/>
                  <a:pt x="2091" y="12559"/>
                  <a:pt x="1875" y="12737"/>
                </a:cubicBezTo>
                <a:lnTo>
                  <a:pt x="1803" y="12791"/>
                </a:lnTo>
                <a:cubicBezTo>
                  <a:pt x="1587" y="12969"/>
                  <a:pt x="1239" y="12969"/>
                  <a:pt x="1023" y="12791"/>
                </a:cubicBezTo>
                <a:lnTo>
                  <a:pt x="951" y="12737"/>
                </a:lnTo>
                <a:cubicBezTo>
                  <a:pt x="843" y="12648"/>
                  <a:pt x="701" y="12602"/>
                  <a:pt x="560" y="12602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grpSp>
        <p:nvGrpSpPr>
          <p:cNvPr id="510" name="グループ"/>
          <p:cNvGrpSpPr/>
          <p:nvPr/>
        </p:nvGrpSpPr>
        <p:grpSpPr>
          <a:xfrm>
            <a:off x="4981726" y="2098497"/>
            <a:ext cx="754883" cy="916713"/>
            <a:chOff x="0" y="0"/>
            <a:chExt cx="754881" cy="916711"/>
          </a:xfrm>
        </p:grpSpPr>
        <p:sp>
          <p:nvSpPr>
            <p:cNvPr id="508" name="カップケーキ"/>
            <p:cNvSpPr/>
            <p:nvPr/>
          </p:nvSpPr>
          <p:spPr>
            <a:xfrm>
              <a:off x="0" y="0"/>
              <a:ext cx="754882" cy="916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600" fill="norm" stroke="1" extrusionOk="0">
                  <a:moveTo>
                    <a:pt x="10955" y="0"/>
                  </a:moveTo>
                  <a:cubicBezTo>
                    <a:pt x="9245" y="43"/>
                    <a:pt x="8517" y="869"/>
                    <a:pt x="8209" y="1571"/>
                  </a:cubicBezTo>
                  <a:cubicBezTo>
                    <a:pt x="8170" y="1663"/>
                    <a:pt x="8065" y="1723"/>
                    <a:pt x="7947" y="1723"/>
                  </a:cubicBezTo>
                  <a:cubicBezTo>
                    <a:pt x="7259" y="1750"/>
                    <a:pt x="6486" y="1940"/>
                    <a:pt x="5824" y="2501"/>
                  </a:cubicBezTo>
                  <a:cubicBezTo>
                    <a:pt x="5228" y="3015"/>
                    <a:pt x="5078" y="3537"/>
                    <a:pt x="5097" y="3975"/>
                  </a:cubicBezTo>
                  <a:cubicBezTo>
                    <a:pt x="5104" y="4072"/>
                    <a:pt x="5032" y="4158"/>
                    <a:pt x="4927" y="4196"/>
                  </a:cubicBezTo>
                  <a:cubicBezTo>
                    <a:pt x="3873" y="4607"/>
                    <a:pt x="3113" y="5655"/>
                    <a:pt x="3447" y="6611"/>
                  </a:cubicBezTo>
                  <a:cubicBezTo>
                    <a:pt x="3500" y="6757"/>
                    <a:pt x="3381" y="6908"/>
                    <a:pt x="3197" y="6919"/>
                  </a:cubicBezTo>
                  <a:cubicBezTo>
                    <a:pt x="3191" y="6919"/>
                    <a:pt x="3186" y="6919"/>
                    <a:pt x="3179" y="6919"/>
                  </a:cubicBezTo>
                  <a:cubicBezTo>
                    <a:pt x="2445" y="6973"/>
                    <a:pt x="2005" y="7621"/>
                    <a:pt x="2346" y="8161"/>
                  </a:cubicBezTo>
                  <a:cubicBezTo>
                    <a:pt x="2700" y="8717"/>
                    <a:pt x="3139" y="9208"/>
                    <a:pt x="3382" y="9462"/>
                  </a:cubicBezTo>
                  <a:cubicBezTo>
                    <a:pt x="3434" y="9516"/>
                    <a:pt x="3413" y="9599"/>
                    <a:pt x="3335" y="9631"/>
                  </a:cubicBezTo>
                  <a:cubicBezTo>
                    <a:pt x="1887" y="10279"/>
                    <a:pt x="943" y="11116"/>
                    <a:pt x="747" y="12040"/>
                  </a:cubicBezTo>
                  <a:cubicBezTo>
                    <a:pt x="740" y="12083"/>
                    <a:pt x="774" y="12120"/>
                    <a:pt x="827" y="12131"/>
                  </a:cubicBezTo>
                  <a:cubicBezTo>
                    <a:pt x="1148" y="12190"/>
                    <a:pt x="1331" y="12309"/>
                    <a:pt x="1422" y="12379"/>
                  </a:cubicBezTo>
                  <a:cubicBezTo>
                    <a:pt x="1462" y="12406"/>
                    <a:pt x="1514" y="12406"/>
                    <a:pt x="1553" y="12379"/>
                  </a:cubicBezTo>
                  <a:cubicBezTo>
                    <a:pt x="1665" y="12298"/>
                    <a:pt x="1915" y="12142"/>
                    <a:pt x="2262" y="12126"/>
                  </a:cubicBezTo>
                  <a:cubicBezTo>
                    <a:pt x="2707" y="12104"/>
                    <a:pt x="2996" y="12287"/>
                    <a:pt x="3113" y="12379"/>
                  </a:cubicBezTo>
                  <a:cubicBezTo>
                    <a:pt x="3153" y="12406"/>
                    <a:pt x="3205" y="12411"/>
                    <a:pt x="3245" y="12379"/>
                  </a:cubicBezTo>
                  <a:cubicBezTo>
                    <a:pt x="3356" y="12298"/>
                    <a:pt x="3604" y="12142"/>
                    <a:pt x="3951" y="12126"/>
                  </a:cubicBezTo>
                  <a:cubicBezTo>
                    <a:pt x="4396" y="12104"/>
                    <a:pt x="4684" y="12287"/>
                    <a:pt x="4809" y="12379"/>
                  </a:cubicBezTo>
                  <a:cubicBezTo>
                    <a:pt x="4848" y="12406"/>
                    <a:pt x="4900" y="12411"/>
                    <a:pt x="4940" y="12379"/>
                  </a:cubicBezTo>
                  <a:cubicBezTo>
                    <a:pt x="5051" y="12298"/>
                    <a:pt x="5301" y="12142"/>
                    <a:pt x="5648" y="12126"/>
                  </a:cubicBezTo>
                  <a:cubicBezTo>
                    <a:pt x="6094" y="12104"/>
                    <a:pt x="6382" y="12282"/>
                    <a:pt x="6500" y="12379"/>
                  </a:cubicBezTo>
                  <a:cubicBezTo>
                    <a:pt x="6539" y="12406"/>
                    <a:pt x="6598" y="12411"/>
                    <a:pt x="6631" y="12379"/>
                  </a:cubicBezTo>
                  <a:cubicBezTo>
                    <a:pt x="6749" y="12293"/>
                    <a:pt x="7018" y="12126"/>
                    <a:pt x="7411" y="12126"/>
                  </a:cubicBezTo>
                  <a:cubicBezTo>
                    <a:pt x="7811" y="12126"/>
                    <a:pt x="8080" y="12293"/>
                    <a:pt x="8191" y="12379"/>
                  </a:cubicBezTo>
                  <a:cubicBezTo>
                    <a:pt x="8230" y="12406"/>
                    <a:pt x="8283" y="12406"/>
                    <a:pt x="8322" y="12379"/>
                  </a:cubicBezTo>
                  <a:cubicBezTo>
                    <a:pt x="8433" y="12298"/>
                    <a:pt x="8681" y="12142"/>
                    <a:pt x="9028" y="12126"/>
                  </a:cubicBezTo>
                  <a:cubicBezTo>
                    <a:pt x="9474" y="12104"/>
                    <a:pt x="9762" y="12282"/>
                    <a:pt x="9880" y="12379"/>
                  </a:cubicBezTo>
                  <a:cubicBezTo>
                    <a:pt x="9919" y="12406"/>
                    <a:pt x="9978" y="12411"/>
                    <a:pt x="10011" y="12379"/>
                  </a:cubicBezTo>
                  <a:cubicBezTo>
                    <a:pt x="10129" y="12293"/>
                    <a:pt x="10398" y="12126"/>
                    <a:pt x="10791" y="12126"/>
                  </a:cubicBezTo>
                  <a:cubicBezTo>
                    <a:pt x="11191" y="12126"/>
                    <a:pt x="11460" y="12293"/>
                    <a:pt x="11571" y="12379"/>
                  </a:cubicBezTo>
                  <a:cubicBezTo>
                    <a:pt x="11610" y="12406"/>
                    <a:pt x="11663" y="12406"/>
                    <a:pt x="11702" y="12379"/>
                  </a:cubicBezTo>
                  <a:cubicBezTo>
                    <a:pt x="11814" y="12298"/>
                    <a:pt x="12061" y="12142"/>
                    <a:pt x="12408" y="12126"/>
                  </a:cubicBezTo>
                  <a:cubicBezTo>
                    <a:pt x="12854" y="12104"/>
                    <a:pt x="13142" y="12287"/>
                    <a:pt x="13260" y="12379"/>
                  </a:cubicBezTo>
                  <a:cubicBezTo>
                    <a:pt x="13299" y="12406"/>
                    <a:pt x="13352" y="12411"/>
                    <a:pt x="13391" y="12379"/>
                  </a:cubicBezTo>
                  <a:cubicBezTo>
                    <a:pt x="13503" y="12298"/>
                    <a:pt x="13752" y="12142"/>
                    <a:pt x="14100" y="12126"/>
                  </a:cubicBezTo>
                  <a:cubicBezTo>
                    <a:pt x="14545" y="12104"/>
                    <a:pt x="14833" y="12287"/>
                    <a:pt x="14951" y="12379"/>
                  </a:cubicBezTo>
                  <a:cubicBezTo>
                    <a:pt x="14991" y="12406"/>
                    <a:pt x="15043" y="12411"/>
                    <a:pt x="15082" y="12379"/>
                  </a:cubicBezTo>
                  <a:cubicBezTo>
                    <a:pt x="15194" y="12298"/>
                    <a:pt x="15443" y="12142"/>
                    <a:pt x="15791" y="12126"/>
                  </a:cubicBezTo>
                  <a:cubicBezTo>
                    <a:pt x="16236" y="12104"/>
                    <a:pt x="16524" y="12287"/>
                    <a:pt x="16649" y="12379"/>
                  </a:cubicBezTo>
                  <a:cubicBezTo>
                    <a:pt x="16688" y="12406"/>
                    <a:pt x="16740" y="12411"/>
                    <a:pt x="16780" y="12379"/>
                  </a:cubicBezTo>
                  <a:cubicBezTo>
                    <a:pt x="16891" y="12298"/>
                    <a:pt x="17139" y="12142"/>
                    <a:pt x="17486" y="12126"/>
                  </a:cubicBezTo>
                  <a:cubicBezTo>
                    <a:pt x="17931" y="12104"/>
                    <a:pt x="18221" y="12282"/>
                    <a:pt x="18346" y="12379"/>
                  </a:cubicBezTo>
                  <a:cubicBezTo>
                    <a:pt x="18385" y="12406"/>
                    <a:pt x="18438" y="12411"/>
                    <a:pt x="18477" y="12379"/>
                  </a:cubicBezTo>
                  <a:cubicBezTo>
                    <a:pt x="18588" y="12298"/>
                    <a:pt x="18836" y="12142"/>
                    <a:pt x="19183" y="12126"/>
                  </a:cubicBezTo>
                  <a:cubicBezTo>
                    <a:pt x="19629" y="12104"/>
                    <a:pt x="19917" y="12282"/>
                    <a:pt x="20035" y="12379"/>
                  </a:cubicBezTo>
                  <a:cubicBezTo>
                    <a:pt x="20074" y="12406"/>
                    <a:pt x="20133" y="12411"/>
                    <a:pt x="20166" y="12379"/>
                  </a:cubicBezTo>
                  <a:cubicBezTo>
                    <a:pt x="20258" y="12309"/>
                    <a:pt x="20441" y="12191"/>
                    <a:pt x="20723" y="12143"/>
                  </a:cubicBezTo>
                  <a:cubicBezTo>
                    <a:pt x="20775" y="12132"/>
                    <a:pt x="20809" y="12093"/>
                    <a:pt x="20803" y="12050"/>
                  </a:cubicBezTo>
                  <a:cubicBezTo>
                    <a:pt x="20613" y="11159"/>
                    <a:pt x="19727" y="10349"/>
                    <a:pt x="18370" y="9712"/>
                  </a:cubicBezTo>
                  <a:cubicBezTo>
                    <a:pt x="18292" y="9674"/>
                    <a:pt x="18280" y="9587"/>
                    <a:pt x="18346" y="9533"/>
                  </a:cubicBezTo>
                  <a:cubicBezTo>
                    <a:pt x="18778" y="9171"/>
                    <a:pt x="19086" y="8463"/>
                    <a:pt x="19269" y="7896"/>
                  </a:cubicBezTo>
                  <a:cubicBezTo>
                    <a:pt x="19433" y="7404"/>
                    <a:pt x="19033" y="6908"/>
                    <a:pt x="18424" y="6833"/>
                  </a:cubicBezTo>
                  <a:cubicBezTo>
                    <a:pt x="18325" y="6822"/>
                    <a:pt x="18226" y="6811"/>
                    <a:pt x="18108" y="6801"/>
                  </a:cubicBezTo>
                  <a:cubicBezTo>
                    <a:pt x="17931" y="6784"/>
                    <a:pt x="17820" y="6639"/>
                    <a:pt x="17873" y="6498"/>
                  </a:cubicBezTo>
                  <a:cubicBezTo>
                    <a:pt x="18390" y="5002"/>
                    <a:pt x="17291" y="3835"/>
                    <a:pt x="15823" y="3646"/>
                  </a:cubicBezTo>
                  <a:cubicBezTo>
                    <a:pt x="15706" y="3630"/>
                    <a:pt x="15606" y="3559"/>
                    <a:pt x="15580" y="3462"/>
                  </a:cubicBezTo>
                  <a:cubicBezTo>
                    <a:pt x="15246" y="2187"/>
                    <a:pt x="14335" y="1550"/>
                    <a:pt x="12769" y="1490"/>
                  </a:cubicBezTo>
                  <a:cubicBezTo>
                    <a:pt x="11196" y="1431"/>
                    <a:pt x="11151" y="697"/>
                    <a:pt x="11250" y="287"/>
                  </a:cubicBezTo>
                  <a:cubicBezTo>
                    <a:pt x="11289" y="136"/>
                    <a:pt x="11138" y="0"/>
                    <a:pt x="10955" y="0"/>
                  </a:cubicBezTo>
                  <a:close/>
                  <a:moveTo>
                    <a:pt x="560" y="12602"/>
                  </a:moveTo>
                  <a:cubicBezTo>
                    <a:pt x="420" y="12602"/>
                    <a:pt x="280" y="12648"/>
                    <a:pt x="171" y="12737"/>
                  </a:cubicBezTo>
                  <a:lnTo>
                    <a:pt x="59" y="12823"/>
                  </a:lnTo>
                  <a:cubicBezTo>
                    <a:pt x="6" y="12861"/>
                    <a:pt x="-12" y="12920"/>
                    <a:pt x="8" y="12980"/>
                  </a:cubicBezTo>
                  <a:lnTo>
                    <a:pt x="2524" y="21254"/>
                  </a:lnTo>
                  <a:cubicBezTo>
                    <a:pt x="2583" y="21459"/>
                    <a:pt x="2805" y="21600"/>
                    <a:pt x="3060" y="21600"/>
                  </a:cubicBezTo>
                  <a:lnTo>
                    <a:pt x="18522" y="21600"/>
                  </a:lnTo>
                  <a:cubicBezTo>
                    <a:pt x="18777" y="21600"/>
                    <a:pt x="18999" y="21459"/>
                    <a:pt x="19058" y="21254"/>
                  </a:cubicBezTo>
                  <a:lnTo>
                    <a:pt x="21568" y="13000"/>
                  </a:lnTo>
                  <a:cubicBezTo>
                    <a:pt x="21588" y="12941"/>
                    <a:pt x="21561" y="12871"/>
                    <a:pt x="21509" y="12828"/>
                  </a:cubicBezTo>
                  <a:lnTo>
                    <a:pt x="21392" y="12737"/>
                  </a:lnTo>
                  <a:cubicBezTo>
                    <a:pt x="21176" y="12559"/>
                    <a:pt x="20828" y="12559"/>
                    <a:pt x="20612" y="12737"/>
                  </a:cubicBezTo>
                  <a:lnTo>
                    <a:pt x="20541" y="12791"/>
                  </a:lnTo>
                  <a:cubicBezTo>
                    <a:pt x="20324" y="12969"/>
                    <a:pt x="19977" y="12969"/>
                    <a:pt x="19761" y="12791"/>
                  </a:cubicBezTo>
                  <a:lnTo>
                    <a:pt x="19689" y="12737"/>
                  </a:lnTo>
                  <a:cubicBezTo>
                    <a:pt x="19473" y="12559"/>
                    <a:pt x="19125" y="12559"/>
                    <a:pt x="18909" y="12737"/>
                  </a:cubicBezTo>
                  <a:lnTo>
                    <a:pt x="18837" y="12791"/>
                  </a:lnTo>
                  <a:cubicBezTo>
                    <a:pt x="18621" y="12969"/>
                    <a:pt x="18273" y="12969"/>
                    <a:pt x="18057" y="12791"/>
                  </a:cubicBezTo>
                  <a:lnTo>
                    <a:pt x="17985" y="12737"/>
                  </a:lnTo>
                  <a:cubicBezTo>
                    <a:pt x="17769" y="12559"/>
                    <a:pt x="17422" y="12559"/>
                    <a:pt x="17205" y="12737"/>
                  </a:cubicBezTo>
                  <a:lnTo>
                    <a:pt x="17134" y="12791"/>
                  </a:lnTo>
                  <a:cubicBezTo>
                    <a:pt x="16918" y="12969"/>
                    <a:pt x="16570" y="12969"/>
                    <a:pt x="16354" y="12791"/>
                  </a:cubicBezTo>
                  <a:lnTo>
                    <a:pt x="16282" y="12737"/>
                  </a:lnTo>
                  <a:cubicBezTo>
                    <a:pt x="16066" y="12559"/>
                    <a:pt x="15718" y="12559"/>
                    <a:pt x="15502" y="12737"/>
                  </a:cubicBezTo>
                  <a:lnTo>
                    <a:pt x="15430" y="12791"/>
                  </a:lnTo>
                  <a:cubicBezTo>
                    <a:pt x="15214" y="12969"/>
                    <a:pt x="14867" y="12969"/>
                    <a:pt x="14650" y="12791"/>
                  </a:cubicBezTo>
                  <a:lnTo>
                    <a:pt x="14579" y="12737"/>
                  </a:lnTo>
                  <a:cubicBezTo>
                    <a:pt x="14362" y="12559"/>
                    <a:pt x="14015" y="12559"/>
                    <a:pt x="13799" y="12737"/>
                  </a:cubicBezTo>
                  <a:lnTo>
                    <a:pt x="13727" y="12796"/>
                  </a:lnTo>
                  <a:cubicBezTo>
                    <a:pt x="13511" y="12974"/>
                    <a:pt x="13163" y="12974"/>
                    <a:pt x="12947" y="12796"/>
                  </a:cubicBezTo>
                  <a:lnTo>
                    <a:pt x="12875" y="12742"/>
                  </a:lnTo>
                  <a:cubicBezTo>
                    <a:pt x="12659" y="12564"/>
                    <a:pt x="12311" y="12564"/>
                    <a:pt x="12095" y="12742"/>
                  </a:cubicBezTo>
                  <a:lnTo>
                    <a:pt x="12024" y="12796"/>
                  </a:lnTo>
                  <a:cubicBezTo>
                    <a:pt x="11807" y="12974"/>
                    <a:pt x="11460" y="12974"/>
                    <a:pt x="11244" y="12796"/>
                  </a:cubicBezTo>
                  <a:lnTo>
                    <a:pt x="11172" y="12742"/>
                  </a:lnTo>
                  <a:cubicBezTo>
                    <a:pt x="10956" y="12569"/>
                    <a:pt x="10608" y="12569"/>
                    <a:pt x="10392" y="12742"/>
                  </a:cubicBezTo>
                  <a:lnTo>
                    <a:pt x="10320" y="12796"/>
                  </a:lnTo>
                  <a:cubicBezTo>
                    <a:pt x="10104" y="12969"/>
                    <a:pt x="9756" y="12969"/>
                    <a:pt x="9540" y="12796"/>
                  </a:cubicBezTo>
                  <a:lnTo>
                    <a:pt x="9468" y="12737"/>
                  </a:lnTo>
                  <a:cubicBezTo>
                    <a:pt x="9252" y="12559"/>
                    <a:pt x="8905" y="12564"/>
                    <a:pt x="8688" y="12737"/>
                  </a:cubicBezTo>
                  <a:lnTo>
                    <a:pt x="8617" y="12791"/>
                  </a:lnTo>
                  <a:cubicBezTo>
                    <a:pt x="8401" y="12969"/>
                    <a:pt x="8053" y="12969"/>
                    <a:pt x="7837" y="12791"/>
                  </a:cubicBezTo>
                  <a:lnTo>
                    <a:pt x="7765" y="12737"/>
                  </a:lnTo>
                  <a:cubicBezTo>
                    <a:pt x="7549" y="12564"/>
                    <a:pt x="7201" y="12564"/>
                    <a:pt x="6985" y="12737"/>
                  </a:cubicBezTo>
                  <a:lnTo>
                    <a:pt x="6913" y="12791"/>
                  </a:lnTo>
                  <a:cubicBezTo>
                    <a:pt x="6697" y="12969"/>
                    <a:pt x="6350" y="12969"/>
                    <a:pt x="6133" y="12791"/>
                  </a:cubicBezTo>
                  <a:lnTo>
                    <a:pt x="6062" y="12737"/>
                  </a:lnTo>
                  <a:cubicBezTo>
                    <a:pt x="5845" y="12559"/>
                    <a:pt x="5498" y="12559"/>
                    <a:pt x="5282" y="12737"/>
                  </a:cubicBezTo>
                  <a:lnTo>
                    <a:pt x="5210" y="12791"/>
                  </a:lnTo>
                  <a:cubicBezTo>
                    <a:pt x="4994" y="12969"/>
                    <a:pt x="4646" y="12969"/>
                    <a:pt x="4430" y="12791"/>
                  </a:cubicBezTo>
                  <a:lnTo>
                    <a:pt x="4358" y="12737"/>
                  </a:lnTo>
                  <a:cubicBezTo>
                    <a:pt x="4142" y="12559"/>
                    <a:pt x="3794" y="12559"/>
                    <a:pt x="3578" y="12737"/>
                  </a:cubicBezTo>
                  <a:lnTo>
                    <a:pt x="3507" y="12791"/>
                  </a:lnTo>
                  <a:cubicBezTo>
                    <a:pt x="3290" y="12964"/>
                    <a:pt x="2943" y="12964"/>
                    <a:pt x="2727" y="12791"/>
                  </a:cubicBezTo>
                  <a:lnTo>
                    <a:pt x="2655" y="12737"/>
                  </a:lnTo>
                  <a:cubicBezTo>
                    <a:pt x="2439" y="12559"/>
                    <a:pt x="2091" y="12559"/>
                    <a:pt x="1875" y="12737"/>
                  </a:cubicBezTo>
                  <a:lnTo>
                    <a:pt x="1803" y="12791"/>
                  </a:lnTo>
                  <a:cubicBezTo>
                    <a:pt x="1587" y="12969"/>
                    <a:pt x="1239" y="12969"/>
                    <a:pt x="1023" y="12791"/>
                  </a:cubicBezTo>
                  <a:lnTo>
                    <a:pt x="951" y="12737"/>
                  </a:lnTo>
                  <a:cubicBezTo>
                    <a:pt x="843" y="12648"/>
                    <a:pt x="701" y="12602"/>
                    <a:pt x="560" y="12602"/>
                  </a:cubicBezTo>
                  <a:close/>
                </a:path>
              </a:pathLst>
            </a:custGeom>
            <a:solidFill>
              <a:srgbClr val="00000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9" name="どくろ"/>
            <p:cNvSpPr/>
            <p:nvPr/>
          </p:nvSpPr>
          <p:spPr>
            <a:xfrm>
              <a:off x="96555" y="123154"/>
              <a:ext cx="550928" cy="78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547" fill="norm" stroke="1" extrusionOk="0">
                  <a:moveTo>
                    <a:pt x="10621" y="0"/>
                  </a:moveTo>
                  <a:cubicBezTo>
                    <a:pt x="8452" y="0"/>
                    <a:pt x="6450" y="505"/>
                    <a:pt x="4985" y="1420"/>
                  </a:cubicBezTo>
                  <a:cubicBezTo>
                    <a:pt x="3496" y="2351"/>
                    <a:pt x="2676" y="3652"/>
                    <a:pt x="2676" y="5082"/>
                  </a:cubicBezTo>
                  <a:cubicBezTo>
                    <a:pt x="2676" y="6422"/>
                    <a:pt x="3143" y="6794"/>
                    <a:pt x="4370" y="7570"/>
                  </a:cubicBezTo>
                  <a:cubicBezTo>
                    <a:pt x="4340" y="7270"/>
                    <a:pt x="4246" y="7098"/>
                    <a:pt x="4021" y="6689"/>
                  </a:cubicBezTo>
                  <a:cubicBezTo>
                    <a:pt x="3978" y="6612"/>
                    <a:pt x="3931" y="6527"/>
                    <a:pt x="3879" y="6433"/>
                  </a:cubicBezTo>
                  <a:cubicBezTo>
                    <a:pt x="3439" y="5619"/>
                    <a:pt x="3776" y="4807"/>
                    <a:pt x="3791" y="4773"/>
                  </a:cubicBezTo>
                  <a:lnTo>
                    <a:pt x="4155" y="4851"/>
                  </a:lnTo>
                  <a:lnTo>
                    <a:pt x="4521" y="4929"/>
                  </a:lnTo>
                  <a:cubicBezTo>
                    <a:pt x="4518" y="4936"/>
                    <a:pt x="4245" y="5601"/>
                    <a:pt x="4590" y="6237"/>
                  </a:cubicBezTo>
                  <a:cubicBezTo>
                    <a:pt x="4640" y="6331"/>
                    <a:pt x="4687" y="6414"/>
                    <a:pt x="4729" y="6491"/>
                  </a:cubicBezTo>
                  <a:cubicBezTo>
                    <a:pt x="5021" y="7020"/>
                    <a:pt x="5143" y="7240"/>
                    <a:pt x="5143" y="7835"/>
                  </a:cubicBezTo>
                  <a:cubicBezTo>
                    <a:pt x="5143" y="8142"/>
                    <a:pt x="5028" y="8416"/>
                    <a:pt x="4918" y="8681"/>
                  </a:cubicBezTo>
                  <a:cubicBezTo>
                    <a:pt x="4785" y="8999"/>
                    <a:pt x="4670" y="9274"/>
                    <a:pt x="4760" y="9569"/>
                  </a:cubicBezTo>
                  <a:cubicBezTo>
                    <a:pt x="4915" y="10082"/>
                    <a:pt x="5546" y="10399"/>
                    <a:pt x="6042" y="10399"/>
                  </a:cubicBezTo>
                  <a:cubicBezTo>
                    <a:pt x="7019" y="10399"/>
                    <a:pt x="7441" y="11009"/>
                    <a:pt x="7573" y="11479"/>
                  </a:cubicBezTo>
                  <a:lnTo>
                    <a:pt x="8480" y="11479"/>
                  </a:lnTo>
                  <a:lnTo>
                    <a:pt x="8480" y="10919"/>
                  </a:lnTo>
                  <a:lnTo>
                    <a:pt x="9243" y="10919"/>
                  </a:lnTo>
                  <a:lnTo>
                    <a:pt x="9243" y="11479"/>
                  </a:lnTo>
                  <a:lnTo>
                    <a:pt x="10238" y="11479"/>
                  </a:lnTo>
                  <a:lnTo>
                    <a:pt x="10238" y="10919"/>
                  </a:lnTo>
                  <a:lnTo>
                    <a:pt x="11001" y="10919"/>
                  </a:lnTo>
                  <a:lnTo>
                    <a:pt x="11001" y="11479"/>
                  </a:lnTo>
                  <a:lnTo>
                    <a:pt x="11999" y="11479"/>
                  </a:lnTo>
                  <a:lnTo>
                    <a:pt x="11999" y="10919"/>
                  </a:lnTo>
                  <a:lnTo>
                    <a:pt x="12760" y="10919"/>
                  </a:lnTo>
                  <a:lnTo>
                    <a:pt x="12760" y="11479"/>
                  </a:lnTo>
                  <a:lnTo>
                    <a:pt x="13669" y="11479"/>
                  </a:lnTo>
                  <a:cubicBezTo>
                    <a:pt x="13801" y="11009"/>
                    <a:pt x="14223" y="10399"/>
                    <a:pt x="15200" y="10399"/>
                  </a:cubicBezTo>
                  <a:cubicBezTo>
                    <a:pt x="15696" y="10399"/>
                    <a:pt x="16327" y="10082"/>
                    <a:pt x="16482" y="9569"/>
                  </a:cubicBezTo>
                  <a:cubicBezTo>
                    <a:pt x="16572" y="9274"/>
                    <a:pt x="16457" y="8999"/>
                    <a:pt x="16324" y="8681"/>
                  </a:cubicBezTo>
                  <a:cubicBezTo>
                    <a:pt x="16214" y="8416"/>
                    <a:pt x="16099" y="8142"/>
                    <a:pt x="16099" y="7835"/>
                  </a:cubicBezTo>
                  <a:cubicBezTo>
                    <a:pt x="16099" y="7239"/>
                    <a:pt x="16219" y="7020"/>
                    <a:pt x="16511" y="6491"/>
                  </a:cubicBezTo>
                  <a:cubicBezTo>
                    <a:pt x="16553" y="6414"/>
                    <a:pt x="16599" y="6331"/>
                    <a:pt x="16650" y="6237"/>
                  </a:cubicBezTo>
                  <a:cubicBezTo>
                    <a:pt x="16994" y="5601"/>
                    <a:pt x="16724" y="4936"/>
                    <a:pt x="16721" y="4929"/>
                  </a:cubicBezTo>
                  <a:lnTo>
                    <a:pt x="17451" y="4773"/>
                  </a:lnTo>
                  <a:cubicBezTo>
                    <a:pt x="17466" y="4807"/>
                    <a:pt x="17804" y="5619"/>
                    <a:pt x="17362" y="6433"/>
                  </a:cubicBezTo>
                  <a:cubicBezTo>
                    <a:pt x="17311" y="6527"/>
                    <a:pt x="17264" y="6611"/>
                    <a:pt x="17221" y="6688"/>
                  </a:cubicBezTo>
                  <a:cubicBezTo>
                    <a:pt x="16996" y="7097"/>
                    <a:pt x="16901" y="7270"/>
                    <a:pt x="16872" y="7570"/>
                  </a:cubicBezTo>
                  <a:cubicBezTo>
                    <a:pt x="18099" y="6794"/>
                    <a:pt x="18566" y="6422"/>
                    <a:pt x="18566" y="5082"/>
                  </a:cubicBezTo>
                  <a:cubicBezTo>
                    <a:pt x="18566" y="3652"/>
                    <a:pt x="17744" y="2352"/>
                    <a:pt x="16255" y="1420"/>
                  </a:cubicBezTo>
                  <a:cubicBezTo>
                    <a:pt x="14790" y="505"/>
                    <a:pt x="12790" y="0"/>
                    <a:pt x="10621" y="0"/>
                  </a:cubicBezTo>
                  <a:close/>
                  <a:moveTo>
                    <a:pt x="7922" y="5910"/>
                  </a:moveTo>
                  <a:cubicBezTo>
                    <a:pt x="10338" y="5910"/>
                    <a:pt x="9900" y="7158"/>
                    <a:pt x="9461" y="7626"/>
                  </a:cubicBezTo>
                  <a:cubicBezTo>
                    <a:pt x="9021" y="8094"/>
                    <a:pt x="7592" y="9302"/>
                    <a:pt x="6384" y="8054"/>
                  </a:cubicBezTo>
                  <a:cubicBezTo>
                    <a:pt x="5176" y="6806"/>
                    <a:pt x="6275" y="5910"/>
                    <a:pt x="7922" y="5910"/>
                  </a:cubicBezTo>
                  <a:close/>
                  <a:moveTo>
                    <a:pt x="13319" y="5910"/>
                  </a:moveTo>
                  <a:cubicBezTo>
                    <a:pt x="14966" y="5910"/>
                    <a:pt x="16063" y="6806"/>
                    <a:pt x="14855" y="8054"/>
                  </a:cubicBezTo>
                  <a:cubicBezTo>
                    <a:pt x="13647" y="9302"/>
                    <a:pt x="12220" y="8094"/>
                    <a:pt x="11781" y="7626"/>
                  </a:cubicBezTo>
                  <a:cubicBezTo>
                    <a:pt x="11342" y="7158"/>
                    <a:pt x="10904" y="5910"/>
                    <a:pt x="13319" y="5910"/>
                  </a:cubicBezTo>
                  <a:close/>
                  <a:moveTo>
                    <a:pt x="10621" y="8587"/>
                  </a:moveTo>
                  <a:cubicBezTo>
                    <a:pt x="11915" y="8863"/>
                    <a:pt x="11935" y="9797"/>
                    <a:pt x="11568" y="10103"/>
                  </a:cubicBezTo>
                  <a:cubicBezTo>
                    <a:pt x="11202" y="10409"/>
                    <a:pt x="10621" y="9935"/>
                    <a:pt x="10621" y="9935"/>
                  </a:cubicBezTo>
                  <a:cubicBezTo>
                    <a:pt x="10621" y="9935"/>
                    <a:pt x="10040" y="10409"/>
                    <a:pt x="9674" y="10103"/>
                  </a:cubicBezTo>
                  <a:cubicBezTo>
                    <a:pt x="9307" y="9797"/>
                    <a:pt x="9327" y="8863"/>
                    <a:pt x="10621" y="8587"/>
                  </a:cubicBezTo>
                  <a:close/>
                  <a:moveTo>
                    <a:pt x="5992" y="10937"/>
                  </a:moveTo>
                  <a:cubicBezTo>
                    <a:pt x="6051" y="12945"/>
                    <a:pt x="6696" y="13311"/>
                    <a:pt x="7391" y="13396"/>
                  </a:cubicBezTo>
                  <a:cubicBezTo>
                    <a:pt x="8607" y="13545"/>
                    <a:pt x="10601" y="13547"/>
                    <a:pt x="10621" y="13547"/>
                  </a:cubicBezTo>
                  <a:cubicBezTo>
                    <a:pt x="10641" y="13547"/>
                    <a:pt x="12634" y="13545"/>
                    <a:pt x="13848" y="13396"/>
                  </a:cubicBezTo>
                  <a:cubicBezTo>
                    <a:pt x="14988" y="13256"/>
                    <a:pt x="15221" y="12164"/>
                    <a:pt x="15250" y="10937"/>
                  </a:cubicBezTo>
                  <a:cubicBezTo>
                    <a:pt x="15233" y="10938"/>
                    <a:pt x="15215" y="10941"/>
                    <a:pt x="15197" y="10941"/>
                  </a:cubicBezTo>
                  <a:cubicBezTo>
                    <a:pt x="14628" y="10941"/>
                    <a:pt x="14455" y="11406"/>
                    <a:pt x="14403" y="11637"/>
                  </a:cubicBezTo>
                  <a:lnTo>
                    <a:pt x="14403" y="12580"/>
                  </a:lnTo>
                  <a:lnTo>
                    <a:pt x="13640" y="12580"/>
                  </a:lnTo>
                  <a:lnTo>
                    <a:pt x="13640" y="12020"/>
                  </a:lnTo>
                  <a:lnTo>
                    <a:pt x="12760" y="12020"/>
                  </a:lnTo>
                  <a:lnTo>
                    <a:pt x="12760" y="12580"/>
                  </a:lnTo>
                  <a:lnTo>
                    <a:pt x="11997" y="12580"/>
                  </a:lnTo>
                  <a:lnTo>
                    <a:pt x="11997" y="12020"/>
                  </a:lnTo>
                  <a:lnTo>
                    <a:pt x="11001" y="12020"/>
                  </a:lnTo>
                  <a:lnTo>
                    <a:pt x="11001" y="12580"/>
                  </a:lnTo>
                  <a:lnTo>
                    <a:pt x="10238" y="12580"/>
                  </a:lnTo>
                  <a:lnTo>
                    <a:pt x="10238" y="12020"/>
                  </a:lnTo>
                  <a:lnTo>
                    <a:pt x="9243" y="12020"/>
                  </a:lnTo>
                  <a:lnTo>
                    <a:pt x="9243" y="12580"/>
                  </a:lnTo>
                  <a:lnTo>
                    <a:pt x="8480" y="12580"/>
                  </a:lnTo>
                  <a:lnTo>
                    <a:pt x="8480" y="12020"/>
                  </a:lnTo>
                  <a:lnTo>
                    <a:pt x="7599" y="12020"/>
                  </a:lnTo>
                  <a:lnTo>
                    <a:pt x="7599" y="12580"/>
                  </a:lnTo>
                  <a:lnTo>
                    <a:pt x="6836" y="12580"/>
                  </a:lnTo>
                  <a:lnTo>
                    <a:pt x="6836" y="11637"/>
                  </a:lnTo>
                  <a:cubicBezTo>
                    <a:pt x="6785" y="11406"/>
                    <a:pt x="6611" y="10941"/>
                    <a:pt x="6042" y="10941"/>
                  </a:cubicBezTo>
                  <a:cubicBezTo>
                    <a:pt x="6025" y="10941"/>
                    <a:pt x="6008" y="10938"/>
                    <a:pt x="5992" y="10937"/>
                  </a:cubicBezTo>
                  <a:close/>
                  <a:moveTo>
                    <a:pt x="18724" y="11960"/>
                  </a:moveTo>
                  <a:cubicBezTo>
                    <a:pt x="18679" y="11960"/>
                    <a:pt x="18630" y="11962"/>
                    <a:pt x="18578" y="11965"/>
                  </a:cubicBezTo>
                  <a:cubicBezTo>
                    <a:pt x="17773" y="12017"/>
                    <a:pt x="17571" y="12819"/>
                    <a:pt x="16975" y="13190"/>
                  </a:cubicBezTo>
                  <a:cubicBezTo>
                    <a:pt x="16446" y="13520"/>
                    <a:pt x="3685" y="18765"/>
                    <a:pt x="3126" y="19006"/>
                  </a:cubicBezTo>
                  <a:cubicBezTo>
                    <a:pt x="2780" y="19156"/>
                    <a:pt x="2366" y="19181"/>
                    <a:pt x="1954" y="19181"/>
                  </a:cubicBezTo>
                  <a:cubicBezTo>
                    <a:pt x="1744" y="19181"/>
                    <a:pt x="1534" y="19175"/>
                    <a:pt x="1334" y="19175"/>
                  </a:cubicBezTo>
                  <a:cubicBezTo>
                    <a:pt x="731" y="19175"/>
                    <a:pt x="215" y="19234"/>
                    <a:pt x="37" y="19710"/>
                  </a:cubicBezTo>
                  <a:cubicBezTo>
                    <a:pt x="-177" y="20284"/>
                    <a:pt x="567" y="20350"/>
                    <a:pt x="1329" y="20802"/>
                  </a:cubicBezTo>
                  <a:cubicBezTo>
                    <a:pt x="1924" y="21156"/>
                    <a:pt x="1829" y="21547"/>
                    <a:pt x="2523" y="21547"/>
                  </a:cubicBezTo>
                  <a:cubicBezTo>
                    <a:pt x="2570" y="21547"/>
                    <a:pt x="2622" y="21545"/>
                    <a:pt x="2676" y="21541"/>
                  </a:cubicBezTo>
                  <a:cubicBezTo>
                    <a:pt x="3480" y="21487"/>
                    <a:pt x="3676" y="20683"/>
                    <a:pt x="4269" y="20310"/>
                  </a:cubicBezTo>
                  <a:cubicBezTo>
                    <a:pt x="4796" y="19978"/>
                    <a:pt x="17548" y="14736"/>
                    <a:pt x="18109" y="14497"/>
                  </a:cubicBezTo>
                  <a:cubicBezTo>
                    <a:pt x="18446" y="14353"/>
                    <a:pt x="18847" y="14327"/>
                    <a:pt x="19248" y="14327"/>
                  </a:cubicBezTo>
                  <a:cubicBezTo>
                    <a:pt x="19480" y="14327"/>
                    <a:pt x="19714" y="14336"/>
                    <a:pt x="19934" y="14336"/>
                  </a:cubicBezTo>
                  <a:cubicBezTo>
                    <a:pt x="20523" y="14336"/>
                    <a:pt x="21024" y="14272"/>
                    <a:pt x="21202" y="13805"/>
                  </a:cubicBezTo>
                  <a:cubicBezTo>
                    <a:pt x="21421" y="13232"/>
                    <a:pt x="20676" y="13163"/>
                    <a:pt x="19917" y="12708"/>
                  </a:cubicBezTo>
                  <a:cubicBezTo>
                    <a:pt x="19323" y="12351"/>
                    <a:pt x="19425" y="11960"/>
                    <a:pt x="18724" y="11960"/>
                  </a:cubicBezTo>
                  <a:close/>
                  <a:moveTo>
                    <a:pt x="2384" y="11965"/>
                  </a:moveTo>
                  <a:cubicBezTo>
                    <a:pt x="1828" y="12014"/>
                    <a:pt x="1878" y="12376"/>
                    <a:pt x="1324" y="12708"/>
                  </a:cubicBezTo>
                  <a:cubicBezTo>
                    <a:pt x="566" y="13163"/>
                    <a:pt x="-179" y="13232"/>
                    <a:pt x="40" y="13805"/>
                  </a:cubicBezTo>
                  <a:cubicBezTo>
                    <a:pt x="399" y="14747"/>
                    <a:pt x="2077" y="14046"/>
                    <a:pt x="3133" y="14497"/>
                  </a:cubicBezTo>
                  <a:cubicBezTo>
                    <a:pt x="3352" y="14590"/>
                    <a:pt x="5429" y="15447"/>
                    <a:pt x="7913" y="16476"/>
                  </a:cubicBezTo>
                  <a:cubicBezTo>
                    <a:pt x="8576" y="16201"/>
                    <a:pt x="9270" y="15914"/>
                    <a:pt x="9963" y="15625"/>
                  </a:cubicBezTo>
                  <a:cubicBezTo>
                    <a:pt x="7086" y="14426"/>
                    <a:pt x="4499" y="13335"/>
                    <a:pt x="4267" y="13190"/>
                  </a:cubicBezTo>
                  <a:cubicBezTo>
                    <a:pt x="3671" y="12819"/>
                    <a:pt x="3468" y="12017"/>
                    <a:pt x="2664" y="11965"/>
                  </a:cubicBezTo>
                  <a:cubicBezTo>
                    <a:pt x="2556" y="11958"/>
                    <a:pt x="2464" y="11958"/>
                    <a:pt x="2384" y="11965"/>
                  </a:cubicBezTo>
                  <a:close/>
                  <a:moveTo>
                    <a:pt x="13327" y="17024"/>
                  </a:moveTo>
                  <a:cubicBezTo>
                    <a:pt x="12662" y="17299"/>
                    <a:pt x="11972" y="17587"/>
                    <a:pt x="11279" y="17875"/>
                  </a:cubicBezTo>
                  <a:cubicBezTo>
                    <a:pt x="14155" y="19074"/>
                    <a:pt x="16739" y="20164"/>
                    <a:pt x="16970" y="20310"/>
                  </a:cubicBezTo>
                  <a:cubicBezTo>
                    <a:pt x="17563" y="20683"/>
                    <a:pt x="17762" y="21487"/>
                    <a:pt x="18566" y="21541"/>
                  </a:cubicBezTo>
                  <a:cubicBezTo>
                    <a:pt x="19428" y="21600"/>
                    <a:pt x="19275" y="21180"/>
                    <a:pt x="19910" y="20802"/>
                  </a:cubicBezTo>
                  <a:cubicBezTo>
                    <a:pt x="20673" y="20350"/>
                    <a:pt x="21417" y="20284"/>
                    <a:pt x="21202" y="19710"/>
                  </a:cubicBezTo>
                  <a:cubicBezTo>
                    <a:pt x="20850" y="18767"/>
                    <a:pt x="19169" y="19461"/>
                    <a:pt x="18116" y="19006"/>
                  </a:cubicBezTo>
                  <a:cubicBezTo>
                    <a:pt x="17898" y="18912"/>
                    <a:pt x="15814" y="18054"/>
                    <a:pt x="13327" y="17024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11" name="椅子"/>
          <p:cNvSpPr/>
          <p:nvPr/>
        </p:nvSpPr>
        <p:spPr>
          <a:xfrm flipH="1">
            <a:off x="7829911" y="2090915"/>
            <a:ext cx="754882" cy="927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5" fill="norm" stroke="1" extrusionOk="0">
                <a:moveTo>
                  <a:pt x="19748" y="3"/>
                </a:moveTo>
                <a:cubicBezTo>
                  <a:pt x="19500" y="-25"/>
                  <a:pt x="19269" y="113"/>
                  <a:pt x="19228" y="313"/>
                </a:cubicBezTo>
                <a:lnTo>
                  <a:pt x="17274" y="9415"/>
                </a:lnTo>
                <a:cubicBezTo>
                  <a:pt x="17210" y="9715"/>
                  <a:pt x="17210" y="10021"/>
                  <a:pt x="17276" y="10321"/>
                </a:cubicBezTo>
                <a:lnTo>
                  <a:pt x="17770" y="12234"/>
                </a:lnTo>
                <a:lnTo>
                  <a:pt x="3899" y="11477"/>
                </a:lnTo>
                <a:cubicBezTo>
                  <a:pt x="3299" y="11448"/>
                  <a:pt x="2762" y="11777"/>
                  <a:pt x="2634" y="12254"/>
                </a:cubicBezTo>
                <a:lnTo>
                  <a:pt x="0" y="21575"/>
                </a:lnTo>
                <a:lnTo>
                  <a:pt x="1501" y="21575"/>
                </a:lnTo>
                <a:lnTo>
                  <a:pt x="3905" y="14727"/>
                </a:lnTo>
                <a:cubicBezTo>
                  <a:pt x="4178" y="14061"/>
                  <a:pt x="4985" y="13637"/>
                  <a:pt x="5896" y="13682"/>
                </a:cubicBezTo>
                <a:lnTo>
                  <a:pt x="16629" y="14206"/>
                </a:lnTo>
                <a:cubicBezTo>
                  <a:pt x="17536" y="14250"/>
                  <a:pt x="18294" y="14752"/>
                  <a:pt x="18500" y="15443"/>
                </a:cubicBezTo>
                <a:lnTo>
                  <a:pt x="20287" y="21575"/>
                </a:lnTo>
                <a:lnTo>
                  <a:pt x="21600" y="21575"/>
                </a:lnTo>
                <a:lnTo>
                  <a:pt x="21165" y="19444"/>
                </a:lnTo>
                <a:lnTo>
                  <a:pt x="19771" y="12633"/>
                </a:lnTo>
                <a:lnTo>
                  <a:pt x="19711" y="12340"/>
                </a:lnTo>
                <a:lnTo>
                  <a:pt x="19265" y="10167"/>
                </a:lnTo>
                <a:cubicBezTo>
                  <a:pt x="19222" y="9957"/>
                  <a:pt x="19223" y="9742"/>
                  <a:pt x="19267" y="9532"/>
                </a:cubicBezTo>
                <a:lnTo>
                  <a:pt x="21144" y="521"/>
                </a:lnTo>
                <a:cubicBezTo>
                  <a:pt x="21187" y="312"/>
                  <a:pt x="21010" y="115"/>
                  <a:pt x="20752" y="86"/>
                </a:cubicBezTo>
                <a:lnTo>
                  <a:pt x="19748" y="3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12" name="稲妻"/>
          <p:cNvSpPr/>
          <p:nvPr/>
        </p:nvSpPr>
        <p:spPr>
          <a:xfrm>
            <a:off x="7989848" y="2068640"/>
            <a:ext cx="435009" cy="780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808" y="0"/>
                </a:moveTo>
                <a:lnTo>
                  <a:pt x="0" y="12520"/>
                </a:lnTo>
                <a:lnTo>
                  <a:pt x="12017" y="12520"/>
                </a:lnTo>
                <a:lnTo>
                  <a:pt x="9664" y="21600"/>
                </a:lnTo>
                <a:lnTo>
                  <a:pt x="21600" y="8375"/>
                </a:lnTo>
                <a:lnTo>
                  <a:pt x="11515" y="8375"/>
                </a:lnTo>
                <a:lnTo>
                  <a:pt x="16221" y="0"/>
                </a:lnTo>
                <a:lnTo>
                  <a:pt x="6808" y="0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513" name="四角形 四角形" descr="四角形 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325" y="1890715"/>
            <a:ext cx="3740853" cy="2226172"/>
          </a:xfrm>
          <a:prstGeom prst="rect">
            <a:avLst/>
          </a:prstGeom>
        </p:spPr>
      </p:pic>
      <p:pic>
        <p:nvPicPr>
          <p:cNvPr id="515" name="四角形 四角形" descr="四角形 四角形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2809" y="1866546"/>
            <a:ext cx="3740852" cy="2274510"/>
          </a:xfrm>
          <a:prstGeom prst="rect">
            <a:avLst/>
          </a:prstGeom>
        </p:spPr>
      </p:pic>
      <p:sp>
        <p:nvSpPr>
          <p:cNvPr id="517" name="1st ステージ"/>
          <p:cNvSpPr txBox="1"/>
          <p:nvPr/>
        </p:nvSpPr>
        <p:spPr>
          <a:xfrm>
            <a:off x="2494638" y="3269758"/>
            <a:ext cx="3520226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1st ステージ</a:t>
            </a:r>
          </a:p>
        </p:txBody>
      </p:sp>
      <p:sp>
        <p:nvSpPr>
          <p:cNvPr id="518" name="2nd ステージ"/>
          <p:cNvSpPr txBox="1"/>
          <p:nvPr/>
        </p:nvSpPr>
        <p:spPr>
          <a:xfrm>
            <a:off x="7329828" y="3269758"/>
            <a:ext cx="3520226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57671">
              <a:spcBef>
                <a:spcPts val="0"/>
              </a:spcBef>
              <a:defRPr sz="437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2nd ステージ</a:t>
            </a:r>
          </a:p>
        </p:txBody>
      </p:sp>
      <p:sp>
        <p:nvSpPr>
          <p:cNvPr id="519" name="三角形"/>
          <p:cNvSpPr/>
          <p:nvPr/>
        </p:nvSpPr>
        <p:spPr>
          <a:xfrm rot="5400000">
            <a:off x="6335763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20" name="三角形"/>
          <p:cNvSpPr/>
          <p:nvPr/>
        </p:nvSpPr>
        <p:spPr>
          <a:xfrm rot="5400000">
            <a:off x="1500573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21" name="三角形"/>
          <p:cNvSpPr/>
          <p:nvPr/>
        </p:nvSpPr>
        <p:spPr>
          <a:xfrm rot="5400000">
            <a:off x="11133844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522" name="画像" descr="画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" y="2201703"/>
            <a:ext cx="1857345" cy="1857344"/>
          </a:xfrm>
          <a:prstGeom prst="rect">
            <a:avLst/>
          </a:prstGeom>
          <a:ln w="3175">
            <a:miter lim="400000"/>
          </a:ln>
        </p:spPr>
      </p:pic>
      <p:sp>
        <p:nvSpPr>
          <p:cNvPr id="523" name="クリア"/>
          <p:cNvSpPr txBox="1"/>
          <p:nvPr/>
        </p:nvSpPr>
        <p:spPr>
          <a:xfrm>
            <a:off x="12090800" y="2017289"/>
            <a:ext cx="754883" cy="22261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45930">
              <a:spcBef>
                <a:spcPts val="0"/>
              </a:spcBef>
              <a:defRPr sz="4278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クリア</a:t>
            </a:r>
          </a:p>
        </p:txBody>
      </p:sp>
      <p:sp>
        <p:nvSpPr>
          <p:cNvPr id="524" name="クリア確率"/>
          <p:cNvSpPr txBox="1"/>
          <p:nvPr/>
        </p:nvSpPr>
        <p:spPr>
          <a:xfrm>
            <a:off x="2474783" y="4405125"/>
            <a:ext cx="4024506" cy="1087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クリア確率 </a:t>
            </a:r>
            <a14:m>
              <m:oMath>
                <m:f>
                  <m:fPr>
                    <m:ctrlP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num>
                  <m:den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den>
                </m:f>
              </m:oMath>
            </a14:m>
          </a:p>
        </p:txBody>
      </p:sp>
      <p:sp>
        <p:nvSpPr>
          <p:cNvPr id="525" name="椅子"/>
          <p:cNvSpPr/>
          <p:nvPr/>
        </p:nvSpPr>
        <p:spPr>
          <a:xfrm flipH="1">
            <a:off x="9648862" y="2093017"/>
            <a:ext cx="754882" cy="927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5" fill="norm" stroke="1" extrusionOk="0">
                <a:moveTo>
                  <a:pt x="19748" y="3"/>
                </a:moveTo>
                <a:cubicBezTo>
                  <a:pt x="19500" y="-25"/>
                  <a:pt x="19269" y="113"/>
                  <a:pt x="19228" y="313"/>
                </a:cubicBezTo>
                <a:lnTo>
                  <a:pt x="17274" y="9415"/>
                </a:lnTo>
                <a:cubicBezTo>
                  <a:pt x="17210" y="9715"/>
                  <a:pt x="17210" y="10021"/>
                  <a:pt x="17276" y="10321"/>
                </a:cubicBezTo>
                <a:lnTo>
                  <a:pt x="17770" y="12234"/>
                </a:lnTo>
                <a:lnTo>
                  <a:pt x="3899" y="11477"/>
                </a:lnTo>
                <a:cubicBezTo>
                  <a:pt x="3299" y="11448"/>
                  <a:pt x="2762" y="11777"/>
                  <a:pt x="2634" y="12254"/>
                </a:cubicBezTo>
                <a:lnTo>
                  <a:pt x="0" y="21575"/>
                </a:lnTo>
                <a:lnTo>
                  <a:pt x="1501" y="21575"/>
                </a:lnTo>
                <a:lnTo>
                  <a:pt x="3905" y="14727"/>
                </a:lnTo>
                <a:cubicBezTo>
                  <a:pt x="4178" y="14061"/>
                  <a:pt x="4985" y="13637"/>
                  <a:pt x="5896" y="13682"/>
                </a:cubicBezTo>
                <a:lnTo>
                  <a:pt x="16629" y="14206"/>
                </a:lnTo>
                <a:cubicBezTo>
                  <a:pt x="17536" y="14250"/>
                  <a:pt x="18294" y="14752"/>
                  <a:pt x="18500" y="15443"/>
                </a:cubicBezTo>
                <a:lnTo>
                  <a:pt x="20287" y="21575"/>
                </a:lnTo>
                <a:lnTo>
                  <a:pt x="21600" y="21575"/>
                </a:lnTo>
                <a:lnTo>
                  <a:pt x="21165" y="19444"/>
                </a:lnTo>
                <a:lnTo>
                  <a:pt x="19771" y="12633"/>
                </a:lnTo>
                <a:lnTo>
                  <a:pt x="19711" y="12340"/>
                </a:lnTo>
                <a:lnTo>
                  <a:pt x="19265" y="10167"/>
                </a:lnTo>
                <a:cubicBezTo>
                  <a:pt x="19222" y="9957"/>
                  <a:pt x="19223" y="9742"/>
                  <a:pt x="19267" y="9532"/>
                </a:cubicBezTo>
                <a:lnTo>
                  <a:pt x="21144" y="521"/>
                </a:lnTo>
                <a:cubicBezTo>
                  <a:pt x="21187" y="312"/>
                  <a:pt x="21010" y="115"/>
                  <a:pt x="20752" y="86"/>
                </a:cubicBezTo>
                <a:lnTo>
                  <a:pt x="19748" y="3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グループ"/>
          <p:cNvGrpSpPr/>
          <p:nvPr/>
        </p:nvGrpSpPr>
        <p:grpSpPr>
          <a:xfrm>
            <a:off x="2312534" y="3897709"/>
            <a:ext cx="4024505" cy="1652191"/>
            <a:chOff x="0" y="0"/>
            <a:chExt cx="4024504" cy="1652190"/>
          </a:xfrm>
        </p:grpSpPr>
        <p:sp>
          <p:nvSpPr>
            <p:cNvPr id="527" name="角丸四角形"/>
            <p:cNvSpPr/>
            <p:nvPr/>
          </p:nvSpPr>
          <p:spPr>
            <a:xfrm>
              <a:off x="0" y="382190"/>
              <a:ext cx="4024505" cy="1270001"/>
            </a:xfrm>
            <a:prstGeom prst="roundRect">
              <a:avLst>
                <a:gd name="adj" fmla="val 16707"/>
              </a:avLst>
            </a:prstGeom>
            <a:solidFill>
              <a:schemeClr val="accent2">
                <a:alpha val="3899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8" name="三角形"/>
            <p:cNvSpPr/>
            <p:nvPr/>
          </p:nvSpPr>
          <p:spPr>
            <a:xfrm>
              <a:off x="303665" y="-1"/>
              <a:ext cx="673167" cy="39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3810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32" name="グループ"/>
          <p:cNvGrpSpPr/>
          <p:nvPr/>
        </p:nvGrpSpPr>
        <p:grpSpPr>
          <a:xfrm>
            <a:off x="7040580" y="3887768"/>
            <a:ext cx="4024505" cy="1652191"/>
            <a:chOff x="0" y="0"/>
            <a:chExt cx="4024504" cy="1652190"/>
          </a:xfrm>
        </p:grpSpPr>
        <p:sp>
          <p:nvSpPr>
            <p:cNvPr id="530" name="角丸四角形"/>
            <p:cNvSpPr/>
            <p:nvPr/>
          </p:nvSpPr>
          <p:spPr>
            <a:xfrm>
              <a:off x="0" y="382190"/>
              <a:ext cx="4024505" cy="1270001"/>
            </a:xfrm>
            <a:prstGeom prst="roundRect">
              <a:avLst>
                <a:gd name="adj" fmla="val 16707"/>
              </a:avLst>
            </a:prstGeom>
            <a:solidFill>
              <a:schemeClr val="accent2">
                <a:alpha val="3899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1" name="三角形"/>
            <p:cNvSpPr/>
            <p:nvPr/>
          </p:nvSpPr>
          <p:spPr>
            <a:xfrm>
              <a:off x="303665" y="-1"/>
              <a:ext cx="673167" cy="39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3810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33" name="なぜかけ算？ 直感的に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なぜかけ算？ 直感的に</a:t>
            </a:r>
          </a:p>
        </p:txBody>
      </p:sp>
      <p:sp>
        <p:nvSpPr>
          <p:cNvPr id="534" name="KISUKE"/>
          <p:cNvSpPr txBox="1"/>
          <p:nvPr/>
        </p:nvSpPr>
        <p:spPr>
          <a:xfrm>
            <a:off x="455321" y="888991"/>
            <a:ext cx="4343113" cy="10160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63541">
              <a:spcBef>
                <a:spcPts val="0"/>
              </a:spcBef>
              <a:defRPr b="1" sz="6240">
                <a:solidFill>
                  <a:schemeClr val="accent1">
                    <a:lumOff val="-13575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KISUKE</a:t>
            </a:r>
          </a:p>
        </p:txBody>
      </p:sp>
      <p:sp>
        <p:nvSpPr>
          <p:cNvPr id="535" name="カップケーキ"/>
          <p:cNvSpPr/>
          <p:nvPr/>
        </p:nvSpPr>
        <p:spPr>
          <a:xfrm>
            <a:off x="2792537" y="2098498"/>
            <a:ext cx="754883" cy="916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fill="norm" stroke="1" extrusionOk="0">
                <a:moveTo>
                  <a:pt x="10955" y="0"/>
                </a:moveTo>
                <a:cubicBezTo>
                  <a:pt x="9245" y="43"/>
                  <a:pt x="8517" y="869"/>
                  <a:pt x="8209" y="1571"/>
                </a:cubicBezTo>
                <a:cubicBezTo>
                  <a:pt x="8170" y="1663"/>
                  <a:pt x="8065" y="1723"/>
                  <a:pt x="7947" y="1723"/>
                </a:cubicBezTo>
                <a:cubicBezTo>
                  <a:pt x="7259" y="1750"/>
                  <a:pt x="6486" y="1940"/>
                  <a:pt x="5824" y="2501"/>
                </a:cubicBezTo>
                <a:cubicBezTo>
                  <a:pt x="5228" y="3015"/>
                  <a:pt x="5078" y="3537"/>
                  <a:pt x="5097" y="3975"/>
                </a:cubicBezTo>
                <a:cubicBezTo>
                  <a:pt x="5104" y="4072"/>
                  <a:pt x="5032" y="4158"/>
                  <a:pt x="4927" y="4196"/>
                </a:cubicBezTo>
                <a:cubicBezTo>
                  <a:pt x="3873" y="4607"/>
                  <a:pt x="3113" y="5655"/>
                  <a:pt x="3447" y="6611"/>
                </a:cubicBezTo>
                <a:cubicBezTo>
                  <a:pt x="3500" y="6757"/>
                  <a:pt x="3381" y="6908"/>
                  <a:pt x="3197" y="6919"/>
                </a:cubicBezTo>
                <a:cubicBezTo>
                  <a:pt x="3191" y="6919"/>
                  <a:pt x="3186" y="6919"/>
                  <a:pt x="3179" y="6919"/>
                </a:cubicBezTo>
                <a:cubicBezTo>
                  <a:pt x="2445" y="6973"/>
                  <a:pt x="2005" y="7621"/>
                  <a:pt x="2346" y="8161"/>
                </a:cubicBezTo>
                <a:cubicBezTo>
                  <a:pt x="2700" y="8717"/>
                  <a:pt x="3139" y="9208"/>
                  <a:pt x="3382" y="9462"/>
                </a:cubicBezTo>
                <a:cubicBezTo>
                  <a:pt x="3434" y="9516"/>
                  <a:pt x="3413" y="9599"/>
                  <a:pt x="3335" y="9631"/>
                </a:cubicBezTo>
                <a:cubicBezTo>
                  <a:pt x="1887" y="10279"/>
                  <a:pt x="943" y="11116"/>
                  <a:pt x="747" y="12040"/>
                </a:cubicBezTo>
                <a:cubicBezTo>
                  <a:pt x="740" y="12083"/>
                  <a:pt x="774" y="12120"/>
                  <a:pt x="827" y="12131"/>
                </a:cubicBezTo>
                <a:cubicBezTo>
                  <a:pt x="1148" y="12190"/>
                  <a:pt x="1331" y="12309"/>
                  <a:pt x="1422" y="12379"/>
                </a:cubicBezTo>
                <a:cubicBezTo>
                  <a:pt x="1462" y="12406"/>
                  <a:pt x="1514" y="12406"/>
                  <a:pt x="1553" y="12379"/>
                </a:cubicBezTo>
                <a:cubicBezTo>
                  <a:pt x="1665" y="12298"/>
                  <a:pt x="1915" y="12142"/>
                  <a:pt x="2262" y="12126"/>
                </a:cubicBezTo>
                <a:cubicBezTo>
                  <a:pt x="2707" y="12104"/>
                  <a:pt x="2996" y="12287"/>
                  <a:pt x="3113" y="12379"/>
                </a:cubicBezTo>
                <a:cubicBezTo>
                  <a:pt x="3153" y="12406"/>
                  <a:pt x="3205" y="12411"/>
                  <a:pt x="3245" y="12379"/>
                </a:cubicBezTo>
                <a:cubicBezTo>
                  <a:pt x="3356" y="12298"/>
                  <a:pt x="3604" y="12142"/>
                  <a:pt x="3951" y="12126"/>
                </a:cubicBezTo>
                <a:cubicBezTo>
                  <a:pt x="4396" y="12104"/>
                  <a:pt x="4684" y="12287"/>
                  <a:pt x="4809" y="12379"/>
                </a:cubicBezTo>
                <a:cubicBezTo>
                  <a:pt x="4848" y="12406"/>
                  <a:pt x="4900" y="12411"/>
                  <a:pt x="4940" y="12379"/>
                </a:cubicBezTo>
                <a:cubicBezTo>
                  <a:pt x="5051" y="12298"/>
                  <a:pt x="5301" y="12142"/>
                  <a:pt x="5648" y="12126"/>
                </a:cubicBezTo>
                <a:cubicBezTo>
                  <a:pt x="6094" y="12104"/>
                  <a:pt x="6382" y="12282"/>
                  <a:pt x="6500" y="12379"/>
                </a:cubicBezTo>
                <a:cubicBezTo>
                  <a:pt x="6539" y="12406"/>
                  <a:pt x="6598" y="12411"/>
                  <a:pt x="6631" y="12379"/>
                </a:cubicBezTo>
                <a:cubicBezTo>
                  <a:pt x="6749" y="12293"/>
                  <a:pt x="7018" y="12126"/>
                  <a:pt x="7411" y="12126"/>
                </a:cubicBezTo>
                <a:cubicBezTo>
                  <a:pt x="7811" y="12126"/>
                  <a:pt x="8080" y="12293"/>
                  <a:pt x="8191" y="12379"/>
                </a:cubicBezTo>
                <a:cubicBezTo>
                  <a:pt x="8230" y="12406"/>
                  <a:pt x="8283" y="12406"/>
                  <a:pt x="8322" y="12379"/>
                </a:cubicBezTo>
                <a:cubicBezTo>
                  <a:pt x="8433" y="12298"/>
                  <a:pt x="8681" y="12142"/>
                  <a:pt x="9028" y="12126"/>
                </a:cubicBezTo>
                <a:cubicBezTo>
                  <a:pt x="9474" y="12104"/>
                  <a:pt x="9762" y="12282"/>
                  <a:pt x="9880" y="12379"/>
                </a:cubicBezTo>
                <a:cubicBezTo>
                  <a:pt x="9919" y="12406"/>
                  <a:pt x="9978" y="12411"/>
                  <a:pt x="10011" y="12379"/>
                </a:cubicBezTo>
                <a:cubicBezTo>
                  <a:pt x="10129" y="12293"/>
                  <a:pt x="10398" y="12126"/>
                  <a:pt x="10791" y="12126"/>
                </a:cubicBezTo>
                <a:cubicBezTo>
                  <a:pt x="11191" y="12126"/>
                  <a:pt x="11460" y="12293"/>
                  <a:pt x="11571" y="12379"/>
                </a:cubicBezTo>
                <a:cubicBezTo>
                  <a:pt x="11610" y="12406"/>
                  <a:pt x="11663" y="12406"/>
                  <a:pt x="11702" y="12379"/>
                </a:cubicBezTo>
                <a:cubicBezTo>
                  <a:pt x="11814" y="12298"/>
                  <a:pt x="12061" y="12142"/>
                  <a:pt x="12408" y="12126"/>
                </a:cubicBezTo>
                <a:cubicBezTo>
                  <a:pt x="12854" y="12104"/>
                  <a:pt x="13142" y="12287"/>
                  <a:pt x="13260" y="12379"/>
                </a:cubicBezTo>
                <a:cubicBezTo>
                  <a:pt x="13299" y="12406"/>
                  <a:pt x="13352" y="12411"/>
                  <a:pt x="13391" y="12379"/>
                </a:cubicBezTo>
                <a:cubicBezTo>
                  <a:pt x="13503" y="12298"/>
                  <a:pt x="13752" y="12142"/>
                  <a:pt x="14100" y="12126"/>
                </a:cubicBezTo>
                <a:cubicBezTo>
                  <a:pt x="14545" y="12104"/>
                  <a:pt x="14833" y="12287"/>
                  <a:pt x="14951" y="12379"/>
                </a:cubicBezTo>
                <a:cubicBezTo>
                  <a:pt x="14991" y="12406"/>
                  <a:pt x="15043" y="12411"/>
                  <a:pt x="15082" y="12379"/>
                </a:cubicBezTo>
                <a:cubicBezTo>
                  <a:pt x="15194" y="12298"/>
                  <a:pt x="15443" y="12142"/>
                  <a:pt x="15791" y="12126"/>
                </a:cubicBezTo>
                <a:cubicBezTo>
                  <a:pt x="16236" y="12104"/>
                  <a:pt x="16524" y="12287"/>
                  <a:pt x="16649" y="12379"/>
                </a:cubicBezTo>
                <a:cubicBezTo>
                  <a:pt x="16688" y="12406"/>
                  <a:pt x="16740" y="12411"/>
                  <a:pt x="16780" y="12379"/>
                </a:cubicBezTo>
                <a:cubicBezTo>
                  <a:pt x="16891" y="12298"/>
                  <a:pt x="17139" y="12142"/>
                  <a:pt x="17486" y="12126"/>
                </a:cubicBezTo>
                <a:cubicBezTo>
                  <a:pt x="17931" y="12104"/>
                  <a:pt x="18221" y="12282"/>
                  <a:pt x="18346" y="12379"/>
                </a:cubicBezTo>
                <a:cubicBezTo>
                  <a:pt x="18385" y="12406"/>
                  <a:pt x="18438" y="12411"/>
                  <a:pt x="18477" y="12379"/>
                </a:cubicBezTo>
                <a:cubicBezTo>
                  <a:pt x="18588" y="12298"/>
                  <a:pt x="18836" y="12142"/>
                  <a:pt x="19183" y="12126"/>
                </a:cubicBezTo>
                <a:cubicBezTo>
                  <a:pt x="19629" y="12104"/>
                  <a:pt x="19917" y="12282"/>
                  <a:pt x="20035" y="12379"/>
                </a:cubicBezTo>
                <a:cubicBezTo>
                  <a:pt x="20074" y="12406"/>
                  <a:pt x="20133" y="12411"/>
                  <a:pt x="20166" y="12379"/>
                </a:cubicBezTo>
                <a:cubicBezTo>
                  <a:pt x="20258" y="12309"/>
                  <a:pt x="20441" y="12191"/>
                  <a:pt x="20723" y="12143"/>
                </a:cubicBezTo>
                <a:cubicBezTo>
                  <a:pt x="20775" y="12132"/>
                  <a:pt x="20809" y="12093"/>
                  <a:pt x="20803" y="12050"/>
                </a:cubicBezTo>
                <a:cubicBezTo>
                  <a:pt x="20613" y="11159"/>
                  <a:pt x="19727" y="10349"/>
                  <a:pt x="18370" y="9712"/>
                </a:cubicBezTo>
                <a:cubicBezTo>
                  <a:pt x="18292" y="9674"/>
                  <a:pt x="18280" y="9587"/>
                  <a:pt x="18346" y="9533"/>
                </a:cubicBezTo>
                <a:cubicBezTo>
                  <a:pt x="18778" y="9171"/>
                  <a:pt x="19086" y="8463"/>
                  <a:pt x="19269" y="7896"/>
                </a:cubicBezTo>
                <a:cubicBezTo>
                  <a:pt x="19433" y="7404"/>
                  <a:pt x="19033" y="6908"/>
                  <a:pt x="18424" y="6833"/>
                </a:cubicBezTo>
                <a:cubicBezTo>
                  <a:pt x="18325" y="6822"/>
                  <a:pt x="18226" y="6811"/>
                  <a:pt x="18108" y="6801"/>
                </a:cubicBezTo>
                <a:cubicBezTo>
                  <a:pt x="17931" y="6784"/>
                  <a:pt x="17820" y="6639"/>
                  <a:pt x="17873" y="6498"/>
                </a:cubicBezTo>
                <a:cubicBezTo>
                  <a:pt x="18390" y="5002"/>
                  <a:pt x="17291" y="3835"/>
                  <a:pt x="15823" y="3646"/>
                </a:cubicBezTo>
                <a:cubicBezTo>
                  <a:pt x="15706" y="3630"/>
                  <a:pt x="15606" y="3559"/>
                  <a:pt x="15580" y="3462"/>
                </a:cubicBezTo>
                <a:cubicBezTo>
                  <a:pt x="15246" y="2187"/>
                  <a:pt x="14335" y="1550"/>
                  <a:pt x="12769" y="1490"/>
                </a:cubicBezTo>
                <a:cubicBezTo>
                  <a:pt x="11196" y="1431"/>
                  <a:pt x="11151" y="697"/>
                  <a:pt x="11250" y="287"/>
                </a:cubicBezTo>
                <a:cubicBezTo>
                  <a:pt x="11289" y="136"/>
                  <a:pt x="11138" y="0"/>
                  <a:pt x="10955" y="0"/>
                </a:cubicBezTo>
                <a:close/>
                <a:moveTo>
                  <a:pt x="560" y="12602"/>
                </a:moveTo>
                <a:cubicBezTo>
                  <a:pt x="420" y="12602"/>
                  <a:pt x="280" y="12648"/>
                  <a:pt x="171" y="12737"/>
                </a:cubicBezTo>
                <a:lnTo>
                  <a:pt x="59" y="12823"/>
                </a:lnTo>
                <a:cubicBezTo>
                  <a:pt x="6" y="12861"/>
                  <a:pt x="-12" y="12920"/>
                  <a:pt x="8" y="12980"/>
                </a:cubicBezTo>
                <a:lnTo>
                  <a:pt x="2524" y="21254"/>
                </a:lnTo>
                <a:cubicBezTo>
                  <a:pt x="2583" y="21459"/>
                  <a:pt x="2805" y="21600"/>
                  <a:pt x="3060" y="21600"/>
                </a:cubicBezTo>
                <a:lnTo>
                  <a:pt x="18522" y="21600"/>
                </a:lnTo>
                <a:cubicBezTo>
                  <a:pt x="18777" y="21600"/>
                  <a:pt x="18999" y="21459"/>
                  <a:pt x="19058" y="21254"/>
                </a:cubicBezTo>
                <a:lnTo>
                  <a:pt x="21568" y="13000"/>
                </a:lnTo>
                <a:cubicBezTo>
                  <a:pt x="21588" y="12941"/>
                  <a:pt x="21561" y="12871"/>
                  <a:pt x="21509" y="12828"/>
                </a:cubicBezTo>
                <a:lnTo>
                  <a:pt x="21392" y="12737"/>
                </a:lnTo>
                <a:cubicBezTo>
                  <a:pt x="21176" y="12559"/>
                  <a:pt x="20828" y="12559"/>
                  <a:pt x="20612" y="12737"/>
                </a:cubicBezTo>
                <a:lnTo>
                  <a:pt x="20541" y="12791"/>
                </a:lnTo>
                <a:cubicBezTo>
                  <a:pt x="20324" y="12969"/>
                  <a:pt x="19977" y="12969"/>
                  <a:pt x="19761" y="12791"/>
                </a:cubicBezTo>
                <a:lnTo>
                  <a:pt x="19689" y="12737"/>
                </a:lnTo>
                <a:cubicBezTo>
                  <a:pt x="19473" y="12559"/>
                  <a:pt x="19125" y="12559"/>
                  <a:pt x="18909" y="12737"/>
                </a:cubicBezTo>
                <a:lnTo>
                  <a:pt x="18837" y="12791"/>
                </a:lnTo>
                <a:cubicBezTo>
                  <a:pt x="18621" y="12969"/>
                  <a:pt x="18273" y="12969"/>
                  <a:pt x="18057" y="12791"/>
                </a:cubicBezTo>
                <a:lnTo>
                  <a:pt x="17985" y="12737"/>
                </a:lnTo>
                <a:cubicBezTo>
                  <a:pt x="17769" y="12559"/>
                  <a:pt x="17422" y="12559"/>
                  <a:pt x="17205" y="12737"/>
                </a:cubicBezTo>
                <a:lnTo>
                  <a:pt x="17134" y="12791"/>
                </a:lnTo>
                <a:cubicBezTo>
                  <a:pt x="16918" y="12969"/>
                  <a:pt x="16570" y="12969"/>
                  <a:pt x="16354" y="12791"/>
                </a:cubicBezTo>
                <a:lnTo>
                  <a:pt x="16282" y="12737"/>
                </a:lnTo>
                <a:cubicBezTo>
                  <a:pt x="16066" y="12559"/>
                  <a:pt x="15718" y="12559"/>
                  <a:pt x="15502" y="12737"/>
                </a:cubicBezTo>
                <a:lnTo>
                  <a:pt x="15430" y="12791"/>
                </a:lnTo>
                <a:cubicBezTo>
                  <a:pt x="15214" y="12969"/>
                  <a:pt x="14867" y="12969"/>
                  <a:pt x="14650" y="12791"/>
                </a:cubicBezTo>
                <a:lnTo>
                  <a:pt x="14579" y="12737"/>
                </a:lnTo>
                <a:cubicBezTo>
                  <a:pt x="14362" y="12559"/>
                  <a:pt x="14015" y="12559"/>
                  <a:pt x="13799" y="12737"/>
                </a:cubicBezTo>
                <a:lnTo>
                  <a:pt x="13727" y="12796"/>
                </a:lnTo>
                <a:cubicBezTo>
                  <a:pt x="13511" y="12974"/>
                  <a:pt x="13163" y="12974"/>
                  <a:pt x="12947" y="12796"/>
                </a:cubicBezTo>
                <a:lnTo>
                  <a:pt x="12875" y="12742"/>
                </a:lnTo>
                <a:cubicBezTo>
                  <a:pt x="12659" y="12564"/>
                  <a:pt x="12311" y="12564"/>
                  <a:pt x="12095" y="12742"/>
                </a:cubicBezTo>
                <a:lnTo>
                  <a:pt x="12024" y="12796"/>
                </a:lnTo>
                <a:cubicBezTo>
                  <a:pt x="11807" y="12974"/>
                  <a:pt x="11460" y="12974"/>
                  <a:pt x="11244" y="12796"/>
                </a:cubicBezTo>
                <a:lnTo>
                  <a:pt x="11172" y="12742"/>
                </a:lnTo>
                <a:cubicBezTo>
                  <a:pt x="10956" y="12569"/>
                  <a:pt x="10608" y="12569"/>
                  <a:pt x="10392" y="12742"/>
                </a:cubicBezTo>
                <a:lnTo>
                  <a:pt x="10320" y="12796"/>
                </a:lnTo>
                <a:cubicBezTo>
                  <a:pt x="10104" y="12969"/>
                  <a:pt x="9756" y="12969"/>
                  <a:pt x="9540" y="12796"/>
                </a:cubicBezTo>
                <a:lnTo>
                  <a:pt x="9468" y="12737"/>
                </a:lnTo>
                <a:cubicBezTo>
                  <a:pt x="9252" y="12559"/>
                  <a:pt x="8905" y="12564"/>
                  <a:pt x="8688" y="12737"/>
                </a:cubicBezTo>
                <a:lnTo>
                  <a:pt x="8617" y="12791"/>
                </a:lnTo>
                <a:cubicBezTo>
                  <a:pt x="8401" y="12969"/>
                  <a:pt x="8053" y="12969"/>
                  <a:pt x="7837" y="12791"/>
                </a:cubicBezTo>
                <a:lnTo>
                  <a:pt x="7765" y="12737"/>
                </a:lnTo>
                <a:cubicBezTo>
                  <a:pt x="7549" y="12564"/>
                  <a:pt x="7201" y="12564"/>
                  <a:pt x="6985" y="12737"/>
                </a:cubicBezTo>
                <a:lnTo>
                  <a:pt x="6913" y="12791"/>
                </a:lnTo>
                <a:cubicBezTo>
                  <a:pt x="6697" y="12969"/>
                  <a:pt x="6350" y="12969"/>
                  <a:pt x="6133" y="12791"/>
                </a:cubicBezTo>
                <a:lnTo>
                  <a:pt x="6062" y="12737"/>
                </a:lnTo>
                <a:cubicBezTo>
                  <a:pt x="5845" y="12559"/>
                  <a:pt x="5498" y="12559"/>
                  <a:pt x="5282" y="12737"/>
                </a:cubicBezTo>
                <a:lnTo>
                  <a:pt x="5210" y="12791"/>
                </a:lnTo>
                <a:cubicBezTo>
                  <a:pt x="4994" y="12969"/>
                  <a:pt x="4646" y="12969"/>
                  <a:pt x="4430" y="12791"/>
                </a:cubicBezTo>
                <a:lnTo>
                  <a:pt x="4358" y="12737"/>
                </a:lnTo>
                <a:cubicBezTo>
                  <a:pt x="4142" y="12559"/>
                  <a:pt x="3794" y="12559"/>
                  <a:pt x="3578" y="12737"/>
                </a:cubicBezTo>
                <a:lnTo>
                  <a:pt x="3507" y="12791"/>
                </a:lnTo>
                <a:cubicBezTo>
                  <a:pt x="3290" y="12964"/>
                  <a:pt x="2943" y="12964"/>
                  <a:pt x="2727" y="12791"/>
                </a:cubicBezTo>
                <a:lnTo>
                  <a:pt x="2655" y="12737"/>
                </a:lnTo>
                <a:cubicBezTo>
                  <a:pt x="2439" y="12559"/>
                  <a:pt x="2091" y="12559"/>
                  <a:pt x="1875" y="12737"/>
                </a:cubicBezTo>
                <a:lnTo>
                  <a:pt x="1803" y="12791"/>
                </a:lnTo>
                <a:cubicBezTo>
                  <a:pt x="1587" y="12969"/>
                  <a:pt x="1239" y="12969"/>
                  <a:pt x="1023" y="12791"/>
                </a:cubicBezTo>
                <a:lnTo>
                  <a:pt x="951" y="12737"/>
                </a:lnTo>
                <a:cubicBezTo>
                  <a:pt x="843" y="12648"/>
                  <a:pt x="701" y="12602"/>
                  <a:pt x="560" y="12602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36" name="カップケーキ"/>
          <p:cNvSpPr/>
          <p:nvPr/>
        </p:nvSpPr>
        <p:spPr>
          <a:xfrm>
            <a:off x="3947345" y="2098498"/>
            <a:ext cx="754883" cy="916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fill="norm" stroke="1" extrusionOk="0">
                <a:moveTo>
                  <a:pt x="10955" y="0"/>
                </a:moveTo>
                <a:cubicBezTo>
                  <a:pt x="9245" y="43"/>
                  <a:pt x="8517" y="869"/>
                  <a:pt x="8209" y="1571"/>
                </a:cubicBezTo>
                <a:cubicBezTo>
                  <a:pt x="8170" y="1663"/>
                  <a:pt x="8065" y="1723"/>
                  <a:pt x="7947" y="1723"/>
                </a:cubicBezTo>
                <a:cubicBezTo>
                  <a:pt x="7259" y="1750"/>
                  <a:pt x="6486" y="1940"/>
                  <a:pt x="5824" y="2501"/>
                </a:cubicBezTo>
                <a:cubicBezTo>
                  <a:pt x="5228" y="3015"/>
                  <a:pt x="5078" y="3537"/>
                  <a:pt x="5097" y="3975"/>
                </a:cubicBezTo>
                <a:cubicBezTo>
                  <a:pt x="5104" y="4072"/>
                  <a:pt x="5032" y="4158"/>
                  <a:pt x="4927" y="4196"/>
                </a:cubicBezTo>
                <a:cubicBezTo>
                  <a:pt x="3873" y="4607"/>
                  <a:pt x="3113" y="5655"/>
                  <a:pt x="3447" y="6611"/>
                </a:cubicBezTo>
                <a:cubicBezTo>
                  <a:pt x="3500" y="6757"/>
                  <a:pt x="3381" y="6908"/>
                  <a:pt x="3197" y="6919"/>
                </a:cubicBezTo>
                <a:cubicBezTo>
                  <a:pt x="3191" y="6919"/>
                  <a:pt x="3186" y="6919"/>
                  <a:pt x="3179" y="6919"/>
                </a:cubicBezTo>
                <a:cubicBezTo>
                  <a:pt x="2445" y="6973"/>
                  <a:pt x="2005" y="7621"/>
                  <a:pt x="2346" y="8161"/>
                </a:cubicBezTo>
                <a:cubicBezTo>
                  <a:pt x="2700" y="8717"/>
                  <a:pt x="3139" y="9208"/>
                  <a:pt x="3382" y="9462"/>
                </a:cubicBezTo>
                <a:cubicBezTo>
                  <a:pt x="3434" y="9516"/>
                  <a:pt x="3413" y="9599"/>
                  <a:pt x="3335" y="9631"/>
                </a:cubicBezTo>
                <a:cubicBezTo>
                  <a:pt x="1887" y="10279"/>
                  <a:pt x="943" y="11116"/>
                  <a:pt x="747" y="12040"/>
                </a:cubicBezTo>
                <a:cubicBezTo>
                  <a:pt x="740" y="12083"/>
                  <a:pt x="774" y="12120"/>
                  <a:pt x="827" y="12131"/>
                </a:cubicBezTo>
                <a:cubicBezTo>
                  <a:pt x="1148" y="12190"/>
                  <a:pt x="1331" y="12309"/>
                  <a:pt x="1422" y="12379"/>
                </a:cubicBezTo>
                <a:cubicBezTo>
                  <a:pt x="1462" y="12406"/>
                  <a:pt x="1514" y="12406"/>
                  <a:pt x="1553" y="12379"/>
                </a:cubicBezTo>
                <a:cubicBezTo>
                  <a:pt x="1665" y="12298"/>
                  <a:pt x="1915" y="12142"/>
                  <a:pt x="2262" y="12126"/>
                </a:cubicBezTo>
                <a:cubicBezTo>
                  <a:pt x="2707" y="12104"/>
                  <a:pt x="2996" y="12287"/>
                  <a:pt x="3113" y="12379"/>
                </a:cubicBezTo>
                <a:cubicBezTo>
                  <a:pt x="3153" y="12406"/>
                  <a:pt x="3205" y="12411"/>
                  <a:pt x="3245" y="12379"/>
                </a:cubicBezTo>
                <a:cubicBezTo>
                  <a:pt x="3356" y="12298"/>
                  <a:pt x="3604" y="12142"/>
                  <a:pt x="3951" y="12126"/>
                </a:cubicBezTo>
                <a:cubicBezTo>
                  <a:pt x="4396" y="12104"/>
                  <a:pt x="4684" y="12287"/>
                  <a:pt x="4809" y="12379"/>
                </a:cubicBezTo>
                <a:cubicBezTo>
                  <a:pt x="4848" y="12406"/>
                  <a:pt x="4900" y="12411"/>
                  <a:pt x="4940" y="12379"/>
                </a:cubicBezTo>
                <a:cubicBezTo>
                  <a:pt x="5051" y="12298"/>
                  <a:pt x="5301" y="12142"/>
                  <a:pt x="5648" y="12126"/>
                </a:cubicBezTo>
                <a:cubicBezTo>
                  <a:pt x="6094" y="12104"/>
                  <a:pt x="6382" y="12282"/>
                  <a:pt x="6500" y="12379"/>
                </a:cubicBezTo>
                <a:cubicBezTo>
                  <a:pt x="6539" y="12406"/>
                  <a:pt x="6598" y="12411"/>
                  <a:pt x="6631" y="12379"/>
                </a:cubicBezTo>
                <a:cubicBezTo>
                  <a:pt x="6749" y="12293"/>
                  <a:pt x="7018" y="12126"/>
                  <a:pt x="7411" y="12126"/>
                </a:cubicBezTo>
                <a:cubicBezTo>
                  <a:pt x="7811" y="12126"/>
                  <a:pt x="8080" y="12293"/>
                  <a:pt x="8191" y="12379"/>
                </a:cubicBezTo>
                <a:cubicBezTo>
                  <a:pt x="8230" y="12406"/>
                  <a:pt x="8283" y="12406"/>
                  <a:pt x="8322" y="12379"/>
                </a:cubicBezTo>
                <a:cubicBezTo>
                  <a:pt x="8433" y="12298"/>
                  <a:pt x="8681" y="12142"/>
                  <a:pt x="9028" y="12126"/>
                </a:cubicBezTo>
                <a:cubicBezTo>
                  <a:pt x="9474" y="12104"/>
                  <a:pt x="9762" y="12282"/>
                  <a:pt x="9880" y="12379"/>
                </a:cubicBezTo>
                <a:cubicBezTo>
                  <a:pt x="9919" y="12406"/>
                  <a:pt x="9978" y="12411"/>
                  <a:pt x="10011" y="12379"/>
                </a:cubicBezTo>
                <a:cubicBezTo>
                  <a:pt x="10129" y="12293"/>
                  <a:pt x="10398" y="12126"/>
                  <a:pt x="10791" y="12126"/>
                </a:cubicBezTo>
                <a:cubicBezTo>
                  <a:pt x="11191" y="12126"/>
                  <a:pt x="11460" y="12293"/>
                  <a:pt x="11571" y="12379"/>
                </a:cubicBezTo>
                <a:cubicBezTo>
                  <a:pt x="11610" y="12406"/>
                  <a:pt x="11663" y="12406"/>
                  <a:pt x="11702" y="12379"/>
                </a:cubicBezTo>
                <a:cubicBezTo>
                  <a:pt x="11814" y="12298"/>
                  <a:pt x="12061" y="12142"/>
                  <a:pt x="12408" y="12126"/>
                </a:cubicBezTo>
                <a:cubicBezTo>
                  <a:pt x="12854" y="12104"/>
                  <a:pt x="13142" y="12287"/>
                  <a:pt x="13260" y="12379"/>
                </a:cubicBezTo>
                <a:cubicBezTo>
                  <a:pt x="13299" y="12406"/>
                  <a:pt x="13352" y="12411"/>
                  <a:pt x="13391" y="12379"/>
                </a:cubicBezTo>
                <a:cubicBezTo>
                  <a:pt x="13503" y="12298"/>
                  <a:pt x="13752" y="12142"/>
                  <a:pt x="14100" y="12126"/>
                </a:cubicBezTo>
                <a:cubicBezTo>
                  <a:pt x="14545" y="12104"/>
                  <a:pt x="14833" y="12287"/>
                  <a:pt x="14951" y="12379"/>
                </a:cubicBezTo>
                <a:cubicBezTo>
                  <a:pt x="14991" y="12406"/>
                  <a:pt x="15043" y="12411"/>
                  <a:pt x="15082" y="12379"/>
                </a:cubicBezTo>
                <a:cubicBezTo>
                  <a:pt x="15194" y="12298"/>
                  <a:pt x="15443" y="12142"/>
                  <a:pt x="15791" y="12126"/>
                </a:cubicBezTo>
                <a:cubicBezTo>
                  <a:pt x="16236" y="12104"/>
                  <a:pt x="16524" y="12287"/>
                  <a:pt x="16649" y="12379"/>
                </a:cubicBezTo>
                <a:cubicBezTo>
                  <a:pt x="16688" y="12406"/>
                  <a:pt x="16740" y="12411"/>
                  <a:pt x="16780" y="12379"/>
                </a:cubicBezTo>
                <a:cubicBezTo>
                  <a:pt x="16891" y="12298"/>
                  <a:pt x="17139" y="12142"/>
                  <a:pt x="17486" y="12126"/>
                </a:cubicBezTo>
                <a:cubicBezTo>
                  <a:pt x="17931" y="12104"/>
                  <a:pt x="18221" y="12282"/>
                  <a:pt x="18346" y="12379"/>
                </a:cubicBezTo>
                <a:cubicBezTo>
                  <a:pt x="18385" y="12406"/>
                  <a:pt x="18438" y="12411"/>
                  <a:pt x="18477" y="12379"/>
                </a:cubicBezTo>
                <a:cubicBezTo>
                  <a:pt x="18588" y="12298"/>
                  <a:pt x="18836" y="12142"/>
                  <a:pt x="19183" y="12126"/>
                </a:cubicBezTo>
                <a:cubicBezTo>
                  <a:pt x="19629" y="12104"/>
                  <a:pt x="19917" y="12282"/>
                  <a:pt x="20035" y="12379"/>
                </a:cubicBezTo>
                <a:cubicBezTo>
                  <a:pt x="20074" y="12406"/>
                  <a:pt x="20133" y="12411"/>
                  <a:pt x="20166" y="12379"/>
                </a:cubicBezTo>
                <a:cubicBezTo>
                  <a:pt x="20258" y="12309"/>
                  <a:pt x="20441" y="12191"/>
                  <a:pt x="20723" y="12143"/>
                </a:cubicBezTo>
                <a:cubicBezTo>
                  <a:pt x="20775" y="12132"/>
                  <a:pt x="20809" y="12093"/>
                  <a:pt x="20803" y="12050"/>
                </a:cubicBezTo>
                <a:cubicBezTo>
                  <a:pt x="20613" y="11159"/>
                  <a:pt x="19727" y="10349"/>
                  <a:pt x="18370" y="9712"/>
                </a:cubicBezTo>
                <a:cubicBezTo>
                  <a:pt x="18292" y="9674"/>
                  <a:pt x="18280" y="9587"/>
                  <a:pt x="18346" y="9533"/>
                </a:cubicBezTo>
                <a:cubicBezTo>
                  <a:pt x="18778" y="9171"/>
                  <a:pt x="19086" y="8463"/>
                  <a:pt x="19269" y="7896"/>
                </a:cubicBezTo>
                <a:cubicBezTo>
                  <a:pt x="19433" y="7404"/>
                  <a:pt x="19033" y="6908"/>
                  <a:pt x="18424" y="6833"/>
                </a:cubicBezTo>
                <a:cubicBezTo>
                  <a:pt x="18325" y="6822"/>
                  <a:pt x="18226" y="6811"/>
                  <a:pt x="18108" y="6801"/>
                </a:cubicBezTo>
                <a:cubicBezTo>
                  <a:pt x="17931" y="6784"/>
                  <a:pt x="17820" y="6639"/>
                  <a:pt x="17873" y="6498"/>
                </a:cubicBezTo>
                <a:cubicBezTo>
                  <a:pt x="18390" y="5002"/>
                  <a:pt x="17291" y="3835"/>
                  <a:pt x="15823" y="3646"/>
                </a:cubicBezTo>
                <a:cubicBezTo>
                  <a:pt x="15706" y="3630"/>
                  <a:pt x="15606" y="3559"/>
                  <a:pt x="15580" y="3462"/>
                </a:cubicBezTo>
                <a:cubicBezTo>
                  <a:pt x="15246" y="2187"/>
                  <a:pt x="14335" y="1550"/>
                  <a:pt x="12769" y="1490"/>
                </a:cubicBezTo>
                <a:cubicBezTo>
                  <a:pt x="11196" y="1431"/>
                  <a:pt x="11151" y="697"/>
                  <a:pt x="11250" y="287"/>
                </a:cubicBezTo>
                <a:cubicBezTo>
                  <a:pt x="11289" y="136"/>
                  <a:pt x="11138" y="0"/>
                  <a:pt x="10955" y="0"/>
                </a:cubicBezTo>
                <a:close/>
                <a:moveTo>
                  <a:pt x="560" y="12602"/>
                </a:moveTo>
                <a:cubicBezTo>
                  <a:pt x="420" y="12602"/>
                  <a:pt x="280" y="12648"/>
                  <a:pt x="171" y="12737"/>
                </a:cubicBezTo>
                <a:lnTo>
                  <a:pt x="59" y="12823"/>
                </a:lnTo>
                <a:cubicBezTo>
                  <a:pt x="6" y="12861"/>
                  <a:pt x="-12" y="12920"/>
                  <a:pt x="8" y="12980"/>
                </a:cubicBezTo>
                <a:lnTo>
                  <a:pt x="2524" y="21254"/>
                </a:lnTo>
                <a:cubicBezTo>
                  <a:pt x="2583" y="21459"/>
                  <a:pt x="2805" y="21600"/>
                  <a:pt x="3060" y="21600"/>
                </a:cubicBezTo>
                <a:lnTo>
                  <a:pt x="18522" y="21600"/>
                </a:lnTo>
                <a:cubicBezTo>
                  <a:pt x="18777" y="21600"/>
                  <a:pt x="18999" y="21459"/>
                  <a:pt x="19058" y="21254"/>
                </a:cubicBezTo>
                <a:lnTo>
                  <a:pt x="21568" y="13000"/>
                </a:lnTo>
                <a:cubicBezTo>
                  <a:pt x="21588" y="12941"/>
                  <a:pt x="21561" y="12871"/>
                  <a:pt x="21509" y="12828"/>
                </a:cubicBezTo>
                <a:lnTo>
                  <a:pt x="21392" y="12737"/>
                </a:lnTo>
                <a:cubicBezTo>
                  <a:pt x="21176" y="12559"/>
                  <a:pt x="20828" y="12559"/>
                  <a:pt x="20612" y="12737"/>
                </a:cubicBezTo>
                <a:lnTo>
                  <a:pt x="20541" y="12791"/>
                </a:lnTo>
                <a:cubicBezTo>
                  <a:pt x="20324" y="12969"/>
                  <a:pt x="19977" y="12969"/>
                  <a:pt x="19761" y="12791"/>
                </a:cubicBezTo>
                <a:lnTo>
                  <a:pt x="19689" y="12737"/>
                </a:lnTo>
                <a:cubicBezTo>
                  <a:pt x="19473" y="12559"/>
                  <a:pt x="19125" y="12559"/>
                  <a:pt x="18909" y="12737"/>
                </a:cubicBezTo>
                <a:lnTo>
                  <a:pt x="18837" y="12791"/>
                </a:lnTo>
                <a:cubicBezTo>
                  <a:pt x="18621" y="12969"/>
                  <a:pt x="18273" y="12969"/>
                  <a:pt x="18057" y="12791"/>
                </a:cubicBezTo>
                <a:lnTo>
                  <a:pt x="17985" y="12737"/>
                </a:lnTo>
                <a:cubicBezTo>
                  <a:pt x="17769" y="12559"/>
                  <a:pt x="17422" y="12559"/>
                  <a:pt x="17205" y="12737"/>
                </a:cubicBezTo>
                <a:lnTo>
                  <a:pt x="17134" y="12791"/>
                </a:lnTo>
                <a:cubicBezTo>
                  <a:pt x="16918" y="12969"/>
                  <a:pt x="16570" y="12969"/>
                  <a:pt x="16354" y="12791"/>
                </a:cubicBezTo>
                <a:lnTo>
                  <a:pt x="16282" y="12737"/>
                </a:lnTo>
                <a:cubicBezTo>
                  <a:pt x="16066" y="12559"/>
                  <a:pt x="15718" y="12559"/>
                  <a:pt x="15502" y="12737"/>
                </a:cubicBezTo>
                <a:lnTo>
                  <a:pt x="15430" y="12791"/>
                </a:lnTo>
                <a:cubicBezTo>
                  <a:pt x="15214" y="12969"/>
                  <a:pt x="14867" y="12969"/>
                  <a:pt x="14650" y="12791"/>
                </a:cubicBezTo>
                <a:lnTo>
                  <a:pt x="14579" y="12737"/>
                </a:lnTo>
                <a:cubicBezTo>
                  <a:pt x="14362" y="12559"/>
                  <a:pt x="14015" y="12559"/>
                  <a:pt x="13799" y="12737"/>
                </a:cubicBezTo>
                <a:lnTo>
                  <a:pt x="13727" y="12796"/>
                </a:lnTo>
                <a:cubicBezTo>
                  <a:pt x="13511" y="12974"/>
                  <a:pt x="13163" y="12974"/>
                  <a:pt x="12947" y="12796"/>
                </a:cubicBezTo>
                <a:lnTo>
                  <a:pt x="12875" y="12742"/>
                </a:lnTo>
                <a:cubicBezTo>
                  <a:pt x="12659" y="12564"/>
                  <a:pt x="12311" y="12564"/>
                  <a:pt x="12095" y="12742"/>
                </a:cubicBezTo>
                <a:lnTo>
                  <a:pt x="12024" y="12796"/>
                </a:lnTo>
                <a:cubicBezTo>
                  <a:pt x="11807" y="12974"/>
                  <a:pt x="11460" y="12974"/>
                  <a:pt x="11244" y="12796"/>
                </a:cubicBezTo>
                <a:lnTo>
                  <a:pt x="11172" y="12742"/>
                </a:lnTo>
                <a:cubicBezTo>
                  <a:pt x="10956" y="12569"/>
                  <a:pt x="10608" y="12569"/>
                  <a:pt x="10392" y="12742"/>
                </a:cubicBezTo>
                <a:lnTo>
                  <a:pt x="10320" y="12796"/>
                </a:lnTo>
                <a:cubicBezTo>
                  <a:pt x="10104" y="12969"/>
                  <a:pt x="9756" y="12969"/>
                  <a:pt x="9540" y="12796"/>
                </a:cubicBezTo>
                <a:lnTo>
                  <a:pt x="9468" y="12737"/>
                </a:lnTo>
                <a:cubicBezTo>
                  <a:pt x="9252" y="12559"/>
                  <a:pt x="8905" y="12564"/>
                  <a:pt x="8688" y="12737"/>
                </a:cubicBezTo>
                <a:lnTo>
                  <a:pt x="8617" y="12791"/>
                </a:lnTo>
                <a:cubicBezTo>
                  <a:pt x="8401" y="12969"/>
                  <a:pt x="8053" y="12969"/>
                  <a:pt x="7837" y="12791"/>
                </a:cubicBezTo>
                <a:lnTo>
                  <a:pt x="7765" y="12737"/>
                </a:lnTo>
                <a:cubicBezTo>
                  <a:pt x="7549" y="12564"/>
                  <a:pt x="7201" y="12564"/>
                  <a:pt x="6985" y="12737"/>
                </a:cubicBezTo>
                <a:lnTo>
                  <a:pt x="6913" y="12791"/>
                </a:lnTo>
                <a:cubicBezTo>
                  <a:pt x="6697" y="12969"/>
                  <a:pt x="6350" y="12969"/>
                  <a:pt x="6133" y="12791"/>
                </a:cubicBezTo>
                <a:lnTo>
                  <a:pt x="6062" y="12737"/>
                </a:lnTo>
                <a:cubicBezTo>
                  <a:pt x="5845" y="12559"/>
                  <a:pt x="5498" y="12559"/>
                  <a:pt x="5282" y="12737"/>
                </a:cubicBezTo>
                <a:lnTo>
                  <a:pt x="5210" y="12791"/>
                </a:lnTo>
                <a:cubicBezTo>
                  <a:pt x="4994" y="12969"/>
                  <a:pt x="4646" y="12969"/>
                  <a:pt x="4430" y="12791"/>
                </a:cubicBezTo>
                <a:lnTo>
                  <a:pt x="4358" y="12737"/>
                </a:lnTo>
                <a:cubicBezTo>
                  <a:pt x="4142" y="12559"/>
                  <a:pt x="3794" y="12559"/>
                  <a:pt x="3578" y="12737"/>
                </a:cubicBezTo>
                <a:lnTo>
                  <a:pt x="3507" y="12791"/>
                </a:lnTo>
                <a:cubicBezTo>
                  <a:pt x="3290" y="12964"/>
                  <a:pt x="2943" y="12964"/>
                  <a:pt x="2727" y="12791"/>
                </a:cubicBezTo>
                <a:lnTo>
                  <a:pt x="2655" y="12737"/>
                </a:lnTo>
                <a:cubicBezTo>
                  <a:pt x="2439" y="12559"/>
                  <a:pt x="2091" y="12559"/>
                  <a:pt x="1875" y="12737"/>
                </a:cubicBezTo>
                <a:lnTo>
                  <a:pt x="1803" y="12791"/>
                </a:lnTo>
                <a:cubicBezTo>
                  <a:pt x="1587" y="12969"/>
                  <a:pt x="1239" y="12969"/>
                  <a:pt x="1023" y="12791"/>
                </a:cubicBezTo>
                <a:lnTo>
                  <a:pt x="951" y="12737"/>
                </a:lnTo>
                <a:cubicBezTo>
                  <a:pt x="843" y="12648"/>
                  <a:pt x="701" y="12602"/>
                  <a:pt x="560" y="12602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grpSp>
        <p:nvGrpSpPr>
          <p:cNvPr id="539" name="グループ"/>
          <p:cNvGrpSpPr/>
          <p:nvPr/>
        </p:nvGrpSpPr>
        <p:grpSpPr>
          <a:xfrm>
            <a:off x="4981726" y="2098497"/>
            <a:ext cx="754883" cy="916713"/>
            <a:chOff x="0" y="0"/>
            <a:chExt cx="754881" cy="916711"/>
          </a:xfrm>
        </p:grpSpPr>
        <p:sp>
          <p:nvSpPr>
            <p:cNvPr id="537" name="カップケーキ"/>
            <p:cNvSpPr/>
            <p:nvPr/>
          </p:nvSpPr>
          <p:spPr>
            <a:xfrm>
              <a:off x="0" y="0"/>
              <a:ext cx="754882" cy="916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600" fill="norm" stroke="1" extrusionOk="0">
                  <a:moveTo>
                    <a:pt x="10955" y="0"/>
                  </a:moveTo>
                  <a:cubicBezTo>
                    <a:pt x="9245" y="43"/>
                    <a:pt x="8517" y="869"/>
                    <a:pt x="8209" y="1571"/>
                  </a:cubicBezTo>
                  <a:cubicBezTo>
                    <a:pt x="8170" y="1663"/>
                    <a:pt x="8065" y="1723"/>
                    <a:pt x="7947" y="1723"/>
                  </a:cubicBezTo>
                  <a:cubicBezTo>
                    <a:pt x="7259" y="1750"/>
                    <a:pt x="6486" y="1940"/>
                    <a:pt x="5824" y="2501"/>
                  </a:cubicBezTo>
                  <a:cubicBezTo>
                    <a:pt x="5228" y="3015"/>
                    <a:pt x="5078" y="3537"/>
                    <a:pt x="5097" y="3975"/>
                  </a:cubicBezTo>
                  <a:cubicBezTo>
                    <a:pt x="5104" y="4072"/>
                    <a:pt x="5032" y="4158"/>
                    <a:pt x="4927" y="4196"/>
                  </a:cubicBezTo>
                  <a:cubicBezTo>
                    <a:pt x="3873" y="4607"/>
                    <a:pt x="3113" y="5655"/>
                    <a:pt x="3447" y="6611"/>
                  </a:cubicBezTo>
                  <a:cubicBezTo>
                    <a:pt x="3500" y="6757"/>
                    <a:pt x="3381" y="6908"/>
                    <a:pt x="3197" y="6919"/>
                  </a:cubicBezTo>
                  <a:cubicBezTo>
                    <a:pt x="3191" y="6919"/>
                    <a:pt x="3186" y="6919"/>
                    <a:pt x="3179" y="6919"/>
                  </a:cubicBezTo>
                  <a:cubicBezTo>
                    <a:pt x="2445" y="6973"/>
                    <a:pt x="2005" y="7621"/>
                    <a:pt x="2346" y="8161"/>
                  </a:cubicBezTo>
                  <a:cubicBezTo>
                    <a:pt x="2700" y="8717"/>
                    <a:pt x="3139" y="9208"/>
                    <a:pt x="3382" y="9462"/>
                  </a:cubicBezTo>
                  <a:cubicBezTo>
                    <a:pt x="3434" y="9516"/>
                    <a:pt x="3413" y="9599"/>
                    <a:pt x="3335" y="9631"/>
                  </a:cubicBezTo>
                  <a:cubicBezTo>
                    <a:pt x="1887" y="10279"/>
                    <a:pt x="943" y="11116"/>
                    <a:pt x="747" y="12040"/>
                  </a:cubicBezTo>
                  <a:cubicBezTo>
                    <a:pt x="740" y="12083"/>
                    <a:pt x="774" y="12120"/>
                    <a:pt x="827" y="12131"/>
                  </a:cubicBezTo>
                  <a:cubicBezTo>
                    <a:pt x="1148" y="12190"/>
                    <a:pt x="1331" y="12309"/>
                    <a:pt x="1422" y="12379"/>
                  </a:cubicBezTo>
                  <a:cubicBezTo>
                    <a:pt x="1462" y="12406"/>
                    <a:pt x="1514" y="12406"/>
                    <a:pt x="1553" y="12379"/>
                  </a:cubicBezTo>
                  <a:cubicBezTo>
                    <a:pt x="1665" y="12298"/>
                    <a:pt x="1915" y="12142"/>
                    <a:pt x="2262" y="12126"/>
                  </a:cubicBezTo>
                  <a:cubicBezTo>
                    <a:pt x="2707" y="12104"/>
                    <a:pt x="2996" y="12287"/>
                    <a:pt x="3113" y="12379"/>
                  </a:cubicBezTo>
                  <a:cubicBezTo>
                    <a:pt x="3153" y="12406"/>
                    <a:pt x="3205" y="12411"/>
                    <a:pt x="3245" y="12379"/>
                  </a:cubicBezTo>
                  <a:cubicBezTo>
                    <a:pt x="3356" y="12298"/>
                    <a:pt x="3604" y="12142"/>
                    <a:pt x="3951" y="12126"/>
                  </a:cubicBezTo>
                  <a:cubicBezTo>
                    <a:pt x="4396" y="12104"/>
                    <a:pt x="4684" y="12287"/>
                    <a:pt x="4809" y="12379"/>
                  </a:cubicBezTo>
                  <a:cubicBezTo>
                    <a:pt x="4848" y="12406"/>
                    <a:pt x="4900" y="12411"/>
                    <a:pt x="4940" y="12379"/>
                  </a:cubicBezTo>
                  <a:cubicBezTo>
                    <a:pt x="5051" y="12298"/>
                    <a:pt x="5301" y="12142"/>
                    <a:pt x="5648" y="12126"/>
                  </a:cubicBezTo>
                  <a:cubicBezTo>
                    <a:pt x="6094" y="12104"/>
                    <a:pt x="6382" y="12282"/>
                    <a:pt x="6500" y="12379"/>
                  </a:cubicBezTo>
                  <a:cubicBezTo>
                    <a:pt x="6539" y="12406"/>
                    <a:pt x="6598" y="12411"/>
                    <a:pt x="6631" y="12379"/>
                  </a:cubicBezTo>
                  <a:cubicBezTo>
                    <a:pt x="6749" y="12293"/>
                    <a:pt x="7018" y="12126"/>
                    <a:pt x="7411" y="12126"/>
                  </a:cubicBezTo>
                  <a:cubicBezTo>
                    <a:pt x="7811" y="12126"/>
                    <a:pt x="8080" y="12293"/>
                    <a:pt x="8191" y="12379"/>
                  </a:cubicBezTo>
                  <a:cubicBezTo>
                    <a:pt x="8230" y="12406"/>
                    <a:pt x="8283" y="12406"/>
                    <a:pt x="8322" y="12379"/>
                  </a:cubicBezTo>
                  <a:cubicBezTo>
                    <a:pt x="8433" y="12298"/>
                    <a:pt x="8681" y="12142"/>
                    <a:pt x="9028" y="12126"/>
                  </a:cubicBezTo>
                  <a:cubicBezTo>
                    <a:pt x="9474" y="12104"/>
                    <a:pt x="9762" y="12282"/>
                    <a:pt x="9880" y="12379"/>
                  </a:cubicBezTo>
                  <a:cubicBezTo>
                    <a:pt x="9919" y="12406"/>
                    <a:pt x="9978" y="12411"/>
                    <a:pt x="10011" y="12379"/>
                  </a:cubicBezTo>
                  <a:cubicBezTo>
                    <a:pt x="10129" y="12293"/>
                    <a:pt x="10398" y="12126"/>
                    <a:pt x="10791" y="12126"/>
                  </a:cubicBezTo>
                  <a:cubicBezTo>
                    <a:pt x="11191" y="12126"/>
                    <a:pt x="11460" y="12293"/>
                    <a:pt x="11571" y="12379"/>
                  </a:cubicBezTo>
                  <a:cubicBezTo>
                    <a:pt x="11610" y="12406"/>
                    <a:pt x="11663" y="12406"/>
                    <a:pt x="11702" y="12379"/>
                  </a:cubicBezTo>
                  <a:cubicBezTo>
                    <a:pt x="11814" y="12298"/>
                    <a:pt x="12061" y="12142"/>
                    <a:pt x="12408" y="12126"/>
                  </a:cubicBezTo>
                  <a:cubicBezTo>
                    <a:pt x="12854" y="12104"/>
                    <a:pt x="13142" y="12287"/>
                    <a:pt x="13260" y="12379"/>
                  </a:cubicBezTo>
                  <a:cubicBezTo>
                    <a:pt x="13299" y="12406"/>
                    <a:pt x="13352" y="12411"/>
                    <a:pt x="13391" y="12379"/>
                  </a:cubicBezTo>
                  <a:cubicBezTo>
                    <a:pt x="13503" y="12298"/>
                    <a:pt x="13752" y="12142"/>
                    <a:pt x="14100" y="12126"/>
                  </a:cubicBezTo>
                  <a:cubicBezTo>
                    <a:pt x="14545" y="12104"/>
                    <a:pt x="14833" y="12287"/>
                    <a:pt x="14951" y="12379"/>
                  </a:cubicBezTo>
                  <a:cubicBezTo>
                    <a:pt x="14991" y="12406"/>
                    <a:pt x="15043" y="12411"/>
                    <a:pt x="15082" y="12379"/>
                  </a:cubicBezTo>
                  <a:cubicBezTo>
                    <a:pt x="15194" y="12298"/>
                    <a:pt x="15443" y="12142"/>
                    <a:pt x="15791" y="12126"/>
                  </a:cubicBezTo>
                  <a:cubicBezTo>
                    <a:pt x="16236" y="12104"/>
                    <a:pt x="16524" y="12287"/>
                    <a:pt x="16649" y="12379"/>
                  </a:cubicBezTo>
                  <a:cubicBezTo>
                    <a:pt x="16688" y="12406"/>
                    <a:pt x="16740" y="12411"/>
                    <a:pt x="16780" y="12379"/>
                  </a:cubicBezTo>
                  <a:cubicBezTo>
                    <a:pt x="16891" y="12298"/>
                    <a:pt x="17139" y="12142"/>
                    <a:pt x="17486" y="12126"/>
                  </a:cubicBezTo>
                  <a:cubicBezTo>
                    <a:pt x="17931" y="12104"/>
                    <a:pt x="18221" y="12282"/>
                    <a:pt x="18346" y="12379"/>
                  </a:cubicBezTo>
                  <a:cubicBezTo>
                    <a:pt x="18385" y="12406"/>
                    <a:pt x="18438" y="12411"/>
                    <a:pt x="18477" y="12379"/>
                  </a:cubicBezTo>
                  <a:cubicBezTo>
                    <a:pt x="18588" y="12298"/>
                    <a:pt x="18836" y="12142"/>
                    <a:pt x="19183" y="12126"/>
                  </a:cubicBezTo>
                  <a:cubicBezTo>
                    <a:pt x="19629" y="12104"/>
                    <a:pt x="19917" y="12282"/>
                    <a:pt x="20035" y="12379"/>
                  </a:cubicBezTo>
                  <a:cubicBezTo>
                    <a:pt x="20074" y="12406"/>
                    <a:pt x="20133" y="12411"/>
                    <a:pt x="20166" y="12379"/>
                  </a:cubicBezTo>
                  <a:cubicBezTo>
                    <a:pt x="20258" y="12309"/>
                    <a:pt x="20441" y="12191"/>
                    <a:pt x="20723" y="12143"/>
                  </a:cubicBezTo>
                  <a:cubicBezTo>
                    <a:pt x="20775" y="12132"/>
                    <a:pt x="20809" y="12093"/>
                    <a:pt x="20803" y="12050"/>
                  </a:cubicBezTo>
                  <a:cubicBezTo>
                    <a:pt x="20613" y="11159"/>
                    <a:pt x="19727" y="10349"/>
                    <a:pt x="18370" y="9712"/>
                  </a:cubicBezTo>
                  <a:cubicBezTo>
                    <a:pt x="18292" y="9674"/>
                    <a:pt x="18280" y="9587"/>
                    <a:pt x="18346" y="9533"/>
                  </a:cubicBezTo>
                  <a:cubicBezTo>
                    <a:pt x="18778" y="9171"/>
                    <a:pt x="19086" y="8463"/>
                    <a:pt x="19269" y="7896"/>
                  </a:cubicBezTo>
                  <a:cubicBezTo>
                    <a:pt x="19433" y="7404"/>
                    <a:pt x="19033" y="6908"/>
                    <a:pt x="18424" y="6833"/>
                  </a:cubicBezTo>
                  <a:cubicBezTo>
                    <a:pt x="18325" y="6822"/>
                    <a:pt x="18226" y="6811"/>
                    <a:pt x="18108" y="6801"/>
                  </a:cubicBezTo>
                  <a:cubicBezTo>
                    <a:pt x="17931" y="6784"/>
                    <a:pt x="17820" y="6639"/>
                    <a:pt x="17873" y="6498"/>
                  </a:cubicBezTo>
                  <a:cubicBezTo>
                    <a:pt x="18390" y="5002"/>
                    <a:pt x="17291" y="3835"/>
                    <a:pt x="15823" y="3646"/>
                  </a:cubicBezTo>
                  <a:cubicBezTo>
                    <a:pt x="15706" y="3630"/>
                    <a:pt x="15606" y="3559"/>
                    <a:pt x="15580" y="3462"/>
                  </a:cubicBezTo>
                  <a:cubicBezTo>
                    <a:pt x="15246" y="2187"/>
                    <a:pt x="14335" y="1550"/>
                    <a:pt x="12769" y="1490"/>
                  </a:cubicBezTo>
                  <a:cubicBezTo>
                    <a:pt x="11196" y="1431"/>
                    <a:pt x="11151" y="697"/>
                    <a:pt x="11250" y="287"/>
                  </a:cubicBezTo>
                  <a:cubicBezTo>
                    <a:pt x="11289" y="136"/>
                    <a:pt x="11138" y="0"/>
                    <a:pt x="10955" y="0"/>
                  </a:cubicBezTo>
                  <a:close/>
                  <a:moveTo>
                    <a:pt x="560" y="12602"/>
                  </a:moveTo>
                  <a:cubicBezTo>
                    <a:pt x="420" y="12602"/>
                    <a:pt x="280" y="12648"/>
                    <a:pt x="171" y="12737"/>
                  </a:cubicBezTo>
                  <a:lnTo>
                    <a:pt x="59" y="12823"/>
                  </a:lnTo>
                  <a:cubicBezTo>
                    <a:pt x="6" y="12861"/>
                    <a:pt x="-12" y="12920"/>
                    <a:pt x="8" y="12980"/>
                  </a:cubicBezTo>
                  <a:lnTo>
                    <a:pt x="2524" y="21254"/>
                  </a:lnTo>
                  <a:cubicBezTo>
                    <a:pt x="2583" y="21459"/>
                    <a:pt x="2805" y="21600"/>
                    <a:pt x="3060" y="21600"/>
                  </a:cubicBezTo>
                  <a:lnTo>
                    <a:pt x="18522" y="21600"/>
                  </a:lnTo>
                  <a:cubicBezTo>
                    <a:pt x="18777" y="21600"/>
                    <a:pt x="18999" y="21459"/>
                    <a:pt x="19058" y="21254"/>
                  </a:cubicBezTo>
                  <a:lnTo>
                    <a:pt x="21568" y="13000"/>
                  </a:lnTo>
                  <a:cubicBezTo>
                    <a:pt x="21588" y="12941"/>
                    <a:pt x="21561" y="12871"/>
                    <a:pt x="21509" y="12828"/>
                  </a:cubicBezTo>
                  <a:lnTo>
                    <a:pt x="21392" y="12737"/>
                  </a:lnTo>
                  <a:cubicBezTo>
                    <a:pt x="21176" y="12559"/>
                    <a:pt x="20828" y="12559"/>
                    <a:pt x="20612" y="12737"/>
                  </a:cubicBezTo>
                  <a:lnTo>
                    <a:pt x="20541" y="12791"/>
                  </a:lnTo>
                  <a:cubicBezTo>
                    <a:pt x="20324" y="12969"/>
                    <a:pt x="19977" y="12969"/>
                    <a:pt x="19761" y="12791"/>
                  </a:cubicBezTo>
                  <a:lnTo>
                    <a:pt x="19689" y="12737"/>
                  </a:lnTo>
                  <a:cubicBezTo>
                    <a:pt x="19473" y="12559"/>
                    <a:pt x="19125" y="12559"/>
                    <a:pt x="18909" y="12737"/>
                  </a:cubicBezTo>
                  <a:lnTo>
                    <a:pt x="18837" y="12791"/>
                  </a:lnTo>
                  <a:cubicBezTo>
                    <a:pt x="18621" y="12969"/>
                    <a:pt x="18273" y="12969"/>
                    <a:pt x="18057" y="12791"/>
                  </a:cubicBezTo>
                  <a:lnTo>
                    <a:pt x="17985" y="12737"/>
                  </a:lnTo>
                  <a:cubicBezTo>
                    <a:pt x="17769" y="12559"/>
                    <a:pt x="17422" y="12559"/>
                    <a:pt x="17205" y="12737"/>
                  </a:cubicBezTo>
                  <a:lnTo>
                    <a:pt x="17134" y="12791"/>
                  </a:lnTo>
                  <a:cubicBezTo>
                    <a:pt x="16918" y="12969"/>
                    <a:pt x="16570" y="12969"/>
                    <a:pt x="16354" y="12791"/>
                  </a:cubicBezTo>
                  <a:lnTo>
                    <a:pt x="16282" y="12737"/>
                  </a:lnTo>
                  <a:cubicBezTo>
                    <a:pt x="16066" y="12559"/>
                    <a:pt x="15718" y="12559"/>
                    <a:pt x="15502" y="12737"/>
                  </a:cubicBezTo>
                  <a:lnTo>
                    <a:pt x="15430" y="12791"/>
                  </a:lnTo>
                  <a:cubicBezTo>
                    <a:pt x="15214" y="12969"/>
                    <a:pt x="14867" y="12969"/>
                    <a:pt x="14650" y="12791"/>
                  </a:cubicBezTo>
                  <a:lnTo>
                    <a:pt x="14579" y="12737"/>
                  </a:lnTo>
                  <a:cubicBezTo>
                    <a:pt x="14362" y="12559"/>
                    <a:pt x="14015" y="12559"/>
                    <a:pt x="13799" y="12737"/>
                  </a:cubicBezTo>
                  <a:lnTo>
                    <a:pt x="13727" y="12796"/>
                  </a:lnTo>
                  <a:cubicBezTo>
                    <a:pt x="13511" y="12974"/>
                    <a:pt x="13163" y="12974"/>
                    <a:pt x="12947" y="12796"/>
                  </a:cubicBezTo>
                  <a:lnTo>
                    <a:pt x="12875" y="12742"/>
                  </a:lnTo>
                  <a:cubicBezTo>
                    <a:pt x="12659" y="12564"/>
                    <a:pt x="12311" y="12564"/>
                    <a:pt x="12095" y="12742"/>
                  </a:cubicBezTo>
                  <a:lnTo>
                    <a:pt x="12024" y="12796"/>
                  </a:lnTo>
                  <a:cubicBezTo>
                    <a:pt x="11807" y="12974"/>
                    <a:pt x="11460" y="12974"/>
                    <a:pt x="11244" y="12796"/>
                  </a:cubicBezTo>
                  <a:lnTo>
                    <a:pt x="11172" y="12742"/>
                  </a:lnTo>
                  <a:cubicBezTo>
                    <a:pt x="10956" y="12569"/>
                    <a:pt x="10608" y="12569"/>
                    <a:pt x="10392" y="12742"/>
                  </a:cubicBezTo>
                  <a:lnTo>
                    <a:pt x="10320" y="12796"/>
                  </a:lnTo>
                  <a:cubicBezTo>
                    <a:pt x="10104" y="12969"/>
                    <a:pt x="9756" y="12969"/>
                    <a:pt x="9540" y="12796"/>
                  </a:cubicBezTo>
                  <a:lnTo>
                    <a:pt x="9468" y="12737"/>
                  </a:lnTo>
                  <a:cubicBezTo>
                    <a:pt x="9252" y="12559"/>
                    <a:pt x="8905" y="12564"/>
                    <a:pt x="8688" y="12737"/>
                  </a:cubicBezTo>
                  <a:lnTo>
                    <a:pt x="8617" y="12791"/>
                  </a:lnTo>
                  <a:cubicBezTo>
                    <a:pt x="8401" y="12969"/>
                    <a:pt x="8053" y="12969"/>
                    <a:pt x="7837" y="12791"/>
                  </a:cubicBezTo>
                  <a:lnTo>
                    <a:pt x="7765" y="12737"/>
                  </a:lnTo>
                  <a:cubicBezTo>
                    <a:pt x="7549" y="12564"/>
                    <a:pt x="7201" y="12564"/>
                    <a:pt x="6985" y="12737"/>
                  </a:cubicBezTo>
                  <a:lnTo>
                    <a:pt x="6913" y="12791"/>
                  </a:lnTo>
                  <a:cubicBezTo>
                    <a:pt x="6697" y="12969"/>
                    <a:pt x="6350" y="12969"/>
                    <a:pt x="6133" y="12791"/>
                  </a:cubicBezTo>
                  <a:lnTo>
                    <a:pt x="6062" y="12737"/>
                  </a:lnTo>
                  <a:cubicBezTo>
                    <a:pt x="5845" y="12559"/>
                    <a:pt x="5498" y="12559"/>
                    <a:pt x="5282" y="12737"/>
                  </a:cubicBezTo>
                  <a:lnTo>
                    <a:pt x="5210" y="12791"/>
                  </a:lnTo>
                  <a:cubicBezTo>
                    <a:pt x="4994" y="12969"/>
                    <a:pt x="4646" y="12969"/>
                    <a:pt x="4430" y="12791"/>
                  </a:cubicBezTo>
                  <a:lnTo>
                    <a:pt x="4358" y="12737"/>
                  </a:lnTo>
                  <a:cubicBezTo>
                    <a:pt x="4142" y="12559"/>
                    <a:pt x="3794" y="12559"/>
                    <a:pt x="3578" y="12737"/>
                  </a:cubicBezTo>
                  <a:lnTo>
                    <a:pt x="3507" y="12791"/>
                  </a:lnTo>
                  <a:cubicBezTo>
                    <a:pt x="3290" y="12964"/>
                    <a:pt x="2943" y="12964"/>
                    <a:pt x="2727" y="12791"/>
                  </a:cubicBezTo>
                  <a:lnTo>
                    <a:pt x="2655" y="12737"/>
                  </a:lnTo>
                  <a:cubicBezTo>
                    <a:pt x="2439" y="12559"/>
                    <a:pt x="2091" y="12559"/>
                    <a:pt x="1875" y="12737"/>
                  </a:cubicBezTo>
                  <a:lnTo>
                    <a:pt x="1803" y="12791"/>
                  </a:lnTo>
                  <a:cubicBezTo>
                    <a:pt x="1587" y="12969"/>
                    <a:pt x="1239" y="12969"/>
                    <a:pt x="1023" y="12791"/>
                  </a:cubicBezTo>
                  <a:lnTo>
                    <a:pt x="951" y="12737"/>
                  </a:lnTo>
                  <a:cubicBezTo>
                    <a:pt x="843" y="12648"/>
                    <a:pt x="701" y="12602"/>
                    <a:pt x="560" y="12602"/>
                  </a:cubicBezTo>
                  <a:close/>
                </a:path>
              </a:pathLst>
            </a:custGeom>
            <a:solidFill>
              <a:srgbClr val="00000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8" name="どくろ"/>
            <p:cNvSpPr/>
            <p:nvPr/>
          </p:nvSpPr>
          <p:spPr>
            <a:xfrm>
              <a:off x="96555" y="123154"/>
              <a:ext cx="550928" cy="78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547" fill="norm" stroke="1" extrusionOk="0">
                  <a:moveTo>
                    <a:pt x="10621" y="0"/>
                  </a:moveTo>
                  <a:cubicBezTo>
                    <a:pt x="8452" y="0"/>
                    <a:pt x="6450" y="505"/>
                    <a:pt x="4985" y="1420"/>
                  </a:cubicBezTo>
                  <a:cubicBezTo>
                    <a:pt x="3496" y="2351"/>
                    <a:pt x="2676" y="3652"/>
                    <a:pt x="2676" y="5082"/>
                  </a:cubicBezTo>
                  <a:cubicBezTo>
                    <a:pt x="2676" y="6422"/>
                    <a:pt x="3143" y="6794"/>
                    <a:pt x="4370" y="7570"/>
                  </a:cubicBezTo>
                  <a:cubicBezTo>
                    <a:pt x="4340" y="7270"/>
                    <a:pt x="4246" y="7098"/>
                    <a:pt x="4021" y="6689"/>
                  </a:cubicBezTo>
                  <a:cubicBezTo>
                    <a:pt x="3978" y="6612"/>
                    <a:pt x="3931" y="6527"/>
                    <a:pt x="3879" y="6433"/>
                  </a:cubicBezTo>
                  <a:cubicBezTo>
                    <a:pt x="3439" y="5619"/>
                    <a:pt x="3776" y="4807"/>
                    <a:pt x="3791" y="4773"/>
                  </a:cubicBezTo>
                  <a:lnTo>
                    <a:pt x="4155" y="4851"/>
                  </a:lnTo>
                  <a:lnTo>
                    <a:pt x="4521" y="4929"/>
                  </a:lnTo>
                  <a:cubicBezTo>
                    <a:pt x="4518" y="4936"/>
                    <a:pt x="4245" y="5601"/>
                    <a:pt x="4590" y="6237"/>
                  </a:cubicBezTo>
                  <a:cubicBezTo>
                    <a:pt x="4640" y="6331"/>
                    <a:pt x="4687" y="6414"/>
                    <a:pt x="4729" y="6491"/>
                  </a:cubicBezTo>
                  <a:cubicBezTo>
                    <a:pt x="5021" y="7020"/>
                    <a:pt x="5143" y="7240"/>
                    <a:pt x="5143" y="7835"/>
                  </a:cubicBezTo>
                  <a:cubicBezTo>
                    <a:pt x="5143" y="8142"/>
                    <a:pt x="5028" y="8416"/>
                    <a:pt x="4918" y="8681"/>
                  </a:cubicBezTo>
                  <a:cubicBezTo>
                    <a:pt x="4785" y="8999"/>
                    <a:pt x="4670" y="9274"/>
                    <a:pt x="4760" y="9569"/>
                  </a:cubicBezTo>
                  <a:cubicBezTo>
                    <a:pt x="4915" y="10082"/>
                    <a:pt x="5546" y="10399"/>
                    <a:pt x="6042" y="10399"/>
                  </a:cubicBezTo>
                  <a:cubicBezTo>
                    <a:pt x="7019" y="10399"/>
                    <a:pt x="7441" y="11009"/>
                    <a:pt x="7573" y="11479"/>
                  </a:cubicBezTo>
                  <a:lnTo>
                    <a:pt x="8480" y="11479"/>
                  </a:lnTo>
                  <a:lnTo>
                    <a:pt x="8480" y="10919"/>
                  </a:lnTo>
                  <a:lnTo>
                    <a:pt x="9243" y="10919"/>
                  </a:lnTo>
                  <a:lnTo>
                    <a:pt x="9243" y="11479"/>
                  </a:lnTo>
                  <a:lnTo>
                    <a:pt x="10238" y="11479"/>
                  </a:lnTo>
                  <a:lnTo>
                    <a:pt x="10238" y="10919"/>
                  </a:lnTo>
                  <a:lnTo>
                    <a:pt x="11001" y="10919"/>
                  </a:lnTo>
                  <a:lnTo>
                    <a:pt x="11001" y="11479"/>
                  </a:lnTo>
                  <a:lnTo>
                    <a:pt x="11999" y="11479"/>
                  </a:lnTo>
                  <a:lnTo>
                    <a:pt x="11999" y="10919"/>
                  </a:lnTo>
                  <a:lnTo>
                    <a:pt x="12760" y="10919"/>
                  </a:lnTo>
                  <a:lnTo>
                    <a:pt x="12760" y="11479"/>
                  </a:lnTo>
                  <a:lnTo>
                    <a:pt x="13669" y="11479"/>
                  </a:lnTo>
                  <a:cubicBezTo>
                    <a:pt x="13801" y="11009"/>
                    <a:pt x="14223" y="10399"/>
                    <a:pt x="15200" y="10399"/>
                  </a:cubicBezTo>
                  <a:cubicBezTo>
                    <a:pt x="15696" y="10399"/>
                    <a:pt x="16327" y="10082"/>
                    <a:pt x="16482" y="9569"/>
                  </a:cubicBezTo>
                  <a:cubicBezTo>
                    <a:pt x="16572" y="9274"/>
                    <a:pt x="16457" y="8999"/>
                    <a:pt x="16324" y="8681"/>
                  </a:cubicBezTo>
                  <a:cubicBezTo>
                    <a:pt x="16214" y="8416"/>
                    <a:pt x="16099" y="8142"/>
                    <a:pt x="16099" y="7835"/>
                  </a:cubicBezTo>
                  <a:cubicBezTo>
                    <a:pt x="16099" y="7239"/>
                    <a:pt x="16219" y="7020"/>
                    <a:pt x="16511" y="6491"/>
                  </a:cubicBezTo>
                  <a:cubicBezTo>
                    <a:pt x="16553" y="6414"/>
                    <a:pt x="16599" y="6331"/>
                    <a:pt x="16650" y="6237"/>
                  </a:cubicBezTo>
                  <a:cubicBezTo>
                    <a:pt x="16994" y="5601"/>
                    <a:pt x="16724" y="4936"/>
                    <a:pt x="16721" y="4929"/>
                  </a:cubicBezTo>
                  <a:lnTo>
                    <a:pt x="17451" y="4773"/>
                  </a:lnTo>
                  <a:cubicBezTo>
                    <a:pt x="17466" y="4807"/>
                    <a:pt x="17804" y="5619"/>
                    <a:pt x="17362" y="6433"/>
                  </a:cubicBezTo>
                  <a:cubicBezTo>
                    <a:pt x="17311" y="6527"/>
                    <a:pt x="17264" y="6611"/>
                    <a:pt x="17221" y="6688"/>
                  </a:cubicBezTo>
                  <a:cubicBezTo>
                    <a:pt x="16996" y="7097"/>
                    <a:pt x="16901" y="7270"/>
                    <a:pt x="16872" y="7570"/>
                  </a:cubicBezTo>
                  <a:cubicBezTo>
                    <a:pt x="18099" y="6794"/>
                    <a:pt x="18566" y="6422"/>
                    <a:pt x="18566" y="5082"/>
                  </a:cubicBezTo>
                  <a:cubicBezTo>
                    <a:pt x="18566" y="3652"/>
                    <a:pt x="17744" y="2352"/>
                    <a:pt x="16255" y="1420"/>
                  </a:cubicBezTo>
                  <a:cubicBezTo>
                    <a:pt x="14790" y="505"/>
                    <a:pt x="12790" y="0"/>
                    <a:pt x="10621" y="0"/>
                  </a:cubicBezTo>
                  <a:close/>
                  <a:moveTo>
                    <a:pt x="7922" y="5910"/>
                  </a:moveTo>
                  <a:cubicBezTo>
                    <a:pt x="10338" y="5910"/>
                    <a:pt x="9900" y="7158"/>
                    <a:pt x="9461" y="7626"/>
                  </a:cubicBezTo>
                  <a:cubicBezTo>
                    <a:pt x="9021" y="8094"/>
                    <a:pt x="7592" y="9302"/>
                    <a:pt x="6384" y="8054"/>
                  </a:cubicBezTo>
                  <a:cubicBezTo>
                    <a:pt x="5176" y="6806"/>
                    <a:pt x="6275" y="5910"/>
                    <a:pt x="7922" y="5910"/>
                  </a:cubicBezTo>
                  <a:close/>
                  <a:moveTo>
                    <a:pt x="13319" y="5910"/>
                  </a:moveTo>
                  <a:cubicBezTo>
                    <a:pt x="14966" y="5910"/>
                    <a:pt x="16063" y="6806"/>
                    <a:pt x="14855" y="8054"/>
                  </a:cubicBezTo>
                  <a:cubicBezTo>
                    <a:pt x="13647" y="9302"/>
                    <a:pt x="12220" y="8094"/>
                    <a:pt x="11781" y="7626"/>
                  </a:cubicBezTo>
                  <a:cubicBezTo>
                    <a:pt x="11342" y="7158"/>
                    <a:pt x="10904" y="5910"/>
                    <a:pt x="13319" y="5910"/>
                  </a:cubicBezTo>
                  <a:close/>
                  <a:moveTo>
                    <a:pt x="10621" y="8587"/>
                  </a:moveTo>
                  <a:cubicBezTo>
                    <a:pt x="11915" y="8863"/>
                    <a:pt x="11935" y="9797"/>
                    <a:pt x="11568" y="10103"/>
                  </a:cubicBezTo>
                  <a:cubicBezTo>
                    <a:pt x="11202" y="10409"/>
                    <a:pt x="10621" y="9935"/>
                    <a:pt x="10621" y="9935"/>
                  </a:cubicBezTo>
                  <a:cubicBezTo>
                    <a:pt x="10621" y="9935"/>
                    <a:pt x="10040" y="10409"/>
                    <a:pt x="9674" y="10103"/>
                  </a:cubicBezTo>
                  <a:cubicBezTo>
                    <a:pt x="9307" y="9797"/>
                    <a:pt x="9327" y="8863"/>
                    <a:pt x="10621" y="8587"/>
                  </a:cubicBezTo>
                  <a:close/>
                  <a:moveTo>
                    <a:pt x="5992" y="10937"/>
                  </a:moveTo>
                  <a:cubicBezTo>
                    <a:pt x="6051" y="12945"/>
                    <a:pt x="6696" y="13311"/>
                    <a:pt x="7391" y="13396"/>
                  </a:cubicBezTo>
                  <a:cubicBezTo>
                    <a:pt x="8607" y="13545"/>
                    <a:pt x="10601" y="13547"/>
                    <a:pt x="10621" y="13547"/>
                  </a:cubicBezTo>
                  <a:cubicBezTo>
                    <a:pt x="10641" y="13547"/>
                    <a:pt x="12634" y="13545"/>
                    <a:pt x="13848" y="13396"/>
                  </a:cubicBezTo>
                  <a:cubicBezTo>
                    <a:pt x="14988" y="13256"/>
                    <a:pt x="15221" y="12164"/>
                    <a:pt x="15250" y="10937"/>
                  </a:cubicBezTo>
                  <a:cubicBezTo>
                    <a:pt x="15233" y="10938"/>
                    <a:pt x="15215" y="10941"/>
                    <a:pt x="15197" y="10941"/>
                  </a:cubicBezTo>
                  <a:cubicBezTo>
                    <a:pt x="14628" y="10941"/>
                    <a:pt x="14455" y="11406"/>
                    <a:pt x="14403" y="11637"/>
                  </a:cubicBezTo>
                  <a:lnTo>
                    <a:pt x="14403" y="12580"/>
                  </a:lnTo>
                  <a:lnTo>
                    <a:pt x="13640" y="12580"/>
                  </a:lnTo>
                  <a:lnTo>
                    <a:pt x="13640" y="12020"/>
                  </a:lnTo>
                  <a:lnTo>
                    <a:pt x="12760" y="12020"/>
                  </a:lnTo>
                  <a:lnTo>
                    <a:pt x="12760" y="12580"/>
                  </a:lnTo>
                  <a:lnTo>
                    <a:pt x="11997" y="12580"/>
                  </a:lnTo>
                  <a:lnTo>
                    <a:pt x="11997" y="12020"/>
                  </a:lnTo>
                  <a:lnTo>
                    <a:pt x="11001" y="12020"/>
                  </a:lnTo>
                  <a:lnTo>
                    <a:pt x="11001" y="12580"/>
                  </a:lnTo>
                  <a:lnTo>
                    <a:pt x="10238" y="12580"/>
                  </a:lnTo>
                  <a:lnTo>
                    <a:pt x="10238" y="12020"/>
                  </a:lnTo>
                  <a:lnTo>
                    <a:pt x="9243" y="12020"/>
                  </a:lnTo>
                  <a:lnTo>
                    <a:pt x="9243" y="12580"/>
                  </a:lnTo>
                  <a:lnTo>
                    <a:pt x="8480" y="12580"/>
                  </a:lnTo>
                  <a:lnTo>
                    <a:pt x="8480" y="12020"/>
                  </a:lnTo>
                  <a:lnTo>
                    <a:pt x="7599" y="12020"/>
                  </a:lnTo>
                  <a:lnTo>
                    <a:pt x="7599" y="12580"/>
                  </a:lnTo>
                  <a:lnTo>
                    <a:pt x="6836" y="12580"/>
                  </a:lnTo>
                  <a:lnTo>
                    <a:pt x="6836" y="11637"/>
                  </a:lnTo>
                  <a:cubicBezTo>
                    <a:pt x="6785" y="11406"/>
                    <a:pt x="6611" y="10941"/>
                    <a:pt x="6042" y="10941"/>
                  </a:cubicBezTo>
                  <a:cubicBezTo>
                    <a:pt x="6025" y="10941"/>
                    <a:pt x="6008" y="10938"/>
                    <a:pt x="5992" y="10937"/>
                  </a:cubicBezTo>
                  <a:close/>
                  <a:moveTo>
                    <a:pt x="18724" y="11960"/>
                  </a:moveTo>
                  <a:cubicBezTo>
                    <a:pt x="18679" y="11960"/>
                    <a:pt x="18630" y="11962"/>
                    <a:pt x="18578" y="11965"/>
                  </a:cubicBezTo>
                  <a:cubicBezTo>
                    <a:pt x="17773" y="12017"/>
                    <a:pt x="17571" y="12819"/>
                    <a:pt x="16975" y="13190"/>
                  </a:cubicBezTo>
                  <a:cubicBezTo>
                    <a:pt x="16446" y="13520"/>
                    <a:pt x="3685" y="18765"/>
                    <a:pt x="3126" y="19006"/>
                  </a:cubicBezTo>
                  <a:cubicBezTo>
                    <a:pt x="2780" y="19156"/>
                    <a:pt x="2366" y="19181"/>
                    <a:pt x="1954" y="19181"/>
                  </a:cubicBezTo>
                  <a:cubicBezTo>
                    <a:pt x="1744" y="19181"/>
                    <a:pt x="1534" y="19175"/>
                    <a:pt x="1334" y="19175"/>
                  </a:cubicBezTo>
                  <a:cubicBezTo>
                    <a:pt x="731" y="19175"/>
                    <a:pt x="215" y="19234"/>
                    <a:pt x="37" y="19710"/>
                  </a:cubicBezTo>
                  <a:cubicBezTo>
                    <a:pt x="-177" y="20284"/>
                    <a:pt x="567" y="20350"/>
                    <a:pt x="1329" y="20802"/>
                  </a:cubicBezTo>
                  <a:cubicBezTo>
                    <a:pt x="1924" y="21156"/>
                    <a:pt x="1829" y="21547"/>
                    <a:pt x="2523" y="21547"/>
                  </a:cubicBezTo>
                  <a:cubicBezTo>
                    <a:pt x="2570" y="21547"/>
                    <a:pt x="2622" y="21545"/>
                    <a:pt x="2676" y="21541"/>
                  </a:cubicBezTo>
                  <a:cubicBezTo>
                    <a:pt x="3480" y="21487"/>
                    <a:pt x="3676" y="20683"/>
                    <a:pt x="4269" y="20310"/>
                  </a:cubicBezTo>
                  <a:cubicBezTo>
                    <a:pt x="4796" y="19978"/>
                    <a:pt x="17548" y="14736"/>
                    <a:pt x="18109" y="14497"/>
                  </a:cubicBezTo>
                  <a:cubicBezTo>
                    <a:pt x="18446" y="14353"/>
                    <a:pt x="18847" y="14327"/>
                    <a:pt x="19248" y="14327"/>
                  </a:cubicBezTo>
                  <a:cubicBezTo>
                    <a:pt x="19480" y="14327"/>
                    <a:pt x="19714" y="14336"/>
                    <a:pt x="19934" y="14336"/>
                  </a:cubicBezTo>
                  <a:cubicBezTo>
                    <a:pt x="20523" y="14336"/>
                    <a:pt x="21024" y="14272"/>
                    <a:pt x="21202" y="13805"/>
                  </a:cubicBezTo>
                  <a:cubicBezTo>
                    <a:pt x="21421" y="13232"/>
                    <a:pt x="20676" y="13163"/>
                    <a:pt x="19917" y="12708"/>
                  </a:cubicBezTo>
                  <a:cubicBezTo>
                    <a:pt x="19323" y="12351"/>
                    <a:pt x="19425" y="11960"/>
                    <a:pt x="18724" y="11960"/>
                  </a:cubicBezTo>
                  <a:close/>
                  <a:moveTo>
                    <a:pt x="2384" y="11965"/>
                  </a:moveTo>
                  <a:cubicBezTo>
                    <a:pt x="1828" y="12014"/>
                    <a:pt x="1878" y="12376"/>
                    <a:pt x="1324" y="12708"/>
                  </a:cubicBezTo>
                  <a:cubicBezTo>
                    <a:pt x="566" y="13163"/>
                    <a:pt x="-179" y="13232"/>
                    <a:pt x="40" y="13805"/>
                  </a:cubicBezTo>
                  <a:cubicBezTo>
                    <a:pt x="399" y="14747"/>
                    <a:pt x="2077" y="14046"/>
                    <a:pt x="3133" y="14497"/>
                  </a:cubicBezTo>
                  <a:cubicBezTo>
                    <a:pt x="3352" y="14590"/>
                    <a:pt x="5429" y="15447"/>
                    <a:pt x="7913" y="16476"/>
                  </a:cubicBezTo>
                  <a:cubicBezTo>
                    <a:pt x="8576" y="16201"/>
                    <a:pt x="9270" y="15914"/>
                    <a:pt x="9963" y="15625"/>
                  </a:cubicBezTo>
                  <a:cubicBezTo>
                    <a:pt x="7086" y="14426"/>
                    <a:pt x="4499" y="13335"/>
                    <a:pt x="4267" y="13190"/>
                  </a:cubicBezTo>
                  <a:cubicBezTo>
                    <a:pt x="3671" y="12819"/>
                    <a:pt x="3468" y="12017"/>
                    <a:pt x="2664" y="11965"/>
                  </a:cubicBezTo>
                  <a:cubicBezTo>
                    <a:pt x="2556" y="11958"/>
                    <a:pt x="2464" y="11958"/>
                    <a:pt x="2384" y="11965"/>
                  </a:cubicBezTo>
                  <a:close/>
                  <a:moveTo>
                    <a:pt x="13327" y="17024"/>
                  </a:moveTo>
                  <a:cubicBezTo>
                    <a:pt x="12662" y="17299"/>
                    <a:pt x="11972" y="17587"/>
                    <a:pt x="11279" y="17875"/>
                  </a:cubicBezTo>
                  <a:cubicBezTo>
                    <a:pt x="14155" y="19074"/>
                    <a:pt x="16739" y="20164"/>
                    <a:pt x="16970" y="20310"/>
                  </a:cubicBezTo>
                  <a:cubicBezTo>
                    <a:pt x="17563" y="20683"/>
                    <a:pt x="17762" y="21487"/>
                    <a:pt x="18566" y="21541"/>
                  </a:cubicBezTo>
                  <a:cubicBezTo>
                    <a:pt x="19428" y="21600"/>
                    <a:pt x="19275" y="21180"/>
                    <a:pt x="19910" y="20802"/>
                  </a:cubicBezTo>
                  <a:cubicBezTo>
                    <a:pt x="20673" y="20350"/>
                    <a:pt x="21417" y="20284"/>
                    <a:pt x="21202" y="19710"/>
                  </a:cubicBezTo>
                  <a:cubicBezTo>
                    <a:pt x="20850" y="18767"/>
                    <a:pt x="19169" y="19461"/>
                    <a:pt x="18116" y="19006"/>
                  </a:cubicBezTo>
                  <a:cubicBezTo>
                    <a:pt x="17898" y="18912"/>
                    <a:pt x="15814" y="18054"/>
                    <a:pt x="13327" y="17024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40" name="椅子"/>
          <p:cNvSpPr/>
          <p:nvPr/>
        </p:nvSpPr>
        <p:spPr>
          <a:xfrm flipH="1">
            <a:off x="7829911" y="2090915"/>
            <a:ext cx="754882" cy="927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5" fill="norm" stroke="1" extrusionOk="0">
                <a:moveTo>
                  <a:pt x="19748" y="3"/>
                </a:moveTo>
                <a:cubicBezTo>
                  <a:pt x="19500" y="-25"/>
                  <a:pt x="19269" y="113"/>
                  <a:pt x="19228" y="313"/>
                </a:cubicBezTo>
                <a:lnTo>
                  <a:pt x="17274" y="9415"/>
                </a:lnTo>
                <a:cubicBezTo>
                  <a:pt x="17210" y="9715"/>
                  <a:pt x="17210" y="10021"/>
                  <a:pt x="17276" y="10321"/>
                </a:cubicBezTo>
                <a:lnTo>
                  <a:pt x="17770" y="12234"/>
                </a:lnTo>
                <a:lnTo>
                  <a:pt x="3899" y="11477"/>
                </a:lnTo>
                <a:cubicBezTo>
                  <a:pt x="3299" y="11448"/>
                  <a:pt x="2762" y="11777"/>
                  <a:pt x="2634" y="12254"/>
                </a:cubicBezTo>
                <a:lnTo>
                  <a:pt x="0" y="21575"/>
                </a:lnTo>
                <a:lnTo>
                  <a:pt x="1501" y="21575"/>
                </a:lnTo>
                <a:lnTo>
                  <a:pt x="3905" y="14727"/>
                </a:lnTo>
                <a:cubicBezTo>
                  <a:pt x="4178" y="14061"/>
                  <a:pt x="4985" y="13637"/>
                  <a:pt x="5896" y="13682"/>
                </a:cubicBezTo>
                <a:lnTo>
                  <a:pt x="16629" y="14206"/>
                </a:lnTo>
                <a:cubicBezTo>
                  <a:pt x="17536" y="14250"/>
                  <a:pt x="18294" y="14752"/>
                  <a:pt x="18500" y="15443"/>
                </a:cubicBezTo>
                <a:lnTo>
                  <a:pt x="20287" y="21575"/>
                </a:lnTo>
                <a:lnTo>
                  <a:pt x="21600" y="21575"/>
                </a:lnTo>
                <a:lnTo>
                  <a:pt x="21165" y="19444"/>
                </a:lnTo>
                <a:lnTo>
                  <a:pt x="19771" y="12633"/>
                </a:lnTo>
                <a:lnTo>
                  <a:pt x="19711" y="12340"/>
                </a:lnTo>
                <a:lnTo>
                  <a:pt x="19265" y="10167"/>
                </a:lnTo>
                <a:cubicBezTo>
                  <a:pt x="19222" y="9957"/>
                  <a:pt x="19223" y="9742"/>
                  <a:pt x="19267" y="9532"/>
                </a:cubicBezTo>
                <a:lnTo>
                  <a:pt x="21144" y="521"/>
                </a:lnTo>
                <a:cubicBezTo>
                  <a:pt x="21187" y="312"/>
                  <a:pt x="21010" y="115"/>
                  <a:pt x="20752" y="86"/>
                </a:cubicBezTo>
                <a:lnTo>
                  <a:pt x="19748" y="3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41" name="稲妻"/>
          <p:cNvSpPr/>
          <p:nvPr/>
        </p:nvSpPr>
        <p:spPr>
          <a:xfrm>
            <a:off x="7989848" y="2068640"/>
            <a:ext cx="435009" cy="780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808" y="0"/>
                </a:moveTo>
                <a:lnTo>
                  <a:pt x="0" y="12520"/>
                </a:lnTo>
                <a:lnTo>
                  <a:pt x="12017" y="12520"/>
                </a:lnTo>
                <a:lnTo>
                  <a:pt x="9664" y="21600"/>
                </a:lnTo>
                <a:lnTo>
                  <a:pt x="21600" y="8375"/>
                </a:lnTo>
                <a:lnTo>
                  <a:pt x="11515" y="8375"/>
                </a:lnTo>
                <a:lnTo>
                  <a:pt x="16221" y="0"/>
                </a:lnTo>
                <a:lnTo>
                  <a:pt x="6808" y="0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542" name="四角形 四角形" descr="四角形 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325" y="1890715"/>
            <a:ext cx="3740853" cy="2226172"/>
          </a:xfrm>
          <a:prstGeom prst="rect">
            <a:avLst/>
          </a:prstGeom>
        </p:spPr>
      </p:pic>
      <p:pic>
        <p:nvPicPr>
          <p:cNvPr id="544" name="四角形 四角形" descr="四角形 四角形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2809" y="1866546"/>
            <a:ext cx="3740852" cy="2274510"/>
          </a:xfrm>
          <a:prstGeom prst="rect">
            <a:avLst/>
          </a:prstGeom>
        </p:spPr>
      </p:pic>
      <p:sp>
        <p:nvSpPr>
          <p:cNvPr id="546" name="1st ステージ"/>
          <p:cNvSpPr txBox="1"/>
          <p:nvPr/>
        </p:nvSpPr>
        <p:spPr>
          <a:xfrm>
            <a:off x="2494638" y="3269758"/>
            <a:ext cx="3520226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1st ステージ</a:t>
            </a:r>
          </a:p>
        </p:txBody>
      </p:sp>
      <p:sp>
        <p:nvSpPr>
          <p:cNvPr id="547" name="2nd ステージ"/>
          <p:cNvSpPr txBox="1"/>
          <p:nvPr/>
        </p:nvSpPr>
        <p:spPr>
          <a:xfrm>
            <a:off x="7329828" y="3269758"/>
            <a:ext cx="3520226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57671">
              <a:spcBef>
                <a:spcPts val="0"/>
              </a:spcBef>
              <a:defRPr sz="437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2nd ステージ</a:t>
            </a:r>
          </a:p>
        </p:txBody>
      </p:sp>
      <p:sp>
        <p:nvSpPr>
          <p:cNvPr id="548" name="三角形"/>
          <p:cNvSpPr/>
          <p:nvPr/>
        </p:nvSpPr>
        <p:spPr>
          <a:xfrm rot="5400000">
            <a:off x="6335763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49" name="三角形"/>
          <p:cNvSpPr/>
          <p:nvPr/>
        </p:nvSpPr>
        <p:spPr>
          <a:xfrm rot="5400000">
            <a:off x="1500573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50" name="三角形"/>
          <p:cNvSpPr/>
          <p:nvPr/>
        </p:nvSpPr>
        <p:spPr>
          <a:xfrm rot="5400000">
            <a:off x="11133844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551" name="画像" descr="画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" y="2201703"/>
            <a:ext cx="1857345" cy="1857344"/>
          </a:xfrm>
          <a:prstGeom prst="rect">
            <a:avLst/>
          </a:prstGeom>
          <a:ln w="3175">
            <a:miter lim="400000"/>
          </a:ln>
        </p:spPr>
      </p:pic>
      <p:sp>
        <p:nvSpPr>
          <p:cNvPr id="552" name="クリア"/>
          <p:cNvSpPr txBox="1"/>
          <p:nvPr/>
        </p:nvSpPr>
        <p:spPr>
          <a:xfrm>
            <a:off x="12090800" y="2017289"/>
            <a:ext cx="754883" cy="22261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45930">
              <a:spcBef>
                <a:spcPts val="0"/>
              </a:spcBef>
              <a:defRPr sz="4278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クリア</a:t>
            </a:r>
          </a:p>
        </p:txBody>
      </p:sp>
      <p:sp>
        <p:nvSpPr>
          <p:cNvPr id="553" name="クリア確率"/>
          <p:cNvSpPr txBox="1"/>
          <p:nvPr/>
        </p:nvSpPr>
        <p:spPr>
          <a:xfrm>
            <a:off x="2474783" y="4405125"/>
            <a:ext cx="4024506" cy="1087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クリア確率 </a:t>
            </a:r>
            <a14:m>
              <m:oMath>
                <m:f>
                  <m:fPr>
                    <m:ctrlP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num>
                  <m:den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den>
                </m:f>
              </m:oMath>
            </a14:m>
          </a:p>
        </p:txBody>
      </p:sp>
      <p:sp>
        <p:nvSpPr>
          <p:cNvPr id="554" name="クリア確率"/>
          <p:cNvSpPr txBox="1"/>
          <p:nvPr/>
        </p:nvSpPr>
        <p:spPr>
          <a:xfrm>
            <a:off x="7239938" y="4405125"/>
            <a:ext cx="4024506" cy="1087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クリア確率 </a:t>
            </a:r>
            <a14:m>
              <m:oMath>
                <m:f>
                  <m:fPr>
                    <m:ctrlP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</a:p>
        </p:txBody>
      </p:sp>
      <p:sp>
        <p:nvSpPr>
          <p:cNvPr id="555" name="椅子"/>
          <p:cNvSpPr/>
          <p:nvPr/>
        </p:nvSpPr>
        <p:spPr>
          <a:xfrm flipH="1">
            <a:off x="9648862" y="2093017"/>
            <a:ext cx="754882" cy="927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5" fill="norm" stroke="1" extrusionOk="0">
                <a:moveTo>
                  <a:pt x="19748" y="3"/>
                </a:moveTo>
                <a:cubicBezTo>
                  <a:pt x="19500" y="-25"/>
                  <a:pt x="19269" y="113"/>
                  <a:pt x="19228" y="313"/>
                </a:cubicBezTo>
                <a:lnTo>
                  <a:pt x="17274" y="9415"/>
                </a:lnTo>
                <a:cubicBezTo>
                  <a:pt x="17210" y="9715"/>
                  <a:pt x="17210" y="10021"/>
                  <a:pt x="17276" y="10321"/>
                </a:cubicBezTo>
                <a:lnTo>
                  <a:pt x="17770" y="12234"/>
                </a:lnTo>
                <a:lnTo>
                  <a:pt x="3899" y="11477"/>
                </a:lnTo>
                <a:cubicBezTo>
                  <a:pt x="3299" y="11448"/>
                  <a:pt x="2762" y="11777"/>
                  <a:pt x="2634" y="12254"/>
                </a:cubicBezTo>
                <a:lnTo>
                  <a:pt x="0" y="21575"/>
                </a:lnTo>
                <a:lnTo>
                  <a:pt x="1501" y="21575"/>
                </a:lnTo>
                <a:lnTo>
                  <a:pt x="3905" y="14727"/>
                </a:lnTo>
                <a:cubicBezTo>
                  <a:pt x="4178" y="14061"/>
                  <a:pt x="4985" y="13637"/>
                  <a:pt x="5896" y="13682"/>
                </a:cubicBezTo>
                <a:lnTo>
                  <a:pt x="16629" y="14206"/>
                </a:lnTo>
                <a:cubicBezTo>
                  <a:pt x="17536" y="14250"/>
                  <a:pt x="18294" y="14752"/>
                  <a:pt x="18500" y="15443"/>
                </a:cubicBezTo>
                <a:lnTo>
                  <a:pt x="20287" y="21575"/>
                </a:lnTo>
                <a:lnTo>
                  <a:pt x="21600" y="21575"/>
                </a:lnTo>
                <a:lnTo>
                  <a:pt x="21165" y="19444"/>
                </a:lnTo>
                <a:lnTo>
                  <a:pt x="19771" y="12633"/>
                </a:lnTo>
                <a:lnTo>
                  <a:pt x="19711" y="12340"/>
                </a:lnTo>
                <a:lnTo>
                  <a:pt x="19265" y="10167"/>
                </a:lnTo>
                <a:cubicBezTo>
                  <a:pt x="19222" y="9957"/>
                  <a:pt x="19223" y="9742"/>
                  <a:pt x="19267" y="9532"/>
                </a:cubicBezTo>
                <a:lnTo>
                  <a:pt x="21144" y="521"/>
                </a:lnTo>
                <a:cubicBezTo>
                  <a:pt x="21187" y="312"/>
                  <a:pt x="21010" y="115"/>
                  <a:pt x="20752" y="86"/>
                </a:cubicBezTo>
                <a:lnTo>
                  <a:pt x="19748" y="3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グループ"/>
          <p:cNvGrpSpPr/>
          <p:nvPr/>
        </p:nvGrpSpPr>
        <p:grpSpPr>
          <a:xfrm>
            <a:off x="2312534" y="3897709"/>
            <a:ext cx="4024505" cy="1652191"/>
            <a:chOff x="0" y="0"/>
            <a:chExt cx="4024504" cy="1652190"/>
          </a:xfrm>
        </p:grpSpPr>
        <p:sp>
          <p:nvSpPr>
            <p:cNvPr id="557" name="角丸四角形"/>
            <p:cNvSpPr/>
            <p:nvPr/>
          </p:nvSpPr>
          <p:spPr>
            <a:xfrm>
              <a:off x="0" y="382190"/>
              <a:ext cx="4024505" cy="1270001"/>
            </a:xfrm>
            <a:prstGeom prst="roundRect">
              <a:avLst>
                <a:gd name="adj" fmla="val 16707"/>
              </a:avLst>
            </a:prstGeom>
            <a:solidFill>
              <a:schemeClr val="accent2">
                <a:alpha val="3899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8" name="三角形"/>
            <p:cNvSpPr/>
            <p:nvPr/>
          </p:nvSpPr>
          <p:spPr>
            <a:xfrm>
              <a:off x="303665" y="-1"/>
              <a:ext cx="673167" cy="39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3810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62" name="グループ"/>
          <p:cNvGrpSpPr/>
          <p:nvPr/>
        </p:nvGrpSpPr>
        <p:grpSpPr>
          <a:xfrm>
            <a:off x="7040580" y="3887768"/>
            <a:ext cx="4024505" cy="1652191"/>
            <a:chOff x="0" y="0"/>
            <a:chExt cx="4024504" cy="1652190"/>
          </a:xfrm>
        </p:grpSpPr>
        <p:sp>
          <p:nvSpPr>
            <p:cNvPr id="560" name="角丸四角形"/>
            <p:cNvSpPr/>
            <p:nvPr/>
          </p:nvSpPr>
          <p:spPr>
            <a:xfrm>
              <a:off x="0" y="382190"/>
              <a:ext cx="4024505" cy="1270001"/>
            </a:xfrm>
            <a:prstGeom prst="roundRect">
              <a:avLst>
                <a:gd name="adj" fmla="val 16707"/>
              </a:avLst>
            </a:prstGeom>
            <a:solidFill>
              <a:schemeClr val="accent2">
                <a:alpha val="3899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1" name="三角形"/>
            <p:cNvSpPr/>
            <p:nvPr/>
          </p:nvSpPr>
          <p:spPr>
            <a:xfrm>
              <a:off x="303665" y="-1"/>
              <a:ext cx="673167" cy="39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3810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63" name="なぜかけ算？ 直感的に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なぜかけ算？ 直感的に</a:t>
            </a:r>
          </a:p>
        </p:txBody>
      </p:sp>
      <p:sp>
        <p:nvSpPr>
          <p:cNvPr id="564" name="KISUKE"/>
          <p:cNvSpPr txBox="1"/>
          <p:nvPr/>
        </p:nvSpPr>
        <p:spPr>
          <a:xfrm>
            <a:off x="455321" y="888991"/>
            <a:ext cx="4343113" cy="10160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63541">
              <a:spcBef>
                <a:spcPts val="0"/>
              </a:spcBef>
              <a:defRPr b="1" sz="6240">
                <a:solidFill>
                  <a:schemeClr val="accent1">
                    <a:lumOff val="-13575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KISUKE</a:t>
            </a:r>
          </a:p>
        </p:txBody>
      </p:sp>
      <p:sp>
        <p:nvSpPr>
          <p:cNvPr id="565" name="カップケーキ"/>
          <p:cNvSpPr/>
          <p:nvPr/>
        </p:nvSpPr>
        <p:spPr>
          <a:xfrm>
            <a:off x="2792537" y="2098498"/>
            <a:ext cx="754883" cy="916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fill="norm" stroke="1" extrusionOk="0">
                <a:moveTo>
                  <a:pt x="10955" y="0"/>
                </a:moveTo>
                <a:cubicBezTo>
                  <a:pt x="9245" y="43"/>
                  <a:pt x="8517" y="869"/>
                  <a:pt x="8209" y="1571"/>
                </a:cubicBezTo>
                <a:cubicBezTo>
                  <a:pt x="8170" y="1663"/>
                  <a:pt x="8065" y="1723"/>
                  <a:pt x="7947" y="1723"/>
                </a:cubicBezTo>
                <a:cubicBezTo>
                  <a:pt x="7259" y="1750"/>
                  <a:pt x="6486" y="1940"/>
                  <a:pt x="5824" y="2501"/>
                </a:cubicBezTo>
                <a:cubicBezTo>
                  <a:pt x="5228" y="3015"/>
                  <a:pt x="5078" y="3537"/>
                  <a:pt x="5097" y="3975"/>
                </a:cubicBezTo>
                <a:cubicBezTo>
                  <a:pt x="5104" y="4072"/>
                  <a:pt x="5032" y="4158"/>
                  <a:pt x="4927" y="4196"/>
                </a:cubicBezTo>
                <a:cubicBezTo>
                  <a:pt x="3873" y="4607"/>
                  <a:pt x="3113" y="5655"/>
                  <a:pt x="3447" y="6611"/>
                </a:cubicBezTo>
                <a:cubicBezTo>
                  <a:pt x="3500" y="6757"/>
                  <a:pt x="3381" y="6908"/>
                  <a:pt x="3197" y="6919"/>
                </a:cubicBezTo>
                <a:cubicBezTo>
                  <a:pt x="3191" y="6919"/>
                  <a:pt x="3186" y="6919"/>
                  <a:pt x="3179" y="6919"/>
                </a:cubicBezTo>
                <a:cubicBezTo>
                  <a:pt x="2445" y="6973"/>
                  <a:pt x="2005" y="7621"/>
                  <a:pt x="2346" y="8161"/>
                </a:cubicBezTo>
                <a:cubicBezTo>
                  <a:pt x="2700" y="8717"/>
                  <a:pt x="3139" y="9208"/>
                  <a:pt x="3382" y="9462"/>
                </a:cubicBezTo>
                <a:cubicBezTo>
                  <a:pt x="3434" y="9516"/>
                  <a:pt x="3413" y="9599"/>
                  <a:pt x="3335" y="9631"/>
                </a:cubicBezTo>
                <a:cubicBezTo>
                  <a:pt x="1887" y="10279"/>
                  <a:pt x="943" y="11116"/>
                  <a:pt x="747" y="12040"/>
                </a:cubicBezTo>
                <a:cubicBezTo>
                  <a:pt x="740" y="12083"/>
                  <a:pt x="774" y="12120"/>
                  <a:pt x="827" y="12131"/>
                </a:cubicBezTo>
                <a:cubicBezTo>
                  <a:pt x="1148" y="12190"/>
                  <a:pt x="1331" y="12309"/>
                  <a:pt x="1422" y="12379"/>
                </a:cubicBezTo>
                <a:cubicBezTo>
                  <a:pt x="1462" y="12406"/>
                  <a:pt x="1514" y="12406"/>
                  <a:pt x="1553" y="12379"/>
                </a:cubicBezTo>
                <a:cubicBezTo>
                  <a:pt x="1665" y="12298"/>
                  <a:pt x="1915" y="12142"/>
                  <a:pt x="2262" y="12126"/>
                </a:cubicBezTo>
                <a:cubicBezTo>
                  <a:pt x="2707" y="12104"/>
                  <a:pt x="2996" y="12287"/>
                  <a:pt x="3113" y="12379"/>
                </a:cubicBezTo>
                <a:cubicBezTo>
                  <a:pt x="3153" y="12406"/>
                  <a:pt x="3205" y="12411"/>
                  <a:pt x="3245" y="12379"/>
                </a:cubicBezTo>
                <a:cubicBezTo>
                  <a:pt x="3356" y="12298"/>
                  <a:pt x="3604" y="12142"/>
                  <a:pt x="3951" y="12126"/>
                </a:cubicBezTo>
                <a:cubicBezTo>
                  <a:pt x="4396" y="12104"/>
                  <a:pt x="4684" y="12287"/>
                  <a:pt x="4809" y="12379"/>
                </a:cubicBezTo>
                <a:cubicBezTo>
                  <a:pt x="4848" y="12406"/>
                  <a:pt x="4900" y="12411"/>
                  <a:pt x="4940" y="12379"/>
                </a:cubicBezTo>
                <a:cubicBezTo>
                  <a:pt x="5051" y="12298"/>
                  <a:pt x="5301" y="12142"/>
                  <a:pt x="5648" y="12126"/>
                </a:cubicBezTo>
                <a:cubicBezTo>
                  <a:pt x="6094" y="12104"/>
                  <a:pt x="6382" y="12282"/>
                  <a:pt x="6500" y="12379"/>
                </a:cubicBezTo>
                <a:cubicBezTo>
                  <a:pt x="6539" y="12406"/>
                  <a:pt x="6598" y="12411"/>
                  <a:pt x="6631" y="12379"/>
                </a:cubicBezTo>
                <a:cubicBezTo>
                  <a:pt x="6749" y="12293"/>
                  <a:pt x="7018" y="12126"/>
                  <a:pt x="7411" y="12126"/>
                </a:cubicBezTo>
                <a:cubicBezTo>
                  <a:pt x="7811" y="12126"/>
                  <a:pt x="8080" y="12293"/>
                  <a:pt x="8191" y="12379"/>
                </a:cubicBezTo>
                <a:cubicBezTo>
                  <a:pt x="8230" y="12406"/>
                  <a:pt x="8283" y="12406"/>
                  <a:pt x="8322" y="12379"/>
                </a:cubicBezTo>
                <a:cubicBezTo>
                  <a:pt x="8433" y="12298"/>
                  <a:pt x="8681" y="12142"/>
                  <a:pt x="9028" y="12126"/>
                </a:cubicBezTo>
                <a:cubicBezTo>
                  <a:pt x="9474" y="12104"/>
                  <a:pt x="9762" y="12282"/>
                  <a:pt x="9880" y="12379"/>
                </a:cubicBezTo>
                <a:cubicBezTo>
                  <a:pt x="9919" y="12406"/>
                  <a:pt x="9978" y="12411"/>
                  <a:pt x="10011" y="12379"/>
                </a:cubicBezTo>
                <a:cubicBezTo>
                  <a:pt x="10129" y="12293"/>
                  <a:pt x="10398" y="12126"/>
                  <a:pt x="10791" y="12126"/>
                </a:cubicBezTo>
                <a:cubicBezTo>
                  <a:pt x="11191" y="12126"/>
                  <a:pt x="11460" y="12293"/>
                  <a:pt x="11571" y="12379"/>
                </a:cubicBezTo>
                <a:cubicBezTo>
                  <a:pt x="11610" y="12406"/>
                  <a:pt x="11663" y="12406"/>
                  <a:pt x="11702" y="12379"/>
                </a:cubicBezTo>
                <a:cubicBezTo>
                  <a:pt x="11814" y="12298"/>
                  <a:pt x="12061" y="12142"/>
                  <a:pt x="12408" y="12126"/>
                </a:cubicBezTo>
                <a:cubicBezTo>
                  <a:pt x="12854" y="12104"/>
                  <a:pt x="13142" y="12287"/>
                  <a:pt x="13260" y="12379"/>
                </a:cubicBezTo>
                <a:cubicBezTo>
                  <a:pt x="13299" y="12406"/>
                  <a:pt x="13352" y="12411"/>
                  <a:pt x="13391" y="12379"/>
                </a:cubicBezTo>
                <a:cubicBezTo>
                  <a:pt x="13503" y="12298"/>
                  <a:pt x="13752" y="12142"/>
                  <a:pt x="14100" y="12126"/>
                </a:cubicBezTo>
                <a:cubicBezTo>
                  <a:pt x="14545" y="12104"/>
                  <a:pt x="14833" y="12287"/>
                  <a:pt x="14951" y="12379"/>
                </a:cubicBezTo>
                <a:cubicBezTo>
                  <a:pt x="14991" y="12406"/>
                  <a:pt x="15043" y="12411"/>
                  <a:pt x="15082" y="12379"/>
                </a:cubicBezTo>
                <a:cubicBezTo>
                  <a:pt x="15194" y="12298"/>
                  <a:pt x="15443" y="12142"/>
                  <a:pt x="15791" y="12126"/>
                </a:cubicBezTo>
                <a:cubicBezTo>
                  <a:pt x="16236" y="12104"/>
                  <a:pt x="16524" y="12287"/>
                  <a:pt x="16649" y="12379"/>
                </a:cubicBezTo>
                <a:cubicBezTo>
                  <a:pt x="16688" y="12406"/>
                  <a:pt x="16740" y="12411"/>
                  <a:pt x="16780" y="12379"/>
                </a:cubicBezTo>
                <a:cubicBezTo>
                  <a:pt x="16891" y="12298"/>
                  <a:pt x="17139" y="12142"/>
                  <a:pt x="17486" y="12126"/>
                </a:cubicBezTo>
                <a:cubicBezTo>
                  <a:pt x="17931" y="12104"/>
                  <a:pt x="18221" y="12282"/>
                  <a:pt x="18346" y="12379"/>
                </a:cubicBezTo>
                <a:cubicBezTo>
                  <a:pt x="18385" y="12406"/>
                  <a:pt x="18438" y="12411"/>
                  <a:pt x="18477" y="12379"/>
                </a:cubicBezTo>
                <a:cubicBezTo>
                  <a:pt x="18588" y="12298"/>
                  <a:pt x="18836" y="12142"/>
                  <a:pt x="19183" y="12126"/>
                </a:cubicBezTo>
                <a:cubicBezTo>
                  <a:pt x="19629" y="12104"/>
                  <a:pt x="19917" y="12282"/>
                  <a:pt x="20035" y="12379"/>
                </a:cubicBezTo>
                <a:cubicBezTo>
                  <a:pt x="20074" y="12406"/>
                  <a:pt x="20133" y="12411"/>
                  <a:pt x="20166" y="12379"/>
                </a:cubicBezTo>
                <a:cubicBezTo>
                  <a:pt x="20258" y="12309"/>
                  <a:pt x="20441" y="12191"/>
                  <a:pt x="20723" y="12143"/>
                </a:cubicBezTo>
                <a:cubicBezTo>
                  <a:pt x="20775" y="12132"/>
                  <a:pt x="20809" y="12093"/>
                  <a:pt x="20803" y="12050"/>
                </a:cubicBezTo>
                <a:cubicBezTo>
                  <a:pt x="20613" y="11159"/>
                  <a:pt x="19727" y="10349"/>
                  <a:pt x="18370" y="9712"/>
                </a:cubicBezTo>
                <a:cubicBezTo>
                  <a:pt x="18292" y="9674"/>
                  <a:pt x="18280" y="9587"/>
                  <a:pt x="18346" y="9533"/>
                </a:cubicBezTo>
                <a:cubicBezTo>
                  <a:pt x="18778" y="9171"/>
                  <a:pt x="19086" y="8463"/>
                  <a:pt x="19269" y="7896"/>
                </a:cubicBezTo>
                <a:cubicBezTo>
                  <a:pt x="19433" y="7404"/>
                  <a:pt x="19033" y="6908"/>
                  <a:pt x="18424" y="6833"/>
                </a:cubicBezTo>
                <a:cubicBezTo>
                  <a:pt x="18325" y="6822"/>
                  <a:pt x="18226" y="6811"/>
                  <a:pt x="18108" y="6801"/>
                </a:cubicBezTo>
                <a:cubicBezTo>
                  <a:pt x="17931" y="6784"/>
                  <a:pt x="17820" y="6639"/>
                  <a:pt x="17873" y="6498"/>
                </a:cubicBezTo>
                <a:cubicBezTo>
                  <a:pt x="18390" y="5002"/>
                  <a:pt x="17291" y="3835"/>
                  <a:pt x="15823" y="3646"/>
                </a:cubicBezTo>
                <a:cubicBezTo>
                  <a:pt x="15706" y="3630"/>
                  <a:pt x="15606" y="3559"/>
                  <a:pt x="15580" y="3462"/>
                </a:cubicBezTo>
                <a:cubicBezTo>
                  <a:pt x="15246" y="2187"/>
                  <a:pt x="14335" y="1550"/>
                  <a:pt x="12769" y="1490"/>
                </a:cubicBezTo>
                <a:cubicBezTo>
                  <a:pt x="11196" y="1431"/>
                  <a:pt x="11151" y="697"/>
                  <a:pt x="11250" y="287"/>
                </a:cubicBezTo>
                <a:cubicBezTo>
                  <a:pt x="11289" y="136"/>
                  <a:pt x="11138" y="0"/>
                  <a:pt x="10955" y="0"/>
                </a:cubicBezTo>
                <a:close/>
                <a:moveTo>
                  <a:pt x="560" y="12602"/>
                </a:moveTo>
                <a:cubicBezTo>
                  <a:pt x="420" y="12602"/>
                  <a:pt x="280" y="12648"/>
                  <a:pt x="171" y="12737"/>
                </a:cubicBezTo>
                <a:lnTo>
                  <a:pt x="59" y="12823"/>
                </a:lnTo>
                <a:cubicBezTo>
                  <a:pt x="6" y="12861"/>
                  <a:pt x="-12" y="12920"/>
                  <a:pt x="8" y="12980"/>
                </a:cubicBezTo>
                <a:lnTo>
                  <a:pt x="2524" y="21254"/>
                </a:lnTo>
                <a:cubicBezTo>
                  <a:pt x="2583" y="21459"/>
                  <a:pt x="2805" y="21600"/>
                  <a:pt x="3060" y="21600"/>
                </a:cubicBezTo>
                <a:lnTo>
                  <a:pt x="18522" y="21600"/>
                </a:lnTo>
                <a:cubicBezTo>
                  <a:pt x="18777" y="21600"/>
                  <a:pt x="18999" y="21459"/>
                  <a:pt x="19058" y="21254"/>
                </a:cubicBezTo>
                <a:lnTo>
                  <a:pt x="21568" y="13000"/>
                </a:lnTo>
                <a:cubicBezTo>
                  <a:pt x="21588" y="12941"/>
                  <a:pt x="21561" y="12871"/>
                  <a:pt x="21509" y="12828"/>
                </a:cubicBezTo>
                <a:lnTo>
                  <a:pt x="21392" y="12737"/>
                </a:lnTo>
                <a:cubicBezTo>
                  <a:pt x="21176" y="12559"/>
                  <a:pt x="20828" y="12559"/>
                  <a:pt x="20612" y="12737"/>
                </a:cubicBezTo>
                <a:lnTo>
                  <a:pt x="20541" y="12791"/>
                </a:lnTo>
                <a:cubicBezTo>
                  <a:pt x="20324" y="12969"/>
                  <a:pt x="19977" y="12969"/>
                  <a:pt x="19761" y="12791"/>
                </a:cubicBezTo>
                <a:lnTo>
                  <a:pt x="19689" y="12737"/>
                </a:lnTo>
                <a:cubicBezTo>
                  <a:pt x="19473" y="12559"/>
                  <a:pt x="19125" y="12559"/>
                  <a:pt x="18909" y="12737"/>
                </a:cubicBezTo>
                <a:lnTo>
                  <a:pt x="18837" y="12791"/>
                </a:lnTo>
                <a:cubicBezTo>
                  <a:pt x="18621" y="12969"/>
                  <a:pt x="18273" y="12969"/>
                  <a:pt x="18057" y="12791"/>
                </a:cubicBezTo>
                <a:lnTo>
                  <a:pt x="17985" y="12737"/>
                </a:lnTo>
                <a:cubicBezTo>
                  <a:pt x="17769" y="12559"/>
                  <a:pt x="17422" y="12559"/>
                  <a:pt x="17205" y="12737"/>
                </a:cubicBezTo>
                <a:lnTo>
                  <a:pt x="17134" y="12791"/>
                </a:lnTo>
                <a:cubicBezTo>
                  <a:pt x="16918" y="12969"/>
                  <a:pt x="16570" y="12969"/>
                  <a:pt x="16354" y="12791"/>
                </a:cubicBezTo>
                <a:lnTo>
                  <a:pt x="16282" y="12737"/>
                </a:lnTo>
                <a:cubicBezTo>
                  <a:pt x="16066" y="12559"/>
                  <a:pt x="15718" y="12559"/>
                  <a:pt x="15502" y="12737"/>
                </a:cubicBezTo>
                <a:lnTo>
                  <a:pt x="15430" y="12791"/>
                </a:lnTo>
                <a:cubicBezTo>
                  <a:pt x="15214" y="12969"/>
                  <a:pt x="14867" y="12969"/>
                  <a:pt x="14650" y="12791"/>
                </a:cubicBezTo>
                <a:lnTo>
                  <a:pt x="14579" y="12737"/>
                </a:lnTo>
                <a:cubicBezTo>
                  <a:pt x="14362" y="12559"/>
                  <a:pt x="14015" y="12559"/>
                  <a:pt x="13799" y="12737"/>
                </a:cubicBezTo>
                <a:lnTo>
                  <a:pt x="13727" y="12796"/>
                </a:lnTo>
                <a:cubicBezTo>
                  <a:pt x="13511" y="12974"/>
                  <a:pt x="13163" y="12974"/>
                  <a:pt x="12947" y="12796"/>
                </a:cubicBezTo>
                <a:lnTo>
                  <a:pt x="12875" y="12742"/>
                </a:lnTo>
                <a:cubicBezTo>
                  <a:pt x="12659" y="12564"/>
                  <a:pt x="12311" y="12564"/>
                  <a:pt x="12095" y="12742"/>
                </a:cubicBezTo>
                <a:lnTo>
                  <a:pt x="12024" y="12796"/>
                </a:lnTo>
                <a:cubicBezTo>
                  <a:pt x="11807" y="12974"/>
                  <a:pt x="11460" y="12974"/>
                  <a:pt x="11244" y="12796"/>
                </a:cubicBezTo>
                <a:lnTo>
                  <a:pt x="11172" y="12742"/>
                </a:lnTo>
                <a:cubicBezTo>
                  <a:pt x="10956" y="12569"/>
                  <a:pt x="10608" y="12569"/>
                  <a:pt x="10392" y="12742"/>
                </a:cubicBezTo>
                <a:lnTo>
                  <a:pt x="10320" y="12796"/>
                </a:lnTo>
                <a:cubicBezTo>
                  <a:pt x="10104" y="12969"/>
                  <a:pt x="9756" y="12969"/>
                  <a:pt x="9540" y="12796"/>
                </a:cubicBezTo>
                <a:lnTo>
                  <a:pt x="9468" y="12737"/>
                </a:lnTo>
                <a:cubicBezTo>
                  <a:pt x="9252" y="12559"/>
                  <a:pt x="8905" y="12564"/>
                  <a:pt x="8688" y="12737"/>
                </a:cubicBezTo>
                <a:lnTo>
                  <a:pt x="8617" y="12791"/>
                </a:lnTo>
                <a:cubicBezTo>
                  <a:pt x="8401" y="12969"/>
                  <a:pt x="8053" y="12969"/>
                  <a:pt x="7837" y="12791"/>
                </a:cubicBezTo>
                <a:lnTo>
                  <a:pt x="7765" y="12737"/>
                </a:lnTo>
                <a:cubicBezTo>
                  <a:pt x="7549" y="12564"/>
                  <a:pt x="7201" y="12564"/>
                  <a:pt x="6985" y="12737"/>
                </a:cubicBezTo>
                <a:lnTo>
                  <a:pt x="6913" y="12791"/>
                </a:lnTo>
                <a:cubicBezTo>
                  <a:pt x="6697" y="12969"/>
                  <a:pt x="6350" y="12969"/>
                  <a:pt x="6133" y="12791"/>
                </a:cubicBezTo>
                <a:lnTo>
                  <a:pt x="6062" y="12737"/>
                </a:lnTo>
                <a:cubicBezTo>
                  <a:pt x="5845" y="12559"/>
                  <a:pt x="5498" y="12559"/>
                  <a:pt x="5282" y="12737"/>
                </a:cubicBezTo>
                <a:lnTo>
                  <a:pt x="5210" y="12791"/>
                </a:lnTo>
                <a:cubicBezTo>
                  <a:pt x="4994" y="12969"/>
                  <a:pt x="4646" y="12969"/>
                  <a:pt x="4430" y="12791"/>
                </a:cubicBezTo>
                <a:lnTo>
                  <a:pt x="4358" y="12737"/>
                </a:lnTo>
                <a:cubicBezTo>
                  <a:pt x="4142" y="12559"/>
                  <a:pt x="3794" y="12559"/>
                  <a:pt x="3578" y="12737"/>
                </a:cubicBezTo>
                <a:lnTo>
                  <a:pt x="3507" y="12791"/>
                </a:lnTo>
                <a:cubicBezTo>
                  <a:pt x="3290" y="12964"/>
                  <a:pt x="2943" y="12964"/>
                  <a:pt x="2727" y="12791"/>
                </a:cubicBezTo>
                <a:lnTo>
                  <a:pt x="2655" y="12737"/>
                </a:lnTo>
                <a:cubicBezTo>
                  <a:pt x="2439" y="12559"/>
                  <a:pt x="2091" y="12559"/>
                  <a:pt x="1875" y="12737"/>
                </a:cubicBezTo>
                <a:lnTo>
                  <a:pt x="1803" y="12791"/>
                </a:lnTo>
                <a:cubicBezTo>
                  <a:pt x="1587" y="12969"/>
                  <a:pt x="1239" y="12969"/>
                  <a:pt x="1023" y="12791"/>
                </a:cubicBezTo>
                <a:lnTo>
                  <a:pt x="951" y="12737"/>
                </a:lnTo>
                <a:cubicBezTo>
                  <a:pt x="843" y="12648"/>
                  <a:pt x="701" y="12602"/>
                  <a:pt x="560" y="12602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66" name="カップケーキ"/>
          <p:cNvSpPr/>
          <p:nvPr/>
        </p:nvSpPr>
        <p:spPr>
          <a:xfrm>
            <a:off x="3947345" y="2098498"/>
            <a:ext cx="754883" cy="916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fill="norm" stroke="1" extrusionOk="0">
                <a:moveTo>
                  <a:pt x="10955" y="0"/>
                </a:moveTo>
                <a:cubicBezTo>
                  <a:pt x="9245" y="43"/>
                  <a:pt x="8517" y="869"/>
                  <a:pt x="8209" y="1571"/>
                </a:cubicBezTo>
                <a:cubicBezTo>
                  <a:pt x="8170" y="1663"/>
                  <a:pt x="8065" y="1723"/>
                  <a:pt x="7947" y="1723"/>
                </a:cubicBezTo>
                <a:cubicBezTo>
                  <a:pt x="7259" y="1750"/>
                  <a:pt x="6486" y="1940"/>
                  <a:pt x="5824" y="2501"/>
                </a:cubicBezTo>
                <a:cubicBezTo>
                  <a:pt x="5228" y="3015"/>
                  <a:pt x="5078" y="3537"/>
                  <a:pt x="5097" y="3975"/>
                </a:cubicBezTo>
                <a:cubicBezTo>
                  <a:pt x="5104" y="4072"/>
                  <a:pt x="5032" y="4158"/>
                  <a:pt x="4927" y="4196"/>
                </a:cubicBezTo>
                <a:cubicBezTo>
                  <a:pt x="3873" y="4607"/>
                  <a:pt x="3113" y="5655"/>
                  <a:pt x="3447" y="6611"/>
                </a:cubicBezTo>
                <a:cubicBezTo>
                  <a:pt x="3500" y="6757"/>
                  <a:pt x="3381" y="6908"/>
                  <a:pt x="3197" y="6919"/>
                </a:cubicBezTo>
                <a:cubicBezTo>
                  <a:pt x="3191" y="6919"/>
                  <a:pt x="3186" y="6919"/>
                  <a:pt x="3179" y="6919"/>
                </a:cubicBezTo>
                <a:cubicBezTo>
                  <a:pt x="2445" y="6973"/>
                  <a:pt x="2005" y="7621"/>
                  <a:pt x="2346" y="8161"/>
                </a:cubicBezTo>
                <a:cubicBezTo>
                  <a:pt x="2700" y="8717"/>
                  <a:pt x="3139" y="9208"/>
                  <a:pt x="3382" y="9462"/>
                </a:cubicBezTo>
                <a:cubicBezTo>
                  <a:pt x="3434" y="9516"/>
                  <a:pt x="3413" y="9599"/>
                  <a:pt x="3335" y="9631"/>
                </a:cubicBezTo>
                <a:cubicBezTo>
                  <a:pt x="1887" y="10279"/>
                  <a:pt x="943" y="11116"/>
                  <a:pt x="747" y="12040"/>
                </a:cubicBezTo>
                <a:cubicBezTo>
                  <a:pt x="740" y="12083"/>
                  <a:pt x="774" y="12120"/>
                  <a:pt x="827" y="12131"/>
                </a:cubicBezTo>
                <a:cubicBezTo>
                  <a:pt x="1148" y="12190"/>
                  <a:pt x="1331" y="12309"/>
                  <a:pt x="1422" y="12379"/>
                </a:cubicBezTo>
                <a:cubicBezTo>
                  <a:pt x="1462" y="12406"/>
                  <a:pt x="1514" y="12406"/>
                  <a:pt x="1553" y="12379"/>
                </a:cubicBezTo>
                <a:cubicBezTo>
                  <a:pt x="1665" y="12298"/>
                  <a:pt x="1915" y="12142"/>
                  <a:pt x="2262" y="12126"/>
                </a:cubicBezTo>
                <a:cubicBezTo>
                  <a:pt x="2707" y="12104"/>
                  <a:pt x="2996" y="12287"/>
                  <a:pt x="3113" y="12379"/>
                </a:cubicBezTo>
                <a:cubicBezTo>
                  <a:pt x="3153" y="12406"/>
                  <a:pt x="3205" y="12411"/>
                  <a:pt x="3245" y="12379"/>
                </a:cubicBezTo>
                <a:cubicBezTo>
                  <a:pt x="3356" y="12298"/>
                  <a:pt x="3604" y="12142"/>
                  <a:pt x="3951" y="12126"/>
                </a:cubicBezTo>
                <a:cubicBezTo>
                  <a:pt x="4396" y="12104"/>
                  <a:pt x="4684" y="12287"/>
                  <a:pt x="4809" y="12379"/>
                </a:cubicBezTo>
                <a:cubicBezTo>
                  <a:pt x="4848" y="12406"/>
                  <a:pt x="4900" y="12411"/>
                  <a:pt x="4940" y="12379"/>
                </a:cubicBezTo>
                <a:cubicBezTo>
                  <a:pt x="5051" y="12298"/>
                  <a:pt x="5301" y="12142"/>
                  <a:pt x="5648" y="12126"/>
                </a:cubicBezTo>
                <a:cubicBezTo>
                  <a:pt x="6094" y="12104"/>
                  <a:pt x="6382" y="12282"/>
                  <a:pt x="6500" y="12379"/>
                </a:cubicBezTo>
                <a:cubicBezTo>
                  <a:pt x="6539" y="12406"/>
                  <a:pt x="6598" y="12411"/>
                  <a:pt x="6631" y="12379"/>
                </a:cubicBezTo>
                <a:cubicBezTo>
                  <a:pt x="6749" y="12293"/>
                  <a:pt x="7018" y="12126"/>
                  <a:pt x="7411" y="12126"/>
                </a:cubicBezTo>
                <a:cubicBezTo>
                  <a:pt x="7811" y="12126"/>
                  <a:pt x="8080" y="12293"/>
                  <a:pt x="8191" y="12379"/>
                </a:cubicBezTo>
                <a:cubicBezTo>
                  <a:pt x="8230" y="12406"/>
                  <a:pt x="8283" y="12406"/>
                  <a:pt x="8322" y="12379"/>
                </a:cubicBezTo>
                <a:cubicBezTo>
                  <a:pt x="8433" y="12298"/>
                  <a:pt x="8681" y="12142"/>
                  <a:pt x="9028" y="12126"/>
                </a:cubicBezTo>
                <a:cubicBezTo>
                  <a:pt x="9474" y="12104"/>
                  <a:pt x="9762" y="12282"/>
                  <a:pt x="9880" y="12379"/>
                </a:cubicBezTo>
                <a:cubicBezTo>
                  <a:pt x="9919" y="12406"/>
                  <a:pt x="9978" y="12411"/>
                  <a:pt x="10011" y="12379"/>
                </a:cubicBezTo>
                <a:cubicBezTo>
                  <a:pt x="10129" y="12293"/>
                  <a:pt x="10398" y="12126"/>
                  <a:pt x="10791" y="12126"/>
                </a:cubicBezTo>
                <a:cubicBezTo>
                  <a:pt x="11191" y="12126"/>
                  <a:pt x="11460" y="12293"/>
                  <a:pt x="11571" y="12379"/>
                </a:cubicBezTo>
                <a:cubicBezTo>
                  <a:pt x="11610" y="12406"/>
                  <a:pt x="11663" y="12406"/>
                  <a:pt x="11702" y="12379"/>
                </a:cubicBezTo>
                <a:cubicBezTo>
                  <a:pt x="11814" y="12298"/>
                  <a:pt x="12061" y="12142"/>
                  <a:pt x="12408" y="12126"/>
                </a:cubicBezTo>
                <a:cubicBezTo>
                  <a:pt x="12854" y="12104"/>
                  <a:pt x="13142" y="12287"/>
                  <a:pt x="13260" y="12379"/>
                </a:cubicBezTo>
                <a:cubicBezTo>
                  <a:pt x="13299" y="12406"/>
                  <a:pt x="13352" y="12411"/>
                  <a:pt x="13391" y="12379"/>
                </a:cubicBezTo>
                <a:cubicBezTo>
                  <a:pt x="13503" y="12298"/>
                  <a:pt x="13752" y="12142"/>
                  <a:pt x="14100" y="12126"/>
                </a:cubicBezTo>
                <a:cubicBezTo>
                  <a:pt x="14545" y="12104"/>
                  <a:pt x="14833" y="12287"/>
                  <a:pt x="14951" y="12379"/>
                </a:cubicBezTo>
                <a:cubicBezTo>
                  <a:pt x="14991" y="12406"/>
                  <a:pt x="15043" y="12411"/>
                  <a:pt x="15082" y="12379"/>
                </a:cubicBezTo>
                <a:cubicBezTo>
                  <a:pt x="15194" y="12298"/>
                  <a:pt x="15443" y="12142"/>
                  <a:pt x="15791" y="12126"/>
                </a:cubicBezTo>
                <a:cubicBezTo>
                  <a:pt x="16236" y="12104"/>
                  <a:pt x="16524" y="12287"/>
                  <a:pt x="16649" y="12379"/>
                </a:cubicBezTo>
                <a:cubicBezTo>
                  <a:pt x="16688" y="12406"/>
                  <a:pt x="16740" y="12411"/>
                  <a:pt x="16780" y="12379"/>
                </a:cubicBezTo>
                <a:cubicBezTo>
                  <a:pt x="16891" y="12298"/>
                  <a:pt x="17139" y="12142"/>
                  <a:pt x="17486" y="12126"/>
                </a:cubicBezTo>
                <a:cubicBezTo>
                  <a:pt x="17931" y="12104"/>
                  <a:pt x="18221" y="12282"/>
                  <a:pt x="18346" y="12379"/>
                </a:cubicBezTo>
                <a:cubicBezTo>
                  <a:pt x="18385" y="12406"/>
                  <a:pt x="18438" y="12411"/>
                  <a:pt x="18477" y="12379"/>
                </a:cubicBezTo>
                <a:cubicBezTo>
                  <a:pt x="18588" y="12298"/>
                  <a:pt x="18836" y="12142"/>
                  <a:pt x="19183" y="12126"/>
                </a:cubicBezTo>
                <a:cubicBezTo>
                  <a:pt x="19629" y="12104"/>
                  <a:pt x="19917" y="12282"/>
                  <a:pt x="20035" y="12379"/>
                </a:cubicBezTo>
                <a:cubicBezTo>
                  <a:pt x="20074" y="12406"/>
                  <a:pt x="20133" y="12411"/>
                  <a:pt x="20166" y="12379"/>
                </a:cubicBezTo>
                <a:cubicBezTo>
                  <a:pt x="20258" y="12309"/>
                  <a:pt x="20441" y="12191"/>
                  <a:pt x="20723" y="12143"/>
                </a:cubicBezTo>
                <a:cubicBezTo>
                  <a:pt x="20775" y="12132"/>
                  <a:pt x="20809" y="12093"/>
                  <a:pt x="20803" y="12050"/>
                </a:cubicBezTo>
                <a:cubicBezTo>
                  <a:pt x="20613" y="11159"/>
                  <a:pt x="19727" y="10349"/>
                  <a:pt x="18370" y="9712"/>
                </a:cubicBezTo>
                <a:cubicBezTo>
                  <a:pt x="18292" y="9674"/>
                  <a:pt x="18280" y="9587"/>
                  <a:pt x="18346" y="9533"/>
                </a:cubicBezTo>
                <a:cubicBezTo>
                  <a:pt x="18778" y="9171"/>
                  <a:pt x="19086" y="8463"/>
                  <a:pt x="19269" y="7896"/>
                </a:cubicBezTo>
                <a:cubicBezTo>
                  <a:pt x="19433" y="7404"/>
                  <a:pt x="19033" y="6908"/>
                  <a:pt x="18424" y="6833"/>
                </a:cubicBezTo>
                <a:cubicBezTo>
                  <a:pt x="18325" y="6822"/>
                  <a:pt x="18226" y="6811"/>
                  <a:pt x="18108" y="6801"/>
                </a:cubicBezTo>
                <a:cubicBezTo>
                  <a:pt x="17931" y="6784"/>
                  <a:pt x="17820" y="6639"/>
                  <a:pt x="17873" y="6498"/>
                </a:cubicBezTo>
                <a:cubicBezTo>
                  <a:pt x="18390" y="5002"/>
                  <a:pt x="17291" y="3835"/>
                  <a:pt x="15823" y="3646"/>
                </a:cubicBezTo>
                <a:cubicBezTo>
                  <a:pt x="15706" y="3630"/>
                  <a:pt x="15606" y="3559"/>
                  <a:pt x="15580" y="3462"/>
                </a:cubicBezTo>
                <a:cubicBezTo>
                  <a:pt x="15246" y="2187"/>
                  <a:pt x="14335" y="1550"/>
                  <a:pt x="12769" y="1490"/>
                </a:cubicBezTo>
                <a:cubicBezTo>
                  <a:pt x="11196" y="1431"/>
                  <a:pt x="11151" y="697"/>
                  <a:pt x="11250" y="287"/>
                </a:cubicBezTo>
                <a:cubicBezTo>
                  <a:pt x="11289" y="136"/>
                  <a:pt x="11138" y="0"/>
                  <a:pt x="10955" y="0"/>
                </a:cubicBezTo>
                <a:close/>
                <a:moveTo>
                  <a:pt x="560" y="12602"/>
                </a:moveTo>
                <a:cubicBezTo>
                  <a:pt x="420" y="12602"/>
                  <a:pt x="280" y="12648"/>
                  <a:pt x="171" y="12737"/>
                </a:cubicBezTo>
                <a:lnTo>
                  <a:pt x="59" y="12823"/>
                </a:lnTo>
                <a:cubicBezTo>
                  <a:pt x="6" y="12861"/>
                  <a:pt x="-12" y="12920"/>
                  <a:pt x="8" y="12980"/>
                </a:cubicBezTo>
                <a:lnTo>
                  <a:pt x="2524" y="21254"/>
                </a:lnTo>
                <a:cubicBezTo>
                  <a:pt x="2583" y="21459"/>
                  <a:pt x="2805" y="21600"/>
                  <a:pt x="3060" y="21600"/>
                </a:cubicBezTo>
                <a:lnTo>
                  <a:pt x="18522" y="21600"/>
                </a:lnTo>
                <a:cubicBezTo>
                  <a:pt x="18777" y="21600"/>
                  <a:pt x="18999" y="21459"/>
                  <a:pt x="19058" y="21254"/>
                </a:cubicBezTo>
                <a:lnTo>
                  <a:pt x="21568" y="13000"/>
                </a:lnTo>
                <a:cubicBezTo>
                  <a:pt x="21588" y="12941"/>
                  <a:pt x="21561" y="12871"/>
                  <a:pt x="21509" y="12828"/>
                </a:cubicBezTo>
                <a:lnTo>
                  <a:pt x="21392" y="12737"/>
                </a:lnTo>
                <a:cubicBezTo>
                  <a:pt x="21176" y="12559"/>
                  <a:pt x="20828" y="12559"/>
                  <a:pt x="20612" y="12737"/>
                </a:cubicBezTo>
                <a:lnTo>
                  <a:pt x="20541" y="12791"/>
                </a:lnTo>
                <a:cubicBezTo>
                  <a:pt x="20324" y="12969"/>
                  <a:pt x="19977" y="12969"/>
                  <a:pt x="19761" y="12791"/>
                </a:cubicBezTo>
                <a:lnTo>
                  <a:pt x="19689" y="12737"/>
                </a:lnTo>
                <a:cubicBezTo>
                  <a:pt x="19473" y="12559"/>
                  <a:pt x="19125" y="12559"/>
                  <a:pt x="18909" y="12737"/>
                </a:cubicBezTo>
                <a:lnTo>
                  <a:pt x="18837" y="12791"/>
                </a:lnTo>
                <a:cubicBezTo>
                  <a:pt x="18621" y="12969"/>
                  <a:pt x="18273" y="12969"/>
                  <a:pt x="18057" y="12791"/>
                </a:cubicBezTo>
                <a:lnTo>
                  <a:pt x="17985" y="12737"/>
                </a:lnTo>
                <a:cubicBezTo>
                  <a:pt x="17769" y="12559"/>
                  <a:pt x="17422" y="12559"/>
                  <a:pt x="17205" y="12737"/>
                </a:cubicBezTo>
                <a:lnTo>
                  <a:pt x="17134" y="12791"/>
                </a:lnTo>
                <a:cubicBezTo>
                  <a:pt x="16918" y="12969"/>
                  <a:pt x="16570" y="12969"/>
                  <a:pt x="16354" y="12791"/>
                </a:cubicBezTo>
                <a:lnTo>
                  <a:pt x="16282" y="12737"/>
                </a:lnTo>
                <a:cubicBezTo>
                  <a:pt x="16066" y="12559"/>
                  <a:pt x="15718" y="12559"/>
                  <a:pt x="15502" y="12737"/>
                </a:cubicBezTo>
                <a:lnTo>
                  <a:pt x="15430" y="12791"/>
                </a:lnTo>
                <a:cubicBezTo>
                  <a:pt x="15214" y="12969"/>
                  <a:pt x="14867" y="12969"/>
                  <a:pt x="14650" y="12791"/>
                </a:cubicBezTo>
                <a:lnTo>
                  <a:pt x="14579" y="12737"/>
                </a:lnTo>
                <a:cubicBezTo>
                  <a:pt x="14362" y="12559"/>
                  <a:pt x="14015" y="12559"/>
                  <a:pt x="13799" y="12737"/>
                </a:cubicBezTo>
                <a:lnTo>
                  <a:pt x="13727" y="12796"/>
                </a:lnTo>
                <a:cubicBezTo>
                  <a:pt x="13511" y="12974"/>
                  <a:pt x="13163" y="12974"/>
                  <a:pt x="12947" y="12796"/>
                </a:cubicBezTo>
                <a:lnTo>
                  <a:pt x="12875" y="12742"/>
                </a:lnTo>
                <a:cubicBezTo>
                  <a:pt x="12659" y="12564"/>
                  <a:pt x="12311" y="12564"/>
                  <a:pt x="12095" y="12742"/>
                </a:cubicBezTo>
                <a:lnTo>
                  <a:pt x="12024" y="12796"/>
                </a:lnTo>
                <a:cubicBezTo>
                  <a:pt x="11807" y="12974"/>
                  <a:pt x="11460" y="12974"/>
                  <a:pt x="11244" y="12796"/>
                </a:cubicBezTo>
                <a:lnTo>
                  <a:pt x="11172" y="12742"/>
                </a:lnTo>
                <a:cubicBezTo>
                  <a:pt x="10956" y="12569"/>
                  <a:pt x="10608" y="12569"/>
                  <a:pt x="10392" y="12742"/>
                </a:cubicBezTo>
                <a:lnTo>
                  <a:pt x="10320" y="12796"/>
                </a:lnTo>
                <a:cubicBezTo>
                  <a:pt x="10104" y="12969"/>
                  <a:pt x="9756" y="12969"/>
                  <a:pt x="9540" y="12796"/>
                </a:cubicBezTo>
                <a:lnTo>
                  <a:pt x="9468" y="12737"/>
                </a:lnTo>
                <a:cubicBezTo>
                  <a:pt x="9252" y="12559"/>
                  <a:pt x="8905" y="12564"/>
                  <a:pt x="8688" y="12737"/>
                </a:cubicBezTo>
                <a:lnTo>
                  <a:pt x="8617" y="12791"/>
                </a:lnTo>
                <a:cubicBezTo>
                  <a:pt x="8401" y="12969"/>
                  <a:pt x="8053" y="12969"/>
                  <a:pt x="7837" y="12791"/>
                </a:cubicBezTo>
                <a:lnTo>
                  <a:pt x="7765" y="12737"/>
                </a:lnTo>
                <a:cubicBezTo>
                  <a:pt x="7549" y="12564"/>
                  <a:pt x="7201" y="12564"/>
                  <a:pt x="6985" y="12737"/>
                </a:cubicBezTo>
                <a:lnTo>
                  <a:pt x="6913" y="12791"/>
                </a:lnTo>
                <a:cubicBezTo>
                  <a:pt x="6697" y="12969"/>
                  <a:pt x="6350" y="12969"/>
                  <a:pt x="6133" y="12791"/>
                </a:cubicBezTo>
                <a:lnTo>
                  <a:pt x="6062" y="12737"/>
                </a:lnTo>
                <a:cubicBezTo>
                  <a:pt x="5845" y="12559"/>
                  <a:pt x="5498" y="12559"/>
                  <a:pt x="5282" y="12737"/>
                </a:cubicBezTo>
                <a:lnTo>
                  <a:pt x="5210" y="12791"/>
                </a:lnTo>
                <a:cubicBezTo>
                  <a:pt x="4994" y="12969"/>
                  <a:pt x="4646" y="12969"/>
                  <a:pt x="4430" y="12791"/>
                </a:cubicBezTo>
                <a:lnTo>
                  <a:pt x="4358" y="12737"/>
                </a:lnTo>
                <a:cubicBezTo>
                  <a:pt x="4142" y="12559"/>
                  <a:pt x="3794" y="12559"/>
                  <a:pt x="3578" y="12737"/>
                </a:cubicBezTo>
                <a:lnTo>
                  <a:pt x="3507" y="12791"/>
                </a:lnTo>
                <a:cubicBezTo>
                  <a:pt x="3290" y="12964"/>
                  <a:pt x="2943" y="12964"/>
                  <a:pt x="2727" y="12791"/>
                </a:cubicBezTo>
                <a:lnTo>
                  <a:pt x="2655" y="12737"/>
                </a:lnTo>
                <a:cubicBezTo>
                  <a:pt x="2439" y="12559"/>
                  <a:pt x="2091" y="12559"/>
                  <a:pt x="1875" y="12737"/>
                </a:cubicBezTo>
                <a:lnTo>
                  <a:pt x="1803" y="12791"/>
                </a:lnTo>
                <a:cubicBezTo>
                  <a:pt x="1587" y="12969"/>
                  <a:pt x="1239" y="12969"/>
                  <a:pt x="1023" y="12791"/>
                </a:cubicBezTo>
                <a:lnTo>
                  <a:pt x="951" y="12737"/>
                </a:lnTo>
                <a:cubicBezTo>
                  <a:pt x="843" y="12648"/>
                  <a:pt x="701" y="12602"/>
                  <a:pt x="560" y="12602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grpSp>
        <p:nvGrpSpPr>
          <p:cNvPr id="569" name="グループ"/>
          <p:cNvGrpSpPr/>
          <p:nvPr/>
        </p:nvGrpSpPr>
        <p:grpSpPr>
          <a:xfrm>
            <a:off x="4981726" y="2098497"/>
            <a:ext cx="754883" cy="916713"/>
            <a:chOff x="0" y="0"/>
            <a:chExt cx="754881" cy="916711"/>
          </a:xfrm>
        </p:grpSpPr>
        <p:sp>
          <p:nvSpPr>
            <p:cNvPr id="567" name="カップケーキ"/>
            <p:cNvSpPr/>
            <p:nvPr/>
          </p:nvSpPr>
          <p:spPr>
            <a:xfrm>
              <a:off x="0" y="0"/>
              <a:ext cx="754882" cy="916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600" fill="norm" stroke="1" extrusionOk="0">
                  <a:moveTo>
                    <a:pt x="10955" y="0"/>
                  </a:moveTo>
                  <a:cubicBezTo>
                    <a:pt x="9245" y="43"/>
                    <a:pt x="8517" y="869"/>
                    <a:pt x="8209" y="1571"/>
                  </a:cubicBezTo>
                  <a:cubicBezTo>
                    <a:pt x="8170" y="1663"/>
                    <a:pt x="8065" y="1723"/>
                    <a:pt x="7947" y="1723"/>
                  </a:cubicBezTo>
                  <a:cubicBezTo>
                    <a:pt x="7259" y="1750"/>
                    <a:pt x="6486" y="1940"/>
                    <a:pt x="5824" y="2501"/>
                  </a:cubicBezTo>
                  <a:cubicBezTo>
                    <a:pt x="5228" y="3015"/>
                    <a:pt x="5078" y="3537"/>
                    <a:pt x="5097" y="3975"/>
                  </a:cubicBezTo>
                  <a:cubicBezTo>
                    <a:pt x="5104" y="4072"/>
                    <a:pt x="5032" y="4158"/>
                    <a:pt x="4927" y="4196"/>
                  </a:cubicBezTo>
                  <a:cubicBezTo>
                    <a:pt x="3873" y="4607"/>
                    <a:pt x="3113" y="5655"/>
                    <a:pt x="3447" y="6611"/>
                  </a:cubicBezTo>
                  <a:cubicBezTo>
                    <a:pt x="3500" y="6757"/>
                    <a:pt x="3381" y="6908"/>
                    <a:pt x="3197" y="6919"/>
                  </a:cubicBezTo>
                  <a:cubicBezTo>
                    <a:pt x="3191" y="6919"/>
                    <a:pt x="3186" y="6919"/>
                    <a:pt x="3179" y="6919"/>
                  </a:cubicBezTo>
                  <a:cubicBezTo>
                    <a:pt x="2445" y="6973"/>
                    <a:pt x="2005" y="7621"/>
                    <a:pt x="2346" y="8161"/>
                  </a:cubicBezTo>
                  <a:cubicBezTo>
                    <a:pt x="2700" y="8717"/>
                    <a:pt x="3139" y="9208"/>
                    <a:pt x="3382" y="9462"/>
                  </a:cubicBezTo>
                  <a:cubicBezTo>
                    <a:pt x="3434" y="9516"/>
                    <a:pt x="3413" y="9599"/>
                    <a:pt x="3335" y="9631"/>
                  </a:cubicBezTo>
                  <a:cubicBezTo>
                    <a:pt x="1887" y="10279"/>
                    <a:pt x="943" y="11116"/>
                    <a:pt x="747" y="12040"/>
                  </a:cubicBezTo>
                  <a:cubicBezTo>
                    <a:pt x="740" y="12083"/>
                    <a:pt x="774" y="12120"/>
                    <a:pt x="827" y="12131"/>
                  </a:cubicBezTo>
                  <a:cubicBezTo>
                    <a:pt x="1148" y="12190"/>
                    <a:pt x="1331" y="12309"/>
                    <a:pt x="1422" y="12379"/>
                  </a:cubicBezTo>
                  <a:cubicBezTo>
                    <a:pt x="1462" y="12406"/>
                    <a:pt x="1514" y="12406"/>
                    <a:pt x="1553" y="12379"/>
                  </a:cubicBezTo>
                  <a:cubicBezTo>
                    <a:pt x="1665" y="12298"/>
                    <a:pt x="1915" y="12142"/>
                    <a:pt x="2262" y="12126"/>
                  </a:cubicBezTo>
                  <a:cubicBezTo>
                    <a:pt x="2707" y="12104"/>
                    <a:pt x="2996" y="12287"/>
                    <a:pt x="3113" y="12379"/>
                  </a:cubicBezTo>
                  <a:cubicBezTo>
                    <a:pt x="3153" y="12406"/>
                    <a:pt x="3205" y="12411"/>
                    <a:pt x="3245" y="12379"/>
                  </a:cubicBezTo>
                  <a:cubicBezTo>
                    <a:pt x="3356" y="12298"/>
                    <a:pt x="3604" y="12142"/>
                    <a:pt x="3951" y="12126"/>
                  </a:cubicBezTo>
                  <a:cubicBezTo>
                    <a:pt x="4396" y="12104"/>
                    <a:pt x="4684" y="12287"/>
                    <a:pt x="4809" y="12379"/>
                  </a:cubicBezTo>
                  <a:cubicBezTo>
                    <a:pt x="4848" y="12406"/>
                    <a:pt x="4900" y="12411"/>
                    <a:pt x="4940" y="12379"/>
                  </a:cubicBezTo>
                  <a:cubicBezTo>
                    <a:pt x="5051" y="12298"/>
                    <a:pt x="5301" y="12142"/>
                    <a:pt x="5648" y="12126"/>
                  </a:cubicBezTo>
                  <a:cubicBezTo>
                    <a:pt x="6094" y="12104"/>
                    <a:pt x="6382" y="12282"/>
                    <a:pt x="6500" y="12379"/>
                  </a:cubicBezTo>
                  <a:cubicBezTo>
                    <a:pt x="6539" y="12406"/>
                    <a:pt x="6598" y="12411"/>
                    <a:pt x="6631" y="12379"/>
                  </a:cubicBezTo>
                  <a:cubicBezTo>
                    <a:pt x="6749" y="12293"/>
                    <a:pt x="7018" y="12126"/>
                    <a:pt x="7411" y="12126"/>
                  </a:cubicBezTo>
                  <a:cubicBezTo>
                    <a:pt x="7811" y="12126"/>
                    <a:pt x="8080" y="12293"/>
                    <a:pt x="8191" y="12379"/>
                  </a:cubicBezTo>
                  <a:cubicBezTo>
                    <a:pt x="8230" y="12406"/>
                    <a:pt x="8283" y="12406"/>
                    <a:pt x="8322" y="12379"/>
                  </a:cubicBezTo>
                  <a:cubicBezTo>
                    <a:pt x="8433" y="12298"/>
                    <a:pt x="8681" y="12142"/>
                    <a:pt x="9028" y="12126"/>
                  </a:cubicBezTo>
                  <a:cubicBezTo>
                    <a:pt x="9474" y="12104"/>
                    <a:pt x="9762" y="12282"/>
                    <a:pt x="9880" y="12379"/>
                  </a:cubicBezTo>
                  <a:cubicBezTo>
                    <a:pt x="9919" y="12406"/>
                    <a:pt x="9978" y="12411"/>
                    <a:pt x="10011" y="12379"/>
                  </a:cubicBezTo>
                  <a:cubicBezTo>
                    <a:pt x="10129" y="12293"/>
                    <a:pt x="10398" y="12126"/>
                    <a:pt x="10791" y="12126"/>
                  </a:cubicBezTo>
                  <a:cubicBezTo>
                    <a:pt x="11191" y="12126"/>
                    <a:pt x="11460" y="12293"/>
                    <a:pt x="11571" y="12379"/>
                  </a:cubicBezTo>
                  <a:cubicBezTo>
                    <a:pt x="11610" y="12406"/>
                    <a:pt x="11663" y="12406"/>
                    <a:pt x="11702" y="12379"/>
                  </a:cubicBezTo>
                  <a:cubicBezTo>
                    <a:pt x="11814" y="12298"/>
                    <a:pt x="12061" y="12142"/>
                    <a:pt x="12408" y="12126"/>
                  </a:cubicBezTo>
                  <a:cubicBezTo>
                    <a:pt x="12854" y="12104"/>
                    <a:pt x="13142" y="12287"/>
                    <a:pt x="13260" y="12379"/>
                  </a:cubicBezTo>
                  <a:cubicBezTo>
                    <a:pt x="13299" y="12406"/>
                    <a:pt x="13352" y="12411"/>
                    <a:pt x="13391" y="12379"/>
                  </a:cubicBezTo>
                  <a:cubicBezTo>
                    <a:pt x="13503" y="12298"/>
                    <a:pt x="13752" y="12142"/>
                    <a:pt x="14100" y="12126"/>
                  </a:cubicBezTo>
                  <a:cubicBezTo>
                    <a:pt x="14545" y="12104"/>
                    <a:pt x="14833" y="12287"/>
                    <a:pt x="14951" y="12379"/>
                  </a:cubicBezTo>
                  <a:cubicBezTo>
                    <a:pt x="14991" y="12406"/>
                    <a:pt x="15043" y="12411"/>
                    <a:pt x="15082" y="12379"/>
                  </a:cubicBezTo>
                  <a:cubicBezTo>
                    <a:pt x="15194" y="12298"/>
                    <a:pt x="15443" y="12142"/>
                    <a:pt x="15791" y="12126"/>
                  </a:cubicBezTo>
                  <a:cubicBezTo>
                    <a:pt x="16236" y="12104"/>
                    <a:pt x="16524" y="12287"/>
                    <a:pt x="16649" y="12379"/>
                  </a:cubicBezTo>
                  <a:cubicBezTo>
                    <a:pt x="16688" y="12406"/>
                    <a:pt x="16740" y="12411"/>
                    <a:pt x="16780" y="12379"/>
                  </a:cubicBezTo>
                  <a:cubicBezTo>
                    <a:pt x="16891" y="12298"/>
                    <a:pt x="17139" y="12142"/>
                    <a:pt x="17486" y="12126"/>
                  </a:cubicBezTo>
                  <a:cubicBezTo>
                    <a:pt x="17931" y="12104"/>
                    <a:pt x="18221" y="12282"/>
                    <a:pt x="18346" y="12379"/>
                  </a:cubicBezTo>
                  <a:cubicBezTo>
                    <a:pt x="18385" y="12406"/>
                    <a:pt x="18438" y="12411"/>
                    <a:pt x="18477" y="12379"/>
                  </a:cubicBezTo>
                  <a:cubicBezTo>
                    <a:pt x="18588" y="12298"/>
                    <a:pt x="18836" y="12142"/>
                    <a:pt x="19183" y="12126"/>
                  </a:cubicBezTo>
                  <a:cubicBezTo>
                    <a:pt x="19629" y="12104"/>
                    <a:pt x="19917" y="12282"/>
                    <a:pt x="20035" y="12379"/>
                  </a:cubicBezTo>
                  <a:cubicBezTo>
                    <a:pt x="20074" y="12406"/>
                    <a:pt x="20133" y="12411"/>
                    <a:pt x="20166" y="12379"/>
                  </a:cubicBezTo>
                  <a:cubicBezTo>
                    <a:pt x="20258" y="12309"/>
                    <a:pt x="20441" y="12191"/>
                    <a:pt x="20723" y="12143"/>
                  </a:cubicBezTo>
                  <a:cubicBezTo>
                    <a:pt x="20775" y="12132"/>
                    <a:pt x="20809" y="12093"/>
                    <a:pt x="20803" y="12050"/>
                  </a:cubicBezTo>
                  <a:cubicBezTo>
                    <a:pt x="20613" y="11159"/>
                    <a:pt x="19727" y="10349"/>
                    <a:pt x="18370" y="9712"/>
                  </a:cubicBezTo>
                  <a:cubicBezTo>
                    <a:pt x="18292" y="9674"/>
                    <a:pt x="18280" y="9587"/>
                    <a:pt x="18346" y="9533"/>
                  </a:cubicBezTo>
                  <a:cubicBezTo>
                    <a:pt x="18778" y="9171"/>
                    <a:pt x="19086" y="8463"/>
                    <a:pt x="19269" y="7896"/>
                  </a:cubicBezTo>
                  <a:cubicBezTo>
                    <a:pt x="19433" y="7404"/>
                    <a:pt x="19033" y="6908"/>
                    <a:pt x="18424" y="6833"/>
                  </a:cubicBezTo>
                  <a:cubicBezTo>
                    <a:pt x="18325" y="6822"/>
                    <a:pt x="18226" y="6811"/>
                    <a:pt x="18108" y="6801"/>
                  </a:cubicBezTo>
                  <a:cubicBezTo>
                    <a:pt x="17931" y="6784"/>
                    <a:pt x="17820" y="6639"/>
                    <a:pt x="17873" y="6498"/>
                  </a:cubicBezTo>
                  <a:cubicBezTo>
                    <a:pt x="18390" y="5002"/>
                    <a:pt x="17291" y="3835"/>
                    <a:pt x="15823" y="3646"/>
                  </a:cubicBezTo>
                  <a:cubicBezTo>
                    <a:pt x="15706" y="3630"/>
                    <a:pt x="15606" y="3559"/>
                    <a:pt x="15580" y="3462"/>
                  </a:cubicBezTo>
                  <a:cubicBezTo>
                    <a:pt x="15246" y="2187"/>
                    <a:pt x="14335" y="1550"/>
                    <a:pt x="12769" y="1490"/>
                  </a:cubicBezTo>
                  <a:cubicBezTo>
                    <a:pt x="11196" y="1431"/>
                    <a:pt x="11151" y="697"/>
                    <a:pt x="11250" y="287"/>
                  </a:cubicBezTo>
                  <a:cubicBezTo>
                    <a:pt x="11289" y="136"/>
                    <a:pt x="11138" y="0"/>
                    <a:pt x="10955" y="0"/>
                  </a:cubicBezTo>
                  <a:close/>
                  <a:moveTo>
                    <a:pt x="560" y="12602"/>
                  </a:moveTo>
                  <a:cubicBezTo>
                    <a:pt x="420" y="12602"/>
                    <a:pt x="280" y="12648"/>
                    <a:pt x="171" y="12737"/>
                  </a:cubicBezTo>
                  <a:lnTo>
                    <a:pt x="59" y="12823"/>
                  </a:lnTo>
                  <a:cubicBezTo>
                    <a:pt x="6" y="12861"/>
                    <a:pt x="-12" y="12920"/>
                    <a:pt x="8" y="12980"/>
                  </a:cubicBezTo>
                  <a:lnTo>
                    <a:pt x="2524" y="21254"/>
                  </a:lnTo>
                  <a:cubicBezTo>
                    <a:pt x="2583" y="21459"/>
                    <a:pt x="2805" y="21600"/>
                    <a:pt x="3060" y="21600"/>
                  </a:cubicBezTo>
                  <a:lnTo>
                    <a:pt x="18522" y="21600"/>
                  </a:lnTo>
                  <a:cubicBezTo>
                    <a:pt x="18777" y="21600"/>
                    <a:pt x="18999" y="21459"/>
                    <a:pt x="19058" y="21254"/>
                  </a:cubicBezTo>
                  <a:lnTo>
                    <a:pt x="21568" y="13000"/>
                  </a:lnTo>
                  <a:cubicBezTo>
                    <a:pt x="21588" y="12941"/>
                    <a:pt x="21561" y="12871"/>
                    <a:pt x="21509" y="12828"/>
                  </a:cubicBezTo>
                  <a:lnTo>
                    <a:pt x="21392" y="12737"/>
                  </a:lnTo>
                  <a:cubicBezTo>
                    <a:pt x="21176" y="12559"/>
                    <a:pt x="20828" y="12559"/>
                    <a:pt x="20612" y="12737"/>
                  </a:cubicBezTo>
                  <a:lnTo>
                    <a:pt x="20541" y="12791"/>
                  </a:lnTo>
                  <a:cubicBezTo>
                    <a:pt x="20324" y="12969"/>
                    <a:pt x="19977" y="12969"/>
                    <a:pt x="19761" y="12791"/>
                  </a:cubicBezTo>
                  <a:lnTo>
                    <a:pt x="19689" y="12737"/>
                  </a:lnTo>
                  <a:cubicBezTo>
                    <a:pt x="19473" y="12559"/>
                    <a:pt x="19125" y="12559"/>
                    <a:pt x="18909" y="12737"/>
                  </a:cubicBezTo>
                  <a:lnTo>
                    <a:pt x="18837" y="12791"/>
                  </a:lnTo>
                  <a:cubicBezTo>
                    <a:pt x="18621" y="12969"/>
                    <a:pt x="18273" y="12969"/>
                    <a:pt x="18057" y="12791"/>
                  </a:cubicBezTo>
                  <a:lnTo>
                    <a:pt x="17985" y="12737"/>
                  </a:lnTo>
                  <a:cubicBezTo>
                    <a:pt x="17769" y="12559"/>
                    <a:pt x="17422" y="12559"/>
                    <a:pt x="17205" y="12737"/>
                  </a:cubicBezTo>
                  <a:lnTo>
                    <a:pt x="17134" y="12791"/>
                  </a:lnTo>
                  <a:cubicBezTo>
                    <a:pt x="16918" y="12969"/>
                    <a:pt x="16570" y="12969"/>
                    <a:pt x="16354" y="12791"/>
                  </a:cubicBezTo>
                  <a:lnTo>
                    <a:pt x="16282" y="12737"/>
                  </a:lnTo>
                  <a:cubicBezTo>
                    <a:pt x="16066" y="12559"/>
                    <a:pt x="15718" y="12559"/>
                    <a:pt x="15502" y="12737"/>
                  </a:cubicBezTo>
                  <a:lnTo>
                    <a:pt x="15430" y="12791"/>
                  </a:lnTo>
                  <a:cubicBezTo>
                    <a:pt x="15214" y="12969"/>
                    <a:pt x="14867" y="12969"/>
                    <a:pt x="14650" y="12791"/>
                  </a:cubicBezTo>
                  <a:lnTo>
                    <a:pt x="14579" y="12737"/>
                  </a:lnTo>
                  <a:cubicBezTo>
                    <a:pt x="14362" y="12559"/>
                    <a:pt x="14015" y="12559"/>
                    <a:pt x="13799" y="12737"/>
                  </a:cubicBezTo>
                  <a:lnTo>
                    <a:pt x="13727" y="12796"/>
                  </a:lnTo>
                  <a:cubicBezTo>
                    <a:pt x="13511" y="12974"/>
                    <a:pt x="13163" y="12974"/>
                    <a:pt x="12947" y="12796"/>
                  </a:cubicBezTo>
                  <a:lnTo>
                    <a:pt x="12875" y="12742"/>
                  </a:lnTo>
                  <a:cubicBezTo>
                    <a:pt x="12659" y="12564"/>
                    <a:pt x="12311" y="12564"/>
                    <a:pt x="12095" y="12742"/>
                  </a:cubicBezTo>
                  <a:lnTo>
                    <a:pt x="12024" y="12796"/>
                  </a:lnTo>
                  <a:cubicBezTo>
                    <a:pt x="11807" y="12974"/>
                    <a:pt x="11460" y="12974"/>
                    <a:pt x="11244" y="12796"/>
                  </a:cubicBezTo>
                  <a:lnTo>
                    <a:pt x="11172" y="12742"/>
                  </a:lnTo>
                  <a:cubicBezTo>
                    <a:pt x="10956" y="12569"/>
                    <a:pt x="10608" y="12569"/>
                    <a:pt x="10392" y="12742"/>
                  </a:cubicBezTo>
                  <a:lnTo>
                    <a:pt x="10320" y="12796"/>
                  </a:lnTo>
                  <a:cubicBezTo>
                    <a:pt x="10104" y="12969"/>
                    <a:pt x="9756" y="12969"/>
                    <a:pt x="9540" y="12796"/>
                  </a:cubicBezTo>
                  <a:lnTo>
                    <a:pt x="9468" y="12737"/>
                  </a:lnTo>
                  <a:cubicBezTo>
                    <a:pt x="9252" y="12559"/>
                    <a:pt x="8905" y="12564"/>
                    <a:pt x="8688" y="12737"/>
                  </a:cubicBezTo>
                  <a:lnTo>
                    <a:pt x="8617" y="12791"/>
                  </a:lnTo>
                  <a:cubicBezTo>
                    <a:pt x="8401" y="12969"/>
                    <a:pt x="8053" y="12969"/>
                    <a:pt x="7837" y="12791"/>
                  </a:cubicBezTo>
                  <a:lnTo>
                    <a:pt x="7765" y="12737"/>
                  </a:lnTo>
                  <a:cubicBezTo>
                    <a:pt x="7549" y="12564"/>
                    <a:pt x="7201" y="12564"/>
                    <a:pt x="6985" y="12737"/>
                  </a:cubicBezTo>
                  <a:lnTo>
                    <a:pt x="6913" y="12791"/>
                  </a:lnTo>
                  <a:cubicBezTo>
                    <a:pt x="6697" y="12969"/>
                    <a:pt x="6350" y="12969"/>
                    <a:pt x="6133" y="12791"/>
                  </a:cubicBezTo>
                  <a:lnTo>
                    <a:pt x="6062" y="12737"/>
                  </a:lnTo>
                  <a:cubicBezTo>
                    <a:pt x="5845" y="12559"/>
                    <a:pt x="5498" y="12559"/>
                    <a:pt x="5282" y="12737"/>
                  </a:cubicBezTo>
                  <a:lnTo>
                    <a:pt x="5210" y="12791"/>
                  </a:lnTo>
                  <a:cubicBezTo>
                    <a:pt x="4994" y="12969"/>
                    <a:pt x="4646" y="12969"/>
                    <a:pt x="4430" y="12791"/>
                  </a:cubicBezTo>
                  <a:lnTo>
                    <a:pt x="4358" y="12737"/>
                  </a:lnTo>
                  <a:cubicBezTo>
                    <a:pt x="4142" y="12559"/>
                    <a:pt x="3794" y="12559"/>
                    <a:pt x="3578" y="12737"/>
                  </a:cubicBezTo>
                  <a:lnTo>
                    <a:pt x="3507" y="12791"/>
                  </a:lnTo>
                  <a:cubicBezTo>
                    <a:pt x="3290" y="12964"/>
                    <a:pt x="2943" y="12964"/>
                    <a:pt x="2727" y="12791"/>
                  </a:cubicBezTo>
                  <a:lnTo>
                    <a:pt x="2655" y="12737"/>
                  </a:lnTo>
                  <a:cubicBezTo>
                    <a:pt x="2439" y="12559"/>
                    <a:pt x="2091" y="12559"/>
                    <a:pt x="1875" y="12737"/>
                  </a:cubicBezTo>
                  <a:lnTo>
                    <a:pt x="1803" y="12791"/>
                  </a:lnTo>
                  <a:cubicBezTo>
                    <a:pt x="1587" y="12969"/>
                    <a:pt x="1239" y="12969"/>
                    <a:pt x="1023" y="12791"/>
                  </a:cubicBezTo>
                  <a:lnTo>
                    <a:pt x="951" y="12737"/>
                  </a:lnTo>
                  <a:cubicBezTo>
                    <a:pt x="843" y="12648"/>
                    <a:pt x="701" y="12602"/>
                    <a:pt x="560" y="12602"/>
                  </a:cubicBezTo>
                  <a:close/>
                </a:path>
              </a:pathLst>
            </a:custGeom>
            <a:solidFill>
              <a:srgbClr val="00000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8" name="どくろ"/>
            <p:cNvSpPr/>
            <p:nvPr/>
          </p:nvSpPr>
          <p:spPr>
            <a:xfrm>
              <a:off x="96555" y="123154"/>
              <a:ext cx="550928" cy="78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547" fill="norm" stroke="1" extrusionOk="0">
                  <a:moveTo>
                    <a:pt x="10621" y="0"/>
                  </a:moveTo>
                  <a:cubicBezTo>
                    <a:pt x="8452" y="0"/>
                    <a:pt x="6450" y="505"/>
                    <a:pt x="4985" y="1420"/>
                  </a:cubicBezTo>
                  <a:cubicBezTo>
                    <a:pt x="3496" y="2351"/>
                    <a:pt x="2676" y="3652"/>
                    <a:pt x="2676" y="5082"/>
                  </a:cubicBezTo>
                  <a:cubicBezTo>
                    <a:pt x="2676" y="6422"/>
                    <a:pt x="3143" y="6794"/>
                    <a:pt x="4370" y="7570"/>
                  </a:cubicBezTo>
                  <a:cubicBezTo>
                    <a:pt x="4340" y="7270"/>
                    <a:pt x="4246" y="7098"/>
                    <a:pt x="4021" y="6689"/>
                  </a:cubicBezTo>
                  <a:cubicBezTo>
                    <a:pt x="3978" y="6612"/>
                    <a:pt x="3931" y="6527"/>
                    <a:pt x="3879" y="6433"/>
                  </a:cubicBezTo>
                  <a:cubicBezTo>
                    <a:pt x="3439" y="5619"/>
                    <a:pt x="3776" y="4807"/>
                    <a:pt x="3791" y="4773"/>
                  </a:cubicBezTo>
                  <a:lnTo>
                    <a:pt x="4155" y="4851"/>
                  </a:lnTo>
                  <a:lnTo>
                    <a:pt x="4521" y="4929"/>
                  </a:lnTo>
                  <a:cubicBezTo>
                    <a:pt x="4518" y="4936"/>
                    <a:pt x="4245" y="5601"/>
                    <a:pt x="4590" y="6237"/>
                  </a:cubicBezTo>
                  <a:cubicBezTo>
                    <a:pt x="4640" y="6331"/>
                    <a:pt x="4687" y="6414"/>
                    <a:pt x="4729" y="6491"/>
                  </a:cubicBezTo>
                  <a:cubicBezTo>
                    <a:pt x="5021" y="7020"/>
                    <a:pt x="5143" y="7240"/>
                    <a:pt x="5143" y="7835"/>
                  </a:cubicBezTo>
                  <a:cubicBezTo>
                    <a:pt x="5143" y="8142"/>
                    <a:pt x="5028" y="8416"/>
                    <a:pt x="4918" y="8681"/>
                  </a:cubicBezTo>
                  <a:cubicBezTo>
                    <a:pt x="4785" y="8999"/>
                    <a:pt x="4670" y="9274"/>
                    <a:pt x="4760" y="9569"/>
                  </a:cubicBezTo>
                  <a:cubicBezTo>
                    <a:pt x="4915" y="10082"/>
                    <a:pt x="5546" y="10399"/>
                    <a:pt x="6042" y="10399"/>
                  </a:cubicBezTo>
                  <a:cubicBezTo>
                    <a:pt x="7019" y="10399"/>
                    <a:pt x="7441" y="11009"/>
                    <a:pt x="7573" y="11479"/>
                  </a:cubicBezTo>
                  <a:lnTo>
                    <a:pt x="8480" y="11479"/>
                  </a:lnTo>
                  <a:lnTo>
                    <a:pt x="8480" y="10919"/>
                  </a:lnTo>
                  <a:lnTo>
                    <a:pt x="9243" y="10919"/>
                  </a:lnTo>
                  <a:lnTo>
                    <a:pt x="9243" y="11479"/>
                  </a:lnTo>
                  <a:lnTo>
                    <a:pt x="10238" y="11479"/>
                  </a:lnTo>
                  <a:lnTo>
                    <a:pt x="10238" y="10919"/>
                  </a:lnTo>
                  <a:lnTo>
                    <a:pt x="11001" y="10919"/>
                  </a:lnTo>
                  <a:lnTo>
                    <a:pt x="11001" y="11479"/>
                  </a:lnTo>
                  <a:lnTo>
                    <a:pt x="11999" y="11479"/>
                  </a:lnTo>
                  <a:lnTo>
                    <a:pt x="11999" y="10919"/>
                  </a:lnTo>
                  <a:lnTo>
                    <a:pt x="12760" y="10919"/>
                  </a:lnTo>
                  <a:lnTo>
                    <a:pt x="12760" y="11479"/>
                  </a:lnTo>
                  <a:lnTo>
                    <a:pt x="13669" y="11479"/>
                  </a:lnTo>
                  <a:cubicBezTo>
                    <a:pt x="13801" y="11009"/>
                    <a:pt x="14223" y="10399"/>
                    <a:pt x="15200" y="10399"/>
                  </a:cubicBezTo>
                  <a:cubicBezTo>
                    <a:pt x="15696" y="10399"/>
                    <a:pt x="16327" y="10082"/>
                    <a:pt x="16482" y="9569"/>
                  </a:cubicBezTo>
                  <a:cubicBezTo>
                    <a:pt x="16572" y="9274"/>
                    <a:pt x="16457" y="8999"/>
                    <a:pt x="16324" y="8681"/>
                  </a:cubicBezTo>
                  <a:cubicBezTo>
                    <a:pt x="16214" y="8416"/>
                    <a:pt x="16099" y="8142"/>
                    <a:pt x="16099" y="7835"/>
                  </a:cubicBezTo>
                  <a:cubicBezTo>
                    <a:pt x="16099" y="7239"/>
                    <a:pt x="16219" y="7020"/>
                    <a:pt x="16511" y="6491"/>
                  </a:cubicBezTo>
                  <a:cubicBezTo>
                    <a:pt x="16553" y="6414"/>
                    <a:pt x="16599" y="6331"/>
                    <a:pt x="16650" y="6237"/>
                  </a:cubicBezTo>
                  <a:cubicBezTo>
                    <a:pt x="16994" y="5601"/>
                    <a:pt x="16724" y="4936"/>
                    <a:pt x="16721" y="4929"/>
                  </a:cubicBezTo>
                  <a:lnTo>
                    <a:pt x="17451" y="4773"/>
                  </a:lnTo>
                  <a:cubicBezTo>
                    <a:pt x="17466" y="4807"/>
                    <a:pt x="17804" y="5619"/>
                    <a:pt x="17362" y="6433"/>
                  </a:cubicBezTo>
                  <a:cubicBezTo>
                    <a:pt x="17311" y="6527"/>
                    <a:pt x="17264" y="6611"/>
                    <a:pt x="17221" y="6688"/>
                  </a:cubicBezTo>
                  <a:cubicBezTo>
                    <a:pt x="16996" y="7097"/>
                    <a:pt x="16901" y="7270"/>
                    <a:pt x="16872" y="7570"/>
                  </a:cubicBezTo>
                  <a:cubicBezTo>
                    <a:pt x="18099" y="6794"/>
                    <a:pt x="18566" y="6422"/>
                    <a:pt x="18566" y="5082"/>
                  </a:cubicBezTo>
                  <a:cubicBezTo>
                    <a:pt x="18566" y="3652"/>
                    <a:pt x="17744" y="2352"/>
                    <a:pt x="16255" y="1420"/>
                  </a:cubicBezTo>
                  <a:cubicBezTo>
                    <a:pt x="14790" y="505"/>
                    <a:pt x="12790" y="0"/>
                    <a:pt x="10621" y="0"/>
                  </a:cubicBezTo>
                  <a:close/>
                  <a:moveTo>
                    <a:pt x="7922" y="5910"/>
                  </a:moveTo>
                  <a:cubicBezTo>
                    <a:pt x="10338" y="5910"/>
                    <a:pt x="9900" y="7158"/>
                    <a:pt x="9461" y="7626"/>
                  </a:cubicBezTo>
                  <a:cubicBezTo>
                    <a:pt x="9021" y="8094"/>
                    <a:pt x="7592" y="9302"/>
                    <a:pt x="6384" y="8054"/>
                  </a:cubicBezTo>
                  <a:cubicBezTo>
                    <a:pt x="5176" y="6806"/>
                    <a:pt x="6275" y="5910"/>
                    <a:pt x="7922" y="5910"/>
                  </a:cubicBezTo>
                  <a:close/>
                  <a:moveTo>
                    <a:pt x="13319" y="5910"/>
                  </a:moveTo>
                  <a:cubicBezTo>
                    <a:pt x="14966" y="5910"/>
                    <a:pt x="16063" y="6806"/>
                    <a:pt x="14855" y="8054"/>
                  </a:cubicBezTo>
                  <a:cubicBezTo>
                    <a:pt x="13647" y="9302"/>
                    <a:pt x="12220" y="8094"/>
                    <a:pt x="11781" y="7626"/>
                  </a:cubicBezTo>
                  <a:cubicBezTo>
                    <a:pt x="11342" y="7158"/>
                    <a:pt x="10904" y="5910"/>
                    <a:pt x="13319" y="5910"/>
                  </a:cubicBezTo>
                  <a:close/>
                  <a:moveTo>
                    <a:pt x="10621" y="8587"/>
                  </a:moveTo>
                  <a:cubicBezTo>
                    <a:pt x="11915" y="8863"/>
                    <a:pt x="11935" y="9797"/>
                    <a:pt x="11568" y="10103"/>
                  </a:cubicBezTo>
                  <a:cubicBezTo>
                    <a:pt x="11202" y="10409"/>
                    <a:pt x="10621" y="9935"/>
                    <a:pt x="10621" y="9935"/>
                  </a:cubicBezTo>
                  <a:cubicBezTo>
                    <a:pt x="10621" y="9935"/>
                    <a:pt x="10040" y="10409"/>
                    <a:pt x="9674" y="10103"/>
                  </a:cubicBezTo>
                  <a:cubicBezTo>
                    <a:pt x="9307" y="9797"/>
                    <a:pt x="9327" y="8863"/>
                    <a:pt x="10621" y="8587"/>
                  </a:cubicBezTo>
                  <a:close/>
                  <a:moveTo>
                    <a:pt x="5992" y="10937"/>
                  </a:moveTo>
                  <a:cubicBezTo>
                    <a:pt x="6051" y="12945"/>
                    <a:pt x="6696" y="13311"/>
                    <a:pt x="7391" y="13396"/>
                  </a:cubicBezTo>
                  <a:cubicBezTo>
                    <a:pt x="8607" y="13545"/>
                    <a:pt x="10601" y="13547"/>
                    <a:pt x="10621" y="13547"/>
                  </a:cubicBezTo>
                  <a:cubicBezTo>
                    <a:pt x="10641" y="13547"/>
                    <a:pt x="12634" y="13545"/>
                    <a:pt x="13848" y="13396"/>
                  </a:cubicBezTo>
                  <a:cubicBezTo>
                    <a:pt x="14988" y="13256"/>
                    <a:pt x="15221" y="12164"/>
                    <a:pt x="15250" y="10937"/>
                  </a:cubicBezTo>
                  <a:cubicBezTo>
                    <a:pt x="15233" y="10938"/>
                    <a:pt x="15215" y="10941"/>
                    <a:pt x="15197" y="10941"/>
                  </a:cubicBezTo>
                  <a:cubicBezTo>
                    <a:pt x="14628" y="10941"/>
                    <a:pt x="14455" y="11406"/>
                    <a:pt x="14403" y="11637"/>
                  </a:cubicBezTo>
                  <a:lnTo>
                    <a:pt x="14403" y="12580"/>
                  </a:lnTo>
                  <a:lnTo>
                    <a:pt x="13640" y="12580"/>
                  </a:lnTo>
                  <a:lnTo>
                    <a:pt x="13640" y="12020"/>
                  </a:lnTo>
                  <a:lnTo>
                    <a:pt x="12760" y="12020"/>
                  </a:lnTo>
                  <a:lnTo>
                    <a:pt x="12760" y="12580"/>
                  </a:lnTo>
                  <a:lnTo>
                    <a:pt x="11997" y="12580"/>
                  </a:lnTo>
                  <a:lnTo>
                    <a:pt x="11997" y="12020"/>
                  </a:lnTo>
                  <a:lnTo>
                    <a:pt x="11001" y="12020"/>
                  </a:lnTo>
                  <a:lnTo>
                    <a:pt x="11001" y="12580"/>
                  </a:lnTo>
                  <a:lnTo>
                    <a:pt x="10238" y="12580"/>
                  </a:lnTo>
                  <a:lnTo>
                    <a:pt x="10238" y="12020"/>
                  </a:lnTo>
                  <a:lnTo>
                    <a:pt x="9243" y="12020"/>
                  </a:lnTo>
                  <a:lnTo>
                    <a:pt x="9243" y="12580"/>
                  </a:lnTo>
                  <a:lnTo>
                    <a:pt x="8480" y="12580"/>
                  </a:lnTo>
                  <a:lnTo>
                    <a:pt x="8480" y="12020"/>
                  </a:lnTo>
                  <a:lnTo>
                    <a:pt x="7599" y="12020"/>
                  </a:lnTo>
                  <a:lnTo>
                    <a:pt x="7599" y="12580"/>
                  </a:lnTo>
                  <a:lnTo>
                    <a:pt x="6836" y="12580"/>
                  </a:lnTo>
                  <a:lnTo>
                    <a:pt x="6836" y="11637"/>
                  </a:lnTo>
                  <a:cubicBezTo>
                    <a:pt x="6785" y="11406"/>
                    <a:pt x="6611" y="10941"/>
                    <a:pt x="6042" y="10941"/>
                  </a:cubicBezTo>
                  <a:cubicBezTo>
                    <a:pt x="6025" y="10941"/>
                    <a:pt x="6008" y="10938"/>
                    <a:pt x="5992" y="10937"/>
                  </a:cubicBezTo>
                  <a:close/>
                  <a:moveTo>
                    <a:pt x="18724" y="11960"/>
                  </a:moveTo>
                  <a:cubicBezTo>
                    <a:pt x="18679" y="11960"/>
                    <a:pt x="18630" y="11962"/>
                    <a:pt x="18578" y="11965"/>
                  </a:cubicBezTo>
                  <a:cubicBezTo>
                    <a:pt x="17773" y="12017"/>
                    <a:pt x="17571" y="12819"/>
                    <a:pt x="16975" y="13190"/>
                  </a:cubicBezTo>
                  <a:cubicBezTo>
                    <a:pt x="16446" y="13520"/>
                    <a:pt x="3685" y="18765"/>
                    <a:pt x="3126" y="19006"/>
                  </a:cubicBezTo>
                  <a:cubicBezTo>
                    <a:pt x="2780" y="19156"/>
                    <a:pt x="2366" y="19181"/>
                    <a:pt x="1954" y="19181"/>
                  </a:cubicBezTo>
                  <a:cubicBezTo>
                    <a:pt x="1744" y="19181"/>
                    <a:pt x="1534" y="19175"/>
                    <a:pt x="1334" y="19175"/>
                  </a:cubicBezTo>
                  <a:cubicBezTo>
                    <a:pt x="731" y="19175"/>
                    <a:pt x="215" y="19234"/>
                    <a:pt x="37" y="19710"/>
                  </a:cubicBezTo>
                  <a:cubicBezTo>
                    <a:pt x="-177" y="20284"/>
                    <a:pt x="567" y="20350"/>
                    <a:pt x="1329" y="20802"/>
                  </a:cubicBezTo>
                  <a:cubicBezTo>
                    <a:pt x="1924" y="21156"/>
                    <a:pt x="1829" y="21547"/>
                    <a:pt x="2523" y="21547"/>
                  </a:cubicBezTo>
                  <a:cubicBezTo>
                    <a:pt x="2570" y="21547"/>
                    <a:pt x="2622" y="21545"/>
                    <a:pt x="2676" y="21541"/>
                  </a:cubicBezTo>
                  <a:cubicBezTo>
                    <a:pt x="3480" y="21487"/>
                    <a:pt x="3676" y="20683"/>
                    <a:pt x="4269" y="20310"/>
                  </a:cubicBezTo>
                  <a:cubicBezTo>
                    <a:pt x="4796" y="19978"/>
                    <a:pt x="17548" y="14736"/>
                    <a:pt x="18109" y="14497"/>
                  </a:cubicBezTo>
                  <a:cubicBezTo>
                    <a:pt x="18446" y="14353"/>
                    <a:pt x="18847" y="14327"/>
                    <a:pt x="19248" y="14327"/>
                  </a:cubicBezTo>
                  <a:cubicBezTo>
                    <a:pt x="19480" y="14327"/>
                    <a:pt x="19714" y="14336"/>
                    <a:pt x="19934" y="14336"/>
                  </a:cubicBezTo>
                  <a:cubicBezTo>
                    <a:pt x="20523" y="14336"/>
                    <a:pt x="21024" y="14272"/>
                    <a:pt x="21202" y="13805"/>
                  </a:cubicBezTo>
                  <a:cubicBezTo>
                    <a:pt x="21421" y="13232"/>
                    <a:pt x="20676" y="13163"/>
                    <a:pt x="19917" y="12708"/>
                  </a:cubicBezTo>
                  <a:cubicBezTo>
                    <a:pt x="19323" y="12351"/>
                    <a:pt x="19425" y="11960"/>
                    <a:pt x="18724" y="11960"/>
                  </a:cubicBezTo>
                  <a:close/>
                  <a:moveTo>
                    <a:pt x="2384" y="11965"/>
                  </a:moveTo>
                  <a:cubicBezTo>
                    <a:pt x="1828" y="12014"/>
                    <a:pt x="1878" y="12376"/>
                    <a:pt x="1324" y="12708"/>
                  </a:cubicBezTo>
                  <a:cubicBezTo>
                    <a:pt x="566" y="13163"/>
                    <a:pt x="-179" y="13232"/>
                    <a:pt x="40" y="13805"/>
                  </a:cubicBezTo>
                  <a:cubicBezTo>
                    <a:pt x="399" y="14747"/>
                    <a:pt x="2077" y="14046"/>
                    <a:pt x="3133" y="14497"/>
                  </a:cubicBezTo>
                  <a:cubicBezTo>
                    <a:pt x="3352" y="14590"/>
                    <a:pt x="5429" y="15447"/>
                    <a:pt x="7913" y="16476"/>
                  </a:cubicBezTo>
                  <a:cubicBezTo>
                    <a:pt x="8576" y="16201"/>
                    <a:pt x="9270" y="15914"/>
                    <a:pt x="9963" y="15625"/>
                  </a:cubicBezTo>
                  <a:cubicBezTo>
                    <a:pt x="7086" y="14426"/>
                    <a:pt x="4499" y="13335"/>
                    <a:pt x="4267" y="13190"/>
                  </a:cubicBezTo>
                  <a:cubicBezTo>
                    <a:pt x="3671" y="12819"/>
                    <a:pt x="3468" y="12017"/>
                    <a:pt x="2664" y="11965"/>
                  </a:cubicBezTo>
                  <a:cubicBezTo>
                    <a:pt x="2556" y="11958"/>
                    <a:pt x="2464" y="11958"/>
                    <a:pt x="2384" y="11965"/>
                  </a:cubicBezTo>
                  <a:close/>
                  <a:moveTo>
                    <a:pt x="13327" y="17024"/>
                  </a:moveTo>
                  <a:cubicBezTo>
                    <a:pt x="12662" y="17299"/>
                    <a:pt x="11972" y="17587"/>
                    <a:pt x="11279" y="17875"/>
                  </a:cubicBezTo>
                  <a:cubicBezTo>
                    <a:pt x="14155" y="19074"/>
                    <a:pt x="16739" y="20164"/>
                    <a:pt x="16970" y="20310"/>
                  </a:cubicBezTo>
                  <a:cubicBezTo>
                    <a:pt x="17563" y="20683"/>
                    <a:pt x="17762" y="21487"/>
                    <a:pt x="18566" y="21541"/>
                  </a:cubicBezTo>
                  <a:cubicBezTo>
                    <a:pt x="19428" y="21600"/>
                    <a:pt x="19275" y="21180"/>
                    <a:pt x="19910" y="20802"/>
                  </a:cubicBezTo>
                  <a:cubicBezTo>
                    <a:pt x="20673" y="20350"/>
                    <a:pt x="21417" y="20284"/>
                    <a:pt x="21202" y="19710"/>
                  </a:cubicBezTo>
                  <a:cubicBezTo>
                    <a:pt x="20850" y="18767"/>
                    <a:pt x="19169" y="19461"/>
                    <a:pt x="18116" y="19006"/>
                  </a:cubicBezTo>
                  <a:cubicBezTo>
                    <a:pt x="17898" y="18912"/>
                    <a:pt x="15814" y="18054"/>
                    <a:pt x="13327" y="17024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70" name="椅子"/>
          <p:cNvSpPr/>
          <p:nvPr/>
        </p:nvSpPr>
        <p:spPr>
          <a:xfrm flipH="1">
            <a:off x="7829911" y="2090915"/>
            <a:ext cx="754882" cy="927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5" fill="norm" stroke="1" extrusionOk="0">
                <a:moveTo>
                  <a:pt x="19748" y="3"/>
                </a:moveTo>
                <a:cubicBezTo>
                  <a:pt x="19500" y="-25"/>
                  <a:pt x="19269" y="113"/>
                  <a:pt x="19228" y="313"/>
                </a:cubicBezTo>
                <a:lnTo>
                  <a:pt x="17274" y="9415"/>
                </a:lnTo>
                <a:cubicBezTo>
                  <a:pt x="17210" y="9715"/>
                  <a:pt x="17210" y="10021"/>
                  <a:pt x="17276" y="10321"/>
                </a:cubicBezTo>
                <a:lnTo>
                  <a:pt x="17770" y="12234"/>
                </a:lnTo>
                <a:lnTo>
                  <a:pt x="3899" y="11477"/>
                </a:lnTo>
                <a:cubicBezTo>
                  <a:pt x="3299" y="11448"/>
                  <a:pt x="2762" y="11777"/>
                  <a:pt x="2634" y="12254"/>
                </a:cubicBezTo>
                <a:lnTo>
                  <a:pt x="0" y="21575"/>
                </a:lnTo>
                <a:lnTo>
                  <a:pt x="1501" y="21575"/>
                </a:lnTo>
                <a:lnTo>
                  <a:pt x="3905" y="14727"/>
                </a:lnTo>
                <a:cubicBezTo>
                  <a:pt x="4178" y="14061"/>
                  <a:pt x="4985" y="13637"/>
                  <a:pt x="5896" y="13682"/>
                </a:cubicBezTo>
                <a:lnTo>
                  <a:pt x="16629" y="14206"/>
                </a:lnTo>
                <a:cubicBezTo>
                  <a:pt x="17536" y="14250"/>
                  <a:pt x="18294" y="14752"/>
                  <a:pt x="18500" y="15443"/>
                </a:cubicBezTo>
                <a:lnTo>
                  <a:pt x="20287" y="21575"/>
                </a:lnTo>
                <a:lnTo>
                  <a:pt x="21600" y="21575"/>
                </a:lnTo>
                <a:lnTo>
                  <a:pt x="21165" y="19444"/>
                </a:lnTo>
                <a:lnTo>
                  <a:pt x="19771" y="12633"/>
                </a:lnTo>
                <a:lnTo>
                  <a:pt x="19711" y="12340"/>
                </a:lnTo>
                <a:lnTo>
                  <a:pt x="19265" y="10167"/>
                </a:lnTo>
                <a:cubicBezTo>
                  <a:pt x="19222" y="9957"/>
                  <a:pt x="19223" y="9742"/>
                  <a:pt x="19267" y="9532"/>
                </a:cubicBezTo>
                <a:lnTo>
                  <a:pt x="21144" y="521"/>
                </a:lnTo>
                <a:cubicBezTo>
                  <a:pt x="21187" y="312"/>
                  <a:pt x="21010" y="115"/>
                  <a:pt x="20752" y="86"/>
                </a:cubicBezTo>
                <a:lnTo>
                  <a:pt x="19748" y="3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71" name="稲妻"/>
          <p:cNvSpPr/>
          <p:nvPr/>
        </p:nvSpPr>
        <p:spPr>
          <a:xfrm>
            <a:off x="7989848" y="2068640"/>
            <a:ext cx="435009" cy="780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808" y="0"/>
                </a:moveTo>
                <a:lnTo>
                  <a:pt x="0" y="12520"/>
                </a:lnTo>
                <a:lnTo>
                  <a:pt x="12017" y="12520"/>
                </a:lnTo>
                <a:lnTo>
                  <a:pt x="9664" y="21600"/>
                </a:lnTo>
                <a:lnTo>
                  <a:pt x="21600" y="8375"/>
                </a:lnTo>
                <a:lnTo>
                  <a:pt x="11515" y="8375"/>
                </a:lnTo>
                <a:lnTo>
                  <a:pt x="16221" y="0"/>
                </a:lnTo>
                <a:lnTo>
                  <a:pt x="6808" y="0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572" name="四角形 四角形" descr="四角形 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325" y="1890715"/>
            <a:ext cx="3740853" cy="2226172"/>
          </a:xfrm>
          <a:prstGeom prst="rect">
            <a:avLst/>
          </a:prstGeom>
        </p:spPr>
      </p:pic>
      <p:pic>
        <p:nvPicPr>
          <p:cNvPr id="574" name="四角形 四角形" descr="四角形 四角形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2809" y="1866546"/>
            <a:ext cx="3740852" cy="2274510"/>
          </a:xfrm>
          <a:prstGeom prst="rect">
            <a:avLst/>
          </a:prstGeom>
        </p:spPr>
      </p:pic>
      <p:sp>
        <p:nvSpPr>
          <p:cNvPr id="576" name="1st ステージ"/>
          <p:cNvSpPr txBox="1"/>
          <p:nvPr/>
        </p:nvSpPr>
        <p:spPr>
          <a:xfrm>
            <a:off x="2494638" y="3269758"/>
            <a:ext cx="3520226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1st ステージ</a:t>
            </a:r>
          </a:p>
        </p:txBody>
      </p:sp>
      <p:sp>
        <p:nvSpPr>
          <p:cNvPr id="577" name="2nd ステージ"/>
          <p:cNvSpPr txBox="1"/>
          <p:nvPr/>
        </p:nvSpPr>
        <p:spPr>
          <a:xfrm>
            <a:off x="7329828" y="3269758"/>
            <a:ext cx="3520226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57671">
              <a:spcBef>
                <a:spcPts val="0"/>
              </a:spcBef>
              <a:defRPr sz="437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2nd ステージ</a:t>
            </a:r>
          </a:p>
        </p:txBody>
      </p:sp>
      <p:sp>
        <p:nvSpPr>
          <p:cNvPr id="578" name="三角形"/>
          <p:cNvSpPr/>
          <p:nvPr/>
        </p:nvSpPr>
        <p:spPr>
          <a:xfrm rot="5400000">
            <a:off x="6335763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79" name="三角形"/>
          <p:cNvSpPr/>
          <p:nvPr/>
        </p:nvSpPr>
        <p:spPr>
          <a:xfrm rot="5400000">
            <a:off x="1500573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80" name="三角形"/>
          <p:cNvSpPr/>
          <p:nvPr/>
        </p:nvSpPr>
        <p:spPr>
          <a:xfrm rot="5400000">
            <a:off x="11133844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581" name="画像" descr="画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" y="2201703"/>
            <a:ext cx="1857345" cy="1857344"/>
          </a:xfrm>
          <a:prstGeom prst="rect">
            <a:avLst/>
          </a:prstGeom>
          <a:ln w="3175">
            <a:miter lim="400000"/>
          </a:ln>
        </p:spPr>
      </p:pic>
      <p:sp>
        <p:nvSpPr>
          <p:cNvPr id="582" name="クリア"/>
          <p:cNvSpPr txBox="1"/>
          <p:nvPr/>
        </p:nvSpPr>
        <p:spPr>
          <a:xfrm>
            <a:off x="12090800" y="2017289"/>
            <a:ext cx="754883" cy="22261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45930">
              <a:spcBef>
                <a:spcPts val="0"/>
              </a:spcBef>
              <a:defRPr sz="4278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クリア</a:t>
            </a:r>
          </a:p>
        </p:txBody>
      </p:sp>
      <p:sp>
        <p:nvSpPr>
          <p:cNvPr id="583" name="クリア確率"/>
          <p:cNvSpPr txBox="1"/>
          <p:nvPr/>
        </p:nvSpPr>
        <p:spPr>
          <a:xfrm>
            <a:off x="2474783" y="4405125"/>
            <a:ext cx="4024506" cy="1087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クリア確率 </a:t>
            </a:r>
            <a14:m>
              <m:oMath>
                <m:f>
                  <m:fPr>
                    <m:ctrlP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num>
                  <m:den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den>
                </m:f>
              </m:oMath>
            </a14:m>
          </a:p>
        </p:txBody>
      </p:sp>
      <p:sp>
        <p:nvSpPr>
          <p:cNvPr id="584" name="クリア確率"/>
          <p:cNvSpPr txBox="1"/>
          <p:nvPr/>
        </p:nvSpPr>
        <p:spPr>
          <a:xfrm>
            <a:off x="7239938" y="4405125"/>
            <a:ext cx="4024506" cy="1087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クリア確率 </a:t>
            </a:r>
            <a14:m>
              <m:oMath>
                <m:f>
                  <m:fPr>
                    <m:ctrlP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</a:p>
        </p:txBody>
      </p:sp>
      <p:sp>
        <p:nvSpPr>
          <p:cNvPr id="585" name="歩く男性"/>
          <p:cNvSpPr/>
          <p:nvPr/>
        </p:nvSpPr>
        <p:spPr>
          <a:xfrm>
            <a:off x="202444" y="6149838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86" name="椅子"/>
          <p:cNvSpPr/>
          <p:nvPr/>
        </p:nvSpPr>
        <p:spPr>
          <a:xfrm flipH="1">
            <a:off x="9648862" y="2093017"/>
            <a:ext cx="754882" cy="927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5" fill="norm" stroke="1" extrusionOk="0">
                <a:moveTo>
                  <a:pt x="19748" y="3"/>
                </a:moveTo>
                <a:cubicBezTo>
                  <a:pt x="19500" y="-25"/>
                  <a:pt x="19269" y="113"/>
                  <a:pt x="19228" y="313"/>
                </a:cubicBezTo>
                <a:lnTo>
                  <a:pt x="17274" y="9415"/>
                </a:lnTo>
                <a:cubicBezTo>
                  <a:pt x="17210" y="9715"/>
                  <a:pt x="17210" y="10021"/>
                  <a:pt x="17276" y="10321"/>
                </a:cubicBezTo>
                <a:lnTo>
                  <a:pt x="17770" y="12234"/>
                </a:lnTo>
                <a:lnTo>
                  <a:pt x="3899" y="11477"/>
                </a:lnTo>
                <a:cubicBezTo>
                  <a:pt x="3299" y="11448"/>
                  <a:pt x="2762" y="11777"/>
                  <a:pt x="2634" y="12254"/>
                </a:cubicBezTo>
                <a:lnTo>
                  <a:pt x="0" y="21575"/>
                </a:lnTo>
                <a:lnTo>
                  <a:pt x="1501" y="21575"/>
                </a:lnTo>
                <a:lnTo>
                  <a:pt x="3905" y="14727"/>
                </a:lnTo>
                <a:cubicBezTo>
                  <a:pt x="4178" y="14061"/>
                  <a:pt x="4985" y="13637"/>
                  <a:pt x="5896" y="13682"/>
                </a:cubicBezTo>
                <a:lnTo>
                  <a:pt x="16629" y="14206"/>
                </a:lnTo>
                <a:cubicBezTo>
                  <a:pt x="17536" y="14250"/>
                  <a:pt x="18294" y="14752"/>
                  <a:pt x="18500" y="15443"/>
                </a:cubicBezTo>
                <a:lnTo>
                  <a:pt x="20287" y="21575"/>
                </a:lnTo>
                <a:lnTo>
                  <a:pt x="21600" y="21575"/>
                </a:lnTo>
                <a:lnTo>
                  <a:pt x="21165" y="19444"/>
                </a:lnTo>
                <a:lnTo>
                  <a:pt x="19771" y="12633"/>
                </a:lnTo>
                <a:lnTo>
                  <a:pt x="19711" y="12340"/>
                </a:lnTo>
                <a:lnTo>
                  <a:pt x="19265" y="10167"/>
                </a:lnTo>
                <a:cubicBezTo>
                  <a:pt x="19222" y="9957"/>
                  <a:pt x="19223" y="9742"/>
                  <a:pt x="19267" y="9532"/>
                </a:cubicBezTo>
                <a:lnTo>
                  <a:pt x="21144" y="521"/>
                </a:lnTo>
                <a:cubicBezTo>
                  <a:pt x="21187" y="312"/>
                  <a:pt x="21010" y="115"/>
                  <a:pt x="20752" y="86"/>
                </a:cubicBezTo>
                <a:lnTo>
                  <a:pt x="19748" y="3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87" name="歩く男性"/>
          <p:cNvSpPr/>
          <p:nvPr/>
        </p:nvSpPr>
        <p:spPr>
          <a:xfrm>
            <a:off x="712972" y="6149837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88" name="歩く男性"/>
          <p:cNvSpPr/>
          <p:nvPr/>
        </p:nvSpPr>
        <p:spPr>
          <a:xfrm>
            <a:off x="1223501" y="6149838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89" name="歩く男性"/>
          <p:cNvSpPr/>
          <p:nvPr/>
        </p:nvSpPr>
        <p:spPr>
          <a:xfrm>
            <a:off x="1734030" y="6149838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90" name="歩く男性"/>
          <p:cNvSpPr/>
          <p:nvPr/>
        </p:nvSpPr>
        <p:spPr>
          <a:xfrm>
            <a:off x="202444" y="7182771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91" name="歩く男性"/>
          <p:cNvSpPr/>
          <p:nvPr/>
        </p:nvSpPr>
        <p:spPr>
          <a:xfrm>
            <a:off x="712972" y="7182770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92" name="歩く男性"/>
          <p:cNvSpPr/>
          <p:nvPr/>
        </p:nvSpPr>
        <p:spPr>
          <a:xfrm>
            <a:off x="1223501" y="7182771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93" name="歩く男性"/>
          <p:cNvSpPr/>
          <p:nvPr/>
        </p:nvSpPr>
        <p:spPr>
          <a:xfrm>
            <a:off x="1734030" y="7182771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94" name="歩く男性"/>
          <p:cNvSpPr/>
          <p:nvPr/>
        </p:nvSpPr>
        <p:spPr>
          <a:xfrm>
            <a:off x="202444" y="8215705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95" name="歩く男性"/>
          <p:cNvSpPr/>
          <p:nvPr/>
        </p:nvSpPr>
        <p:spPr>
          <a:xfrm>
            <a:off x="712972" y="8215704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96" name="歩く男性"/>
          <p:cNvSpPr/>
          <p:nvPr/>
        </p:nvSpPr>
        <p:spPr>
          <a:xfrm>
            <a:off x="1223501" y="8215705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97" name="歩く男性"/>
          <p:cNvSpPr/>
          <p:nvPr/>
        </p:nvSpPr>
        <p:spPr>
          <a:xfrm>
            <a:off x="1734030" y="8215705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98" name="三角形"/>
          <p:cNvSpPr/>
          <p:nvPr/>
        </p:nvSpPr>
        <p:spPr>
          <a:xfrm rot="5400000">
            <a:off x="2510645" y="7325750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99" name="三角形"/>
          <p:cNvSpPr/>
          <p:nvPr/>
        </p:nvSpPr>
        <p:spPr>
          <a:xfrm rot="5400000">
            <a:off x="6057631" y="7325750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00" name="三角形"/>
          <p:cNvSpPr/>
          <p:nvPr/>
        </p:nvSpPr>
        <p:spPr>
          <a:xfrm rot="5400000">
            <a:off x="9651021" y="7325750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モンテカルロカジノの事例"/>
          <p:cNvSpPr txBox="1"/>
          <p:nvPr>
            <p:ph type="title"/>
          </p:nvPr>
        </p:nvSpPr>
        <p:spPr>
          <a:xfrm>
            <a:off x="247596" y="2912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モンテカルロカジノの事例</a:t>
            </a:r>
          </a:p>
        </p:txBody>
      </p:sp>
      <p:sp>
        <p:nvSpPr>
          <p:cNvPr id="147" name="ルーレットで"/>
          <p:cNvSpPr txBox="1"/>
          <p:nvPr/>
        </p:nvSpPr>
        <p:spPr>
          <a:xfrm>
            <a:off x="6393443" y="3323414"/>
            <a:ext cx="3691968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ルーレットで</a:t>
            </a:r>
          </a:p>
        </p:txBody>
      </p:sp>
      <p:pic>
        <p:nvPicPr>
          <p:cNvPr id="148" name="画像" descr="画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90" y="1542047"/>
            <a:ext cx="5646534" cy="3754945"/>
          </a:xfrm>
          <a:prstGeom prst="rect">
            <a:avLst/>
          </a:prstGeom>
          <a:ln w="3175">
            <a:miter lim="400000"/>
          </a:ln>
        </p:spPr>
      </p:pic>
      <p:sp>
        <p:nvSpPr>
          <p:cNvPr id="149" name="26回連続 黒 が出た。"/>
          <p:cNvSpPr txBox="1"/>
          <p:nvPr/>
        </p:nvSpPr>
        <p:spPr>
          <a:xfrm>
            <a:off x="6393443" y="4136066"/>
            <a:ext cx="6087813" cy="6731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26回連続 </a:t>
            </a: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黒</a:t>
            </a:r>
            <a:r>
              <a:t> が出た。</a:t>
            </a:r>
          </a:p>
        </p:txBody>
      </p:sp>
      <p:sp>
        <p:nvSpPr>
          <p:cNvPr id="150" name="画像 Wikipedia"/>
          <p:cNvSpPr txBox="1"/>
          <p:nvPr/>
        </p:nvSpPr>
        <p:spPr>
          <a:xfrm>
            <a:off x="10659702" y="9326118"/>
            <a:ext cx="2285700" cy="3694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316992">
              <a:spcBef>
                <a:spcPts val="0"/>
              </a:spcBef>
              <a:defRPr sz="2484">
                <a:solidFill>
                  <a:srgbClr val="929292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画像 Wikipedia</a:t>
            </a:r>
          </a:p>
        </p:txBody>
      </p:sp>
      <p:sp>
        <p:nvSpPr>
          <p:cNvPr id="151" name="1913年8月18日"/>
          <p:cNvSpPr txBox="1"/>
          <p:nvPr/>
        </p:nvSpPr>
        <p:spPr>
          <a:xfrm>
            <a:off x="6248164" y="1863958"/>
            <a:ext cx="6378371" cy="49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446136">
              <a:spcBef>
                <a:spcPts val="0"/>
              </a:spcBef>
              <a:defRPr sz="3496">
                <a:solidFill>
                  <a:srgbClr val="5E5E5E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1913年8月18日</a:t>
            </a:r>
          </a:p>
        </p:txBody>
      </p:sp>
      <p:sp>
        <p:nvSpPr>
          <p:cNvPr id="152" name="Casino de Monte-Carlo にて"/>
          <p:cNvSpPr txBox="1"/>
          <p:nvPr/>
        </p:nvSpPr>
        <p:spPr>
          <a:xfrm>
            <a:off x="6248164" y="2407977"/>
            <a:ext cx="6378371" cy="4996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446136">
              <a:spcBef>
                <a:spcPts val="0"/>
              </a:spcBef>
              <a:defRPr sz="3496">
                <a:solidFill>
                  <a:srgbClr val="5E5E5E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Casino de Monte-Carlo にて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グループ"/>
          <p:cNvGrpSpPr/>
          <p:nvPr/>
        </p:nvGrpSpPr>
        <p:grpSpPr>
          <a:xfrm>
            <a:off x="2312534" y="3897709"/>
            <a:ext cx="4024505" cy="1652191"/>
            <a:chOff x="0" y="0"/>
            <a:chExt cx="4024504" cy="1652190"/>
          </a:xfrm>
        </p:grpSpPr>
        <p:sp>
          <p:nvSpPr>
            <p:cNvPr id="602" name="角丸四角形"/>
            <p:cNvSpPr/>
            <p:nvPr/>
          </p:nvSpPr>
          <p:spPr>
            <a:xfrm>
              <a:off x="0" y="382190"/>
              <a:ext cx="4024505" cy="1270001"/>
            </a:xfrm>
            <a:prstGeom prst="roundRect">
              <a:avLst>
                <a:gd name="adj" fmla="val 16707"/>
              </a:avLst>
            </a:prstGeom>
            <a:solidFill>
              <a:schemeClr val="accent2">
                <a:alpha val="3899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3" name="三角形"/>
            <p:cNvSpPr/>
            <p:nvPr/>
          </p:nvSpPr>
          <p:spPr>
            <a:xfrm>
              <a:off x="303665" y="-1"/>
              <a:ext cx="673167" cy="39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3810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07" name="グループ"/>
          <p:cNvGrpSpPr/>
          <p:nvPr/>
        </p:nvGrpSpPr>
        <p:grpSpPr>
          <a:xfrm>
            <a:off x="7040580" y="3887768"/>
            <a:ext cx="4024505" cy="1652191"/>
            <a:chOff x="0" y="0"/>
            <a:chExt cx="4024504" cy="1652190"/>
          </a:xfrm>
        </p:grpSpPr>
        <p:sp>
          <p:nvSpPr>
            <p:cNvPr id="605" name="角丸四角形"/>
            <p:cNvSpPr/>
            <p:nvPr/>
          </p:nvSpPr>
          <p:spPr>
            <a:xfrm>
              <a:off x="0" y="382190"/>
              <a:ext cx="4024505" cy="1270001"/>
            </a:xfrm>
            <a:prstGeom prst="roundRect">
              <a:avLst>
                <a:gd name="adj" fmla="val 16707"/>
              </a:avLst>
            </a:prstGeom>
            <a:solidFill>
              <a:schemeClr val="accent2">
                <a:alpha val="3899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6" name="三角形"/>
            <p:cNvSpPr/>
            <p:nvPr/>
          </p:nvSpPr>
          <p:spPr>
            <a:xfrm>
              <a:off x="303665" y="-1"/>
              <a:ext cx="673167" cy="39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3810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08" name="なぜかけ算？ 直感的に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なぜかけ算？ 直感的に</a:t>
            </a:r>
          </a:p>
        </p:txBody>
      </p:sp>
      <p:sp>
        <p:nvSpPr>
          <p:cNvPr id="609" name="KISUKE"/>
          <p:cNvSpPr txBox="1"/>
          <p:nvPr/>
        </p:nvSpPr>
        <p:spPr>
          <a:xfrm>
            <a:off x="455321" y="888991"/>
            <a:ext cx="4343113" cy="10160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63541">
              <a:spcBef>
                <a:spcPts val="0"/>
              </a:spcBef>
              <a:defRPr b="1" sz="6240">
                <a:solidFill>
                  <a:schemeClr val="accent1">
                    <a:lumOff val="-13575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KISUKE</a:t>
            </a:r>
          </a:p>
        </p:txBody>
      </p:sp>
      <p:sp>
        <p:nvSpPr>
          <p:cNvPr id="610" name="カップケーキ"/>
          <p:cNvSpPr/>
          <p:nvPr/>
        </p:nvSpPr>
        <p:spPr>
          <a:xfrm>
            <a:off x="2792537" y="2098498"/>
            <a:ext cx="754883" cy="916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fill="norm" stroke="1" extrusionOk="0">
                <a:moveTo>
                  <a:pt x="10955" y="0"/>
                </a:moveTo>
                <a:cubicBezTo>
                  <a:pt x="9245" y="43"/>
                  <a:pt x="8517" y="869"/>
                  <a:pt x="8209" y="1571"/>
                </a:cubicBezTo>
                <a:cubicBezTo>
                  <a:pt x="8170" y="1663"/>
                  <a:pt x="8065" y="1723"/>
                  <a:pt x="7947" y="1723"/>
                </a:cubicBezTo>
                <a:cubicBezTo>
                  <a:pt x="7259" y="1750"/>
                  <a:pt x="6486" y="1940"/>
                  <a:pt x="5824" y="2501"/>
                </a:cubicBezTo>
                <a:cubicBezTo>
                  <a:pt x="5228" y="3015"/>
                  <a:pt x="5078" y="3537"/>
                  <a:pt x="5097" y="3975"/>
                </a:cubicBezTo>
                <a:cubicBezTo>
                  <a:pt x="5104" y="4072"/>
                  <a:pt x="5032" y="4158"/>
                  <a:pt x="4927" y="4196"/>
                </a:cubicBezTo>
                <a:cubicBezTo>
                  <a:pt x="3873" y="4607"/>
                  <a:pt x="3113" y="5655"/>
                  <a:pt x="3447" y="6611"/>
                </a:cubicBezTo>
                <a:cubicBezTo>
                  <a:pt x="3500" y="6757"/>
                  <a:pt x="3381" y="6908"/>
                  <a:pt x="3197" y="6919"/>
                </a:cubicBezTo>
                <a:cubicBezTo>
                  <a:pt x="3191" y="6919"/>
                  <a:pt x="3186" y="6919"/>
                  <a:pt x="3179" y="6919"/>
                </a:cubicBezTo>
                <a:cubicBezTo>
                  <a:pt x="2445" y="6973"/>
                  <a:pt x="2005" y="7621"/>
                  <a:pt x="2346" y="8161"/>
                </a:cubicBezTo>
                <a:cubicBezTo>
                  <a:pt x="2700" y="8717"/>
                  <a:pt x="3139" y="9208"/>
                  <a:pt x="3382" y="9462"/>
                </a:cubicBezTo>
                <a:cubicBezTo>
                  <a:pt x="3434" y="9516"/>
                  <a:pt x="3413" y="9599"/>
                  <a:pt x="3335" y="9631"/>
                </a:cubicBezTo>
                <a:cubicBezTo>
                  <a:pt x="1887" y="10279"/>
                  <a:pt x="943" y="11116"/>
                  <a:pt x="747" y="12040"/>
                </a:cubicBezTo>
                <a:cubicBezTo>
                  <a:pt x="740" y="12083"/>
                  <a:pt x="774" y="12120"/>
                  <a:pt x="827" y="12131"/>
                </a:cubicBezTo>
                <a:cubicBezTo>
                  <a:pt x="1148" y="12190"/>
                  <a:pt x="1331" y="12309"/>
                  <a:pt x="1422" y="12379"/>
                </a:cubicBezTo>
                <a:cubicBezTo>
                  <a:pt x="1462" y="12406"/>
                  <a:pt x="1514" y="12406"/>
                  <a:pt x="1553" y="12379"/>
                </a:cubicBezTo>
                <a:cubicBezTo>
                  <a:pt x="1665" y="12298"/>
                  <a:pt x="1915" y="12142"/>
                  <a:pt x="2262" y="12126"/>
                </a:cubicBezTo>
                <a:cubicBezTo>
                  <a:pt x="2707" y="12104"/>
                  <a:pt x="2996" y="12287"/>
                  <a:pt x="3113" y="12379"/>
                </a:cubicBezTo>
                <a:cubicBezTo>
                  <a:pt x="3153" y="12406"/>
                  <a:pt x="3205" y="12411"/>
                  <a:pt x="3245" y="12379"/>
                </a:cubicBezTo>
                <a:cubicBezTo>
                  <a:pt x="3356" y="12298"/>
                  <a:pt x="3604" y="12142"/>
                  <a:pt x="3951" y="12126"/>
                </a:cubicBezTo>
                <a:cubicBezTo>
                  <a:pt x="4396" y="12104"/>
                  <a:pt x="4684" y="12287"/>
                  <a:pt x="4809" y="12379"/>
                </a:cubicBezTo>
                <a:cubicBezTo>
                  <a:pt x="4848" y="12406"/>
                  <a:pt x="4900" y="12411"/>
                  <a:pt x="4940" y="12379"/>
                </a:cubicBezTo>
                <a:cubicBezTo>
                  <a:pt x="5051" y="12298"/>
                  <a:pt x="5301" y="12142"/>
                  <a:pt x="5648" y="12126"/>
                </a:cubicBezTo>
                <a:cubicBezTo>
                  <a:pt x="6094" y="12104"/>
                  <a:pt x="6382" y="12282"/>
                  <a:pt x="6500" y="12379"/>
                </a:cubicBezTo>
                <a:cubicBezTo>
                  <a:pt x="6539" y="12406"/>
                  <a:pt x="6598" y="12411"/>
                  <a:pt x="6631" y="12379"/>
                </a:cubicBezTo>
                <a:cubicBezTo>
                  <a:pt x="6749" y="12293"/>
                  <a:pt x="7018" y="12126"/>
                  <a:pt x="7411" y="12126"/>
                </a:cubicBezTo>
                <a:cubicBezTo>
                  <a:pt x="7811" y="12126"/>
                  <a:pt x="8080" y="12293"/>
                  <a:pt x="8191" y="12379"/>
                </a:cubicBezTo>
                <a:cubicBezTo>
                  <a:pt x="8230" y="12406"/>
                  <a:pt x="8283" y="12406"/>
                  <a:pt x="8322" y="12379"/>
                </a:cubicBezTo>
                <a:cubicBezTo>
                  <a:pt x="8433" y="12298"/>
                  <a:pt x="8681" y="12142"/>
                  <a:pt x="9028" y="12126"/>
                </a:cubicBezTo>
                <a:cubicBezTo>
                  <a:pt x="9474" y="12104"/>
                  <a:pt x="9762" y="12282"/>
                  <a:pt x="9880" y="12379"/>
                </a:cubicBezTo>
                <a:cubicBezTo>
                  <a:pt x="9919" y="12406"/>
                  <a:pt x="9978" y="12411"/>
                  <a:pt x="10011" y="12379"/>
                </a:cubicBezTo>
                <a:cubicBezTo>
                  <a:pt x="10129" y="12293"/>
                  <a:pt x="10398" y="12126"/>
                  <a:pt x="10791" y="12126"/>
                </a:cubicBezTo>
                <a:cubicBezTo>
                  <a:pt x="11191" y="12126"/>
                  <a:pt x="11460" y="12293"/>
                  <a:pt x="11571" y="12379"/>
                </a:cubicBezTo>
                <a:cubicBezTo>
                  <a:pt x="11610" y="12406"/>
                  <a:pt x="11663" y="12406"/>
                  <a:pt x="11702" y="12379"/>
                </a:cubicBezTo>
                <a:cubicBezTo>
                  <a:pt x="11814" y="12298"/>
                  <a:pt x="12061" y="12142"/>
                  <a:pt x="12408" y="12126"/>
                </a:cubicBezTo>
                <a:cubicBezTo>
                  <a:pt x="12854" y="12104"/>
                  <a:pt x="13142" y="12287"/>
                  <a:pt x="13260" y="12379"/>
                </a:cubicBezTo>
                <a:cubicBezTo>
                  <a:pt x="13299" y="12406"/>
                  <a:pt x="13352" y="12411"/>
                  <a:pt x="13391" y="12379"/>
                </a:cubicBezTo>
                <a:cubicBezTo>
                  <a:pt x="13503" y="12298"/>
                  <a:pt x="13752" y="12142"/>
                  <a:pt x="14100" y="12126"/>
                </a:cubicBezTo>
                <a:cubicBezTo>
                  <a:pt x="14545" y="12104"/>
                  <a:pt x="14833" y="12287"/>
                  <a:pt x="14951" y="12379"/>
                </a:cubicBezTo>
                <a:cubicBezTo>
                  <a:pt x="14991" y="12406"/>
                  <a:pt x="15043" y="12411"/>
                  <a:pt x="15082" y="12379"/>
                </a:cubicBezTo>
                <a:cubicBezTo>
                  <a:pt x="15194" y="12298"/>
                  <a:pt x="15443" y="12142"/>
                  <a:pt x="15791" y="12126"/>
                </a:cubicBezTo>
                <a:cubicBezTo>
                  <a:pt x="16236" y="12104"/>
                  <a:pt x="16524" y="12287"/>
                  <a:pt x="16649" y="12379"/>
                </a:cubicBezTo>
                <a:cubicBezTo>
                  <a:pt x="16688" y="12406"/>
                  <a:pt x="16740" y="12411"/>
                  <a:pt x="16780" y="12379"/>
                </a:cubicBezTo>
                <a:cubicBezTo>
                  <a:pt x="16891" y="12298"/>
                  <a:pt x="17139" y="12142"/>
                  <a:pt x="17486" y="12126"/>
                </a:cubicBezTo>
                <a:cubicBezTo>
                  <a:pt x="17931" y="12104"/>
                  <a:pt x="18221" y="12282"/>
                  <a:pt x="18346" y="12379"/>
                </a:cubicBezTo>
                <a:cubicBezTo>
                  <a:pt x="18385" y="12406"/>
                  <a:pt x="18438" y="12411"/>
                  <a:pt x="18477" y="12379"/>
                </a:cubicBezTo>
                <a:cubicBezTo>
                  <a:pt x="18588" y="12298"/>
                  <a:pt x="18836" y="12142"/>
                  <a:pt x="19183" y="12126"/>
                </a:cubicBezTo>
                <a:cubicBezTo>
                  <a:pt x="19629" y="12104"/>
                  <a:pt x="19917" y="12282"/>
                  <a:pt x="20035" y="12379"/>
                </a:cubicBezTo>
                <a:cubicBezTo>
                  <a:pt x="20074" y="12406"/>
                  <a:pt x="20133" y="12411"/>
                  <a:pt x="20166" y="12379"/>
                </a:cubicBezTo>
                <a:cubicBezTo>
                  <a:pt x="20258" y="12309"/>
                  <a:pt x="20441" y="12191"/>
                  <a:pt x="20723" y="12143"/>
                </a:cubicBezTo>
                <a:cubicBezTo>
                  <a:pt x="20775" y="12132"/>
                  <a:pt x="20809" y="12093"/>
                  <a:pt x="20803" y="12050"/>
                </a:cubicBezTo>
                <a:cubicBezTo>
                  <a:pt x="20613" y="11159"/>
                  <a:pt x="19727" y="10349"/>
                  <a:pt x="18370" y="9712"/>
                </a:cubicBezTo>
                <a:cubicBezTo>
                  <a:pt x="18292" y="9674"/>
                  <a:pt x="18280" y="9587"/>
                  <a:pt x="18346" y="9533"/>
                </a:cubicBezTo>
                <a:cubicBezTo>
                  <a:pt x="18778" y="9171"/>
                  <a:pt x="19086" y="8463"/>
                  <a:pt x="19269" y="7896"/>
                </a:cubicBezTo>
                <a:cubicBezTo>
                  <a:pt x="19433" y="7404"/>
                  <a:pt x="19033" y="6908"/>
                  <a:pt x="18424" y="6833"/>
                </a:cubicBezTo>
                <a:cubicBezTo>
                  <a:pt x="18325" y="6822"/>
                  <a:pt x="18226" y="6811"/>
                  <a:pt x="18108" y="6801"/>
                </a:cubicBezTo>
                <a:cubicBezTo>
                  <a:pt x="17931" y="6784"/>
                  <a:pt x="17820" y="6639"/>
                  <a:pt x="17873" y="6498"/>
                </a:cubicBezTo>
                <a:cubicBezTo>
                  <a:pt x="18390" y="5002"/>
                  <a:pt x="17291" y="3835"/>
                  <a:pt x="15823" y="3646"/>
                </a:cubicBezTo>
                <a:cubicBezTo>
                  <a:pt x="15706" y="3630"/>
                  <a:pt x="15606" y="3559"/>
                  <a:pt x="15580" y="3462"/>
                </a:cubicBezTo>
                <a:cubicBezTo>
                  <a:pt x="15246" y="2187"/>
                  <a:pt x="14335" y="1550"/>
                  <a:pt x="12769" y="1490"/>
                </a:cubicBezTo>
                <a:cubicBezTo>
                  <a:pt x="11196" y="1431"/>
                  <a:pt x="11151" y="697"/>
                  <a:pt x="11250" y="287"/>
                </a:cubicBezTo>
                <a:cubicBezTo>
                  <a:pt x="11289" y="136"/>
                  <a:pt x="11138" y="0"/>
                  <a:pt x="10955" y="0"/>
                </a:cubicBezTo>
                <a:close/>
                <a:moveTo>
                  <a:pt x="560" y="12602"/>
                </a:moveTo>
                <a:cubicBezTo>
                  <a:pt x="420" y="12602"/>
                  <a:pt x="280" y="12648"/>
                  <a:pt x="171" y="12737"/>
                </a:cubicBezTo>
                <a:lnTo>
                  <a:pt x="59" y="12823"/>
                </a:lnTo>
                <a:cubicBezTo>
                  <a:pt x="6" y="12861"/>
                  <a:pt x="-12" y="12920"/>
                  <a:pt x="8" y="12980"/>
                </a:cubicBezTo>
                <a:lnTo>
                  <a:pt x="2524" y="21254"/>
                </a:lnTo>
                <a:cubicBezTo>
                  <a:pt x="2583" y="21459"/>
                  <a:pt x="2805" y="21600"/>
                  <a:pt x="3060" y="21600"/>
                </a:cubicBezTo>
                <a:lnTo>
                  <a:pt x="18522" y="21600"/>
                </a:lnTo>
                <a:cubicBezTo>
                  <a:pt x="18777" y="21600"/>
                  <a:pt x="18999" y="21459"/>
                  <a:pt x="19058" y="21254"/>
                </a:cubicBezTo>
                <a:lnTo>
                  <a:pt x="21568" y="13000"/>
                </a:lnTo>
                <a:cubicBezTo>
                  <a:pt x="21588" y="12941"/>
                  <a:pt x="21561" y="12871"/>
                  <a:pt x="21509" y="12828"/>
                </a:cubicBezTo>
                <a:lnTo>
                  <a:pt x="21392" y="12737"/>
                </a:lnTo>
                <a:cubicBezTo>
                  <a:pt x="21176" y="12559"/>
                  <a:pt x="20828" y="12559"/>
                  <a:pt x="20612" y="12737"/>
                </a:cubicBezTo>
                <a:lnTo>
                  <a:pt x="20541" y="12791"/>
                </a:lnTo>
                <a:cubicBezTo>
                  <a:pt x="20324" y="12969"/>
                  <a:pt x="19977" y="12969"/>
                  <a:pt x="19761" y="12791"/>
                </a:cubicBezTo>
                <a:lnTo>
                  <a:pt x="19689" y="12737"/>
                </a:lnTo>
                <a:cubicBezTo>
                  <a:pt x="19473" y="12559"/>
                  <a:pt x="19125" y="12559"/>
                  <a:pt x="18909" y="12737"/>
                </a:cubicBezTo>
                <a:lnTo>
                  <a:pt x="18837" y="12791"/>
                </a:lnTo>
                <a:cubicBezTo>
                  <a:pt x="18621" y="12969"/>
                  <a:pt x="18273" y="12969"/>
                  <a:pt x="18057" y="12791"/>
                </a:cubicBezTo>
                <a:lnTo>
                  <a:pt x="17985" y="12737"/>
                </a:lnTo>
                <a:cubicBezTo>
                  <a:pt x="17769" y="12559"/>
                  <a:pt x="17422" y="12559"/>
                  <a:pt x="17205" y="12737"/>
                </a:cubicBezTo>
                <a:lnTo>
                  <a:pt x="17134" y="12791"/>
                </a:lnTo>
                <a:cubicBezTo>
                  <a:pt x="16918" y="12969"/>
                  <a:pt x="16570" y="12969"/>
                  <a:pt x="16354" y="12791"/>
                </a:cubicBezTo>
                <a:lnTo>
                  <a:pt x="16282" y="12737"/>
                </a:lnTo>
                <a:cubicBezTo>
                  <a:pt x="16066" y="12559"/>
                  <a:pt x="15718" y="12559"/>
                  <a:pt x="15502" y="12737"/>
                </a:cubicBezTo>
                <a:lnTo>
                  <a:pt x="15430" y="12791"/>
                </a:lnTo>
                <a:cubicBezTo>
                  <a:pt x="15214" y="12969"/>
                  <a:pt x="14867" y="12969"/>
                  <a:pt x="14650" y="12791"/>
                </a:cubicBezTo>
                <a:lnTo>
                  <a:pt x="14579" y="12737"/>
                </a:lnTo>
                <a:cubicBezTo>
                  <a:pt x="14362" y="12559"/>
                  <a:pt x="14015" y="12559"/>
                  <a:pt x="13799" y="12737"/>
                </a:cubicBezTo>
                <a:lnTo>
                  <a:pt x="13727" y="12796"/>
                </a:lnTo>
                <a:cubicBezTo>
                  <a:pt x="13511" y="12974"/>
                  <a:pt x="13163" y="12974"/>
                  <a:pt x="12947" y="12796"/>
                </a:cubicBezTo>
                <a:lnTo>
                  <a:pt x="12875" y="12742"/>
                </a:lnTo>
                <a:cubicBezTo>
                  <a:pt x="12659" y="12564"/>
                  <a:pt x="12311" y="12564"/>
                  <a:pt x="12095" y="12742"/>
                </a:cubicBezTo>
                <a:lnTo>
                  <a:pt x="12024" y="12796"/>
                </a:lnTo>
                <a:cubicBezTo>
                  <a:pt x="11807" y="12974"/>
                  <a:pt x="11460" y="12974"/>
                  <a:pt x="11244" y="12796"/>
                </a:cubicBezTo>
                <a:lnTo>
                  <a:pt x="11172" y="12742"/>
                </a:lnTo>
                <a:cubicBezTo>
                  <a:pt x="10956" y="12569"/>
                  <a:pt x="10608" y="12569"/>
                  <a:pt x="10392" y="12742"/>
                </a:cubicBezTo>
                <a:lnTo>
                  <a:pt x="10320" y="12796"/>
                </a:lnTo>
                <a:cubicBezTo>
                  <a:pt x="10104" y="12969"/>
                  <a:pt x="9756" y="12969"/>
                  <a:pt x="9540" y="12796"/>
                </a:cubicBezTo>
                <a:lnTo>
                  <a:pt x="9468" y="12737"/>
                </a:lnTo>
                <a:cubicBezTo>
                  <a:pt x="9252" y="12559"/>
                  <a:pt x="8905" y="12564"/>
                  <a:pt x="8688" y="12737"/>
                </a:cubicBezTo>
                <a:lnTo>
                  <a:pt x="8617" y="12791"/>
                </a:lnTo>
                <a:cubicBezTo>
                  <a:pt x="8401" y="12969"/>
                  <a:pt x="8053" y="12969"/>
                  <a:pt x="7837" y="12791"/>
                </a:cubicBezTo>
                <a:lnTo>
                  <a:pt x="7765" y="12737"/>
                </a:lnTo>
                <a:cubicBezTo>
                  <a:pt x="7549" y="12564"/>
                  <a:pt x="7201" y="12564"/>
                  <a:pt x="6985" y="12737"/>
                </a:cubicBezTo>
                <a:lnTo>
                  <a:pt x="6913" y="12791"/>
                </a:lnTo>
                <a:cubicBezTo>
                  <a:pt x="6697" y="12969"/>
                  <a:pt x="6350" y="12969"/>
                  <a:pt x="6133" y="12791"/>
                </a:cubicBezTo>
                <a:lnTo>
                  <a:pt x="6062" y="12737"/>
                </a:lnTo>
                <a:cubicBezTo>
                  <a:pt x="5845" y="12559"/>
                  <a:pt x="5498" y="12559"/>
                  <a:pt x="5282" y="12737"/>
                </a:cubicBezTo>
                <a:lnTo>
                  <a:pt x="5210" y="12791"/>
                </a:lnTo>
                <a:cubicBezTo>
                  <a:pt x="4994" y="12969"/>
                  <a:pt x="4646" y="12969"/>
                  <a:pt x="4430" y="12791"/>
                </a:cubicBezTo>
                <a:lnTo>
                  <a:pt x="4358" y="12737"/>
                </a:lnTo>
                <a:cubicBezTo>
                  <a:pt x="4142" y="12559"/>
                  <a:pt x="3794" y="12559"/>
                  <a:pt x="3578" y="12737"/>
                </a:cubicBezTo>
                <a:lnTo>
                  <a:pt x="3507" y="12791"/>
                </a:lnTo>
                <a:cubicBezTo>
                  <a:pt x="3290" y="12964"/>
                  <a:pt x="2943" y="12964"/>
                  <a:pt x="2727" y="12791"/>
                </a:cubicBezTo>
                <a:lnTo>
                  <a:pt x="2655" y="12737"/>
                </a:lnTo>
                <a:cubicBezTo>
                  <a:pt x="2439" y="12559"/>
                  <a:pt x="2091" y="12559"/>
                  <a:pt x="1875" y="12737"/>
                </a:cubicBezTo>
                <a:lnTo>
                  <a:pt x="1803" y="12791"/>
                </a:lnTo>
                <a:cubicBezTo>
                  <a:pt x="1587" y="12969"/>
                  <a:pt x="1239" y="12969"/>
                  <a:pt x="1023" y="12791"/>
                </a:cubicBezTo>
                <a:lnTo>
                  <a:pt x="951" y="12737"/>
                </a:lnTo>
                <a:cubicBezTo>
                  <a:pt x="843" y="12648"/>
                  <a:pt x="701" y="12602"/>
                  <a:pt x="560" y="12602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11" name="カップケーキ"/>
          <p:cNvSpPr/>
          <p:nvPr/>
        </p:nvSpPr>
        <p:spPr>
          <a:xfrm>
            <a:off x="3947345" y="2098498"/>
            <a:ext cx="754883" cy="916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fill="norm" stroke="1" extrusionOk="0">
                <a:moveTo>
                  <a:pt x="10955" y="0"/>
                </a:moveTo>
                <a:cubicBezTo>
                  <a:pt x="9245" y="43"/>
                  <a:pt x="8517" y="869"/>
                  <a:pt x="8209" y="1571"/>
                </a:cubicBezTo>
                <a:cubicBezTo>
                  <a:pt x="8170" y="1663"/>
                  <a:pt x="8065" y="1723"/>
                  <a:pt x="7947" y="1723"/>
                </a:cubicBezTo>
                <a:cubicBezTo>
                  <a:pt x="7259" y="1750"/>
                  <a:pt x="6486" y="1940"/>
                  <a:pt x="5824" y="2501"/>
                </a:cubicBezTo>
                <a:cubicBezTo>
                  <a:pt x="5228" y="3015"/>
                  <a:pt x="5078" y="3537"/>
                  <a:pt x="5097" y="3975"/>
                </a:cubicBezTo>
                <a:cubicBezTo>
                  <a:pt x="5104" y="4072"/>
                  <a:pt x="5032" y="4158"/>
                  <a:pt x="4927" y="4196"/>
                </a:cubicBezTo>
                <a:cubicBezTo>
                  <a:pt x="3873" y="4607"/>
                  <a:pt x="3113" y="5655"/>
                  <a:pt x="3447" y="6611"/>
                </a:cubicBezTo>
                <a:cubicBezTo>
                  <a:pt x="3500" y="6757"/>
                  <a:pt x="3381" y="6908"/>
                  <a:pt x="3197" y="6919"/>
                </a:cubicBezTo>
                <a:cubicBezTo>
                  <a:pt x="3191" y="6919"/>
                  <a:pt x="3186" y="6919"/>
                  <a:pt x="3179" y="6919"/>
                </a:cubicBezTo>
                <a:cubicBezTo>
                  <a:pt x="2445" y="6973"/>
                  <a:pt x="2005" y="7621"/>
                  <a:pt x="2346" y="8161"/>
                </a:cubicBezTo>
                <a:cubicBezTo>
                  <a:pt x="2700" y="8717"/>
                  <a:pt x="3139" y="9208"/>
                  <a:pt x="3382" y="9462"/>
                </a:cubicBezTo>
                <a:cubicBezTo>
                  <a:pt x="3434" y="9516"/>
                  <a:pt x="3413" y="9599"/>
                  <a:pt x="3335" y="9631"/>
                </a:cubicBezTo>
                <a:cubicBezTo>
                  <a:pt x="1887" y="10279"/>
                  <a:pt x="943" y="11116"/>
                  <a:pt x="747" y="12040"/>
                </a:cubicBezTo>
                <a:cubicBezTo>
                  <a:pt x="740" y="12083"/>
                  <a:pt x="774" y="12120"/>
                  <a:pt x="827" y="12131"/>
                </a:cubicBezTo>
                <a:cubicBezTo>
                  <a:pt x="1148" y="12190"/>
                  <a:pt x="1331" y="12309"/>
                  <a:pt x="1422" y="12379"/>
                </a:cubicBezTo>
                <a:cubicBezTo>
                  <a:pt x="1462" y="12406"/>
                  <a:pt x="1514" y="12406"/>
                  <a:pt x="1553" y="12379"/>
                </a:cubicBezTo>
                <a:cubicBezTo>
                  <a:pt x="1665" y="12298"/>
                  <a:pt x="1915" y="12142"/>
                  <a:pt x="2262" y="12126"/>
                </a:cubicBezTo>
                <a:cubicBezTo>
                  <a:pt x="2707" y="12104"/>
                  <a:pt x="2996" y="12287"/>
                  <a:pt x="3113" y="12379"/>
                </a:cubicBezTo>
                <a:cubicBezTo>
                  <a:pt x="3153" y="12406"/>
                  <a:pt x="3205" y="12411"/>
                  <a:pt x="3245" y="12379"/>
                </a:cubicBezTo>
                <a:cubicBezTo>
                  <a:pt x="3356" y="12298"/>
                  <a:pt x="3604" y="12142"/>
                  <a:pt x="3951" y="12126"/>
                </a:cubicBezTo>
                <a:cubicBezTo>
                  <a:pt x="4396" y="12104"/>
                  <a:pt x="4684" y="12287"/>
                  <a:pt x="4809" y="12379"/>
                </a:cubicBezTo>
                <a:cubicBezTo>
                  <a:pt x="4848" y="12406"/>
                  <a:pt x="4900" y="12411"/>
                  <a:pt x="4940" y="12379"/>
                </a:cubicBezTo>
                <a:cubicBezTo>
                  <a:pt x="5051" y="12298"/>
                  <a:pt x="5301" y="12142"/>
                  <a:pt x="5648" y="12126"/>
                </a:cubicBezTo>
                <a:cubicBezTo>
                  <a:pt x="6094" y="12104"/>
                  <a:pt x="6382" y="12282"/>
                  <a:pt x="6500" y="12379"/>
                </a:cubicBezTo>
                <a:cubicBezTo>
                  <a:pt x="6539" y="12406"/>
                  <a:pt x="6598" y="12411"/>
                  <a:pt x="6631" y="12379"/>
                </a:cubicBezTo>
                <a:cubicBezTo>
                  <a:pt x="6749" y="12293"/>
                  <a:pt x="7018" y="12126"/>
                  <a:pt x="7411" y="12126"/>
                </a:cubicBezTo>
                <a:cubicBezTo>
                  <a:pt x="7811" y="12126"/>
                  <a:pt x="8080" y="12293"/>
                  <a:pt x="8191" y="12379"/>
                </a:cubicBezTo>
                <a:cubicBezTo>
                  <a:pt x="8230" y="12406"/>
                  <a:pt x="8283" y="12406"/>
                  <a:pt x="8322" y="12379"/>
                </a:cubicBezTo>
                <a:cubicBezTo>
                  <a:pt x="8433" y="12298"/>
                  <a:pt x="8681" y="12142"/>
                  <a:pt x="9028" y="12126"/>
                </a:cubicBezTo>
                <a:cubicBezTo>
                  <a:pt x="9474" y="12104"/>
                  <a:pt x="9762" y="12282"/>
                  <a:pt x="9880" y="12379"/>
                </a:cubicBezTo>
                <a:cubicBezTo>
                  <a:pt x="9919" y="12406"/>
                  <a:pt x="9978" y="12411"/>
                  <a:pt x="10011" y="12379"/>
                </a:cubicBezTo>
                <a:cubicBezTo>
                  <a:pt x="10129" y="12293"/>
                  <a:pt x="10398" y="12126"/>
                  <a:pt x="10791" y="12126"/>
                </a:cubicBezTo>
                <a:cubicBezTo>
                  <a:pt x="11191" y="12126"/>
                  <a:pt x="11460" y="12293"/>
                  <a:pt x="11571" y="12379"/>
                </a:cubicBezTo>
                <a:cubicBezTo>
                  <a:pt x="11610" y="12406"/>
                  <a:pt x="11663" y="12406"/>
                  <a:pt x="11702" y="12379"/>
                </a:cubicBezTo>
                <a:cubicBezTo>
                  <a:pt x="11814" y="12298"/>
                  <a:pt x="12061" y="12142"/>
                  <a:pt x="12408" y="12126"/>
                </a:cubicBezTo>
                <a:cubicBezTo>
                  <a:pt x="12854" y="12104"/>
                  <a:pt x="13142" y="12287"/>
                  <a:pt x="13260" y="12379"/>
                </a:cubicBezTo>
                <a:cubicBezTo>
                  <a:pt x="13299" y="12406"/>
                  <a:pt x="13352" y="12411"/>
                  <a:pt x="13391" y="12379"/>
                </a:cubicBezTo>
                <a:cubicBezTo>
                  <a:pt x="13503" y="12298"/>
                  <a:pt x="13752" y="12142"/>
                  <a:pt x="14100" y="12126"/>
                </a:cubicBezTo>
                <a:cubicBezTo>
                  <a:pt x="14545" y="12104"/>
                  <a:pt x="14833" y="12287"/>
                  <a:pt x="14951" y="12379"/>
                </a:cubicBezTo>
                <a:cubicBezTo>
                  <a:pt x="14991" y="12406"/>
                  <a:pt x="15043" y="12411"/>
                  <a:pt x="15082" y="12379"/>
                </a:cubicBezTo>
                <a:cubicBezTo>
                  <a:pt x="15194" y="12298"/>
                  <a:pt x="15443" y="12142"/>
                  <a:pt x="15791" y="12126"/>
                </a:cubicBezTo>
                <a:cubicBezTo>
                  <a:pt x="16236" y="12104"/>
                  <a:pt x="16524" y="12287"/>
                  <a:pt x="16649" y="12379"/>
                </a:cubicBezTo>
                <a:cubicBezTo>
                  <a:pt x="16688" y="12406"/>
                  <a:pt x="16740" y="12411"/>
                  <a:pt x="16780" y="12379"/>
                </a:cubicBezTo>
                <a:cubicBezTo>
                  <a:pt x="16891" y="12298"/>
                  <a:pt x="17139" y="12142"/>
                  <a:pt x="17486" y="12126"/>
                </a:cubicBezTo>
                <a:cubicBezTo>
                  <a:pt x="17931" y="12104"/>
                  <a:pt x="18221" y="12282"/>
                  <a:pt x="18346" y="12379"/>
                </a:cubicBezTo>
                <a:cubicBezTo>
                  <a:pt x="18385" y="12406"/>
                  <a:pt x="18438" y="12411"/>
                  <a:pt x="18477" y="12379"/>
                </a:cubicBezTo>
                <a:cubicBezTo>
                  <a:pt x="18588" y="12298"/>
                  <a:pt x="18836" y="12142"/>
                  <a:pt x="19183" y="12126"/>
                </a:cubicBezTo>
                <a:cubicBezTo>
                  <a:pt x="19629" y="12104"/>
                  <a:pt x="19917" y="12282"/>
                  <a:pt x="20035" y="12379"/>
                </a:cubicBezTo>
                <a:cubicBezTo>
                  <a:pt x="20074" y="12406"/>
                  <a:pt x="20133" y="12411"/>
                  <a:pt x="20166" y="12379"/>
                </a:cubicBezTo>
                <a:cubicBezTo>
                  <a:pt x="20258" y="12309"/>
                  <a:pt x="20441" y="12191"/>
                  <a:pt x="20723" y="12143"/>
                </a:cubicBezTo>
                <a:cubicBezTo>
                  <a:pt x="20775" y="12132"/>
                  <a:pt x="20809" y="12093"/>
                  <a:pt x="20803" y="12050"/>
                </a:cubicBezTo>
                <a:cubicBezTo>
                  <a:pt x="20613" y="11159"/>
                  <a:pt x="19727" y="10349"/>
                  <a:pt x="18370" y="9712"/>
                </a:cubicBezTo>
                <a:cubicBezTo>
                  <a:pt x="18292" y="9674"/>
                  <a:pt x="18280" y="9587"/>
                  <a:pt x="18346" y="9533"/>
                </a:cubicBezTo>
                <a:cubicBezTo>
                  <a:pt x="18778" y="9171"/>
                  <a:pt x="19086" y="8463"/>
                  <a:pt x="19269" y="7896"/>
                </a:cubicBezTo>
                <a:cubicBezTo>
                  <a:pt x="19433" y="7404"/>
                  <a:pt x="19033" y="6908"/>
                  <a:pt x="18424" y="6833"/>
                </a:cubicBezTo>
                <a:cubicBezTo>
                  <a:pt x="18325" y="6822"/>
                  <a:pt x="18226" y="6811"/>
                  <a:pt x="18108" y="6801"/>
                </a:cubicBezTo>
                <a:cubicBezTo>
                  <a:pt x="17931" y="6784"/>
                  <a:pt x="17820" y="6639"/>
                  <a:pt x="17873" y="6498"/>
                </a:cubicBezTo>
                <a:cubicBezTo>
                  <a:pt x="18390" y="5002"/>
                  <a:pt x="17291" y="3835"/>
                  <a:pt x="15823" y="3646"/>
                </a:cubicBezTo>
                <a:cubicBezTo>
                  <a:pt x="15706" y="3630"/>
                  <a:pt x="15606" y="3559"/>
                  <a:pt x="15580" y="3462"/>
                </a:cubicBezTo>
                <a:cubicBezTo>
                  <a:pt x="15246" y="2187"/>
                  <a:pt x="14335" y="1550"/>
                  <a:pt x="12769" y="1490"/>
                </a:cubicBezTo>
                <a:cubicBezTo>
                  <a:pt x="11196" y="1431"/>
                  <a:pt x="11151" y="697"/>
                  <a:pt x="11250" y="287"/>
                </a:cubicBezTo>
                <a:cubicBezTo>
                  <a:pt x="11289" y="136"/>
                  <a:pt x="11138" y="0"/>
                  <a:pt x="10955" y="0"/>
                </a:cubicBezTo>
                <a:close/>
                <a:moveTo>
                  <a:pt x="560" y="12602"/>
                </a:moveTo>
                <a:cubicBezTo>
                  <a:pt x="420" y="12602"/>
                  <a:pt x="280" y="12648"/>
                  <a:pt x="171" y="12737"/>
                </a:cubicBezTo>
                <a:lnTo>
                  <a:pt x="59" y="12823"/>
                </a:lnTo>
                <a:cubicBezTo>
                  <a:pt x="6" y="12861"/>
                  <a:pt x="-12" y="12920"/>
                  <a:pt x="8" y="12980"/>
                </a:cubicBezTo>
                <a:lnTo>
                  <a:pt x="2524" y="21254"/>
                </a:lnTo>
                <a:cubicBezTo>
                  <a:pt x="2583" y="21459"/>
                  <a:pt x="2805" y="21600"/>
                  <a:pt x="3060" y="21600"/>
                </a:cubicBezTo>
                <a:lnTo>
                  <a:pt x="18522" y="21600"/>
                </a:lnTo>
                <a:cubicBezTo>
                  <a:pt x="18777" y="21600"/>
                  <a:pt x="18999" y="21459"/>
                  <a:pt x="19058" y="21254"/>
                </a:cubicBezTo>
                <a:lnTo>
                  <a:pt x="21568" y="13000"/>
                </a:lnTo>
                <a:cubicBezTo>
                  <a:pt x="21588" y="12941"/>
                  <a:pt x="21561" y="12871"/>
                  <a:pt x="21509" y="12828"/>
                </a:cubicBezTo>
                <a:lnTo>
                  <a:pt x="21392" y="12737"/>
                </a:lnTo>
                <a:cubicBezTo>
                  <a:pt x="21176" y="12559"/>
                  <a:pt x="20828" y="12559"/>
                  <a:pt x="20612" y="12737"/>
                </a:cubicBezTo>
                <a:lnTo>
                  <a:pt x="20541" y="12791"/>
                </a:lnTo>
                <a:cubicBezTo>
                  <a:pt x="20324" y="12969"/>
                  <a:pt x="19977" y="12969"/>
                  <a:pt x="19761" y="12791"/>
                </a:cubicBezTo>
                <a:lnTo>
                  <a:pt x="19689" y="12737"/>
                </a:lnTo>
                <a:cubicBezTo>
                  <a:pt x="19473" y="12559"/>
                  <a:pt x="19125" y="12559"/>
                  <a:pt x="18909" y="12737"/>
                </a:cubicBezTo>
                <a:lnTo>
                  <a:pt x="18837" y="12791"/>
                </a:lnTo>
                <a:cubicBezTo>
                  <a:pt x="18621" y="12969"/>
                  <a:pt x="18273" y="12969"/>
                  <a:pt x="18057" y="12791"/>
                </a:cubicBezTo>
                <a:lnTo>
                  <a:pt x="17985" y="12737"/>
                </a:lnTo>
                <a:cubicBezTo>
                  <a:pt x="17769" y="12559"/>
                  <a:pt x="17422" y="12559"/>
                  <a:pt x="17205" y="12737"/>
                </a:cubicBezTo>
                <a:lnTo>
                  <a:pt x="17134" y="12791"/>
                </a:lnTo>
                <a:cubicBezTo>
                  <a:pt x="16918" y="12969"/>
                  <a:pt x="16570" y="12969"/>
                  <a:pt x="16354" y="12791"/>
                </a:cubicBezTo>
                <a:lnTo>
                  <a:pt x="16282" y="12737"/>
                </a:lnTo>
                <a:cubicBezTo>
                  <a:pt x="16066" y="12559"/>
                  <a:pt x="15718" y="12559"/>
                  <a:pt x="15502" y="12737"/>
                </a:cubicBezTo>
                <a:lnTo>
                  <a:pt x="15430" y="12791"/>
                </a:lnTo>
                <a:cubicBezTo>
                  <a:pt x="15214" y="12969"/>
                  <a:pt x="14867" y="12969"/>
                  <a:pt x="14650" y="12791"/>
                </a:cubicBezTo>
                <a:lnTo>
                  <a:pt x="14579" y="12737"/>
                </a:lnTo>
                <a:cubicBezTo>
                  <a:pt x="14362" y="12559"/>
                  <a:pt x="14015" y="12559"/>
                  <a:pt x="13799" y="12737"/>
                </a:cubicBezTo>
                <a:lnTo>
                  <a:pt x="13727" y="12796"/>
                </a:lnTo>
                <a:cubicBezTo>
                  <a:pt x="13511" y="12974"/>
                  <a:pt x="13163" y="12974"/>
                  <a:pt x="12947" y="12796"/>
                </a:cubicBezTo>
                <a:lnTo>
                  <a:pt x="12875" y="12742"/>
                </a:lnTo>
                <a:cubicBezTo>
                  <a:pt x="12659" y="12564"/>
                  <a:pt x="12311" y="12564"/>
                  <a:pt x="12095" y="12742"/>
                </a:cubicBezTo>
                <a:lnTo>
                  <a:pt x="12024" y="12796"/>
                </a:lnTo>
                <a:cubicBezTo>
                  <a:pt x="11807" y="12974"/>
                  <a:pt x="11460" y="12974"/>
                  <a:pt x="11244" y="12796"/>
                </a:cubicBezTo>
                <a:lnTo>
                  <a:pt x="11172" y="12742"/>
                </a:lnTo>
                <a:cubicBezTo>
                  <a:pt x="10956" y="12569"/>
                  <a:pt x="10608" y="12569"/>
                  <a:pt x="10392" y="12742"/>
                </a:cubicBezTo>
                <a:lnTo>
                  <a:pt x="10320" y="12796"/>
                </a:lnTo>
                <a:cubicBezTo>
                  <a:pt x="10104" y="12969"/>
                  <a:pt x="9756" y="12969"/>
                  <a:pt x="9540" y="12796"/>
                </a:cubicBezTo>
                <a:lnTo>
                  <a:pt x="9468" y="12737"/>
                </a:lnTo>
                <a:cubicBezTo>
                  <a:pt x="9252" y="12559"/>
                  <a:pt x="8905" y="12564"/>
                  <a:pt x="8688" y="12737"/>
                </a:cubicBezTo>
                <a:lnTo>
                  <a:pt x="8617" y="12791"/>
                </a:lnTo>
                <a:cubicBezTo>
                  <a:pt x="8401" y="12969"/>
                  <a:pt x="8053" y="12969"/>
                  <a:pt x="7837" y="12791"/>
                </a:cubicBezTo>
                <a:lnTo>
                  <a:pt x="7765" y="12737"/>
                </a:lnTo>
                <a:cubicBezTo>
                  <a:pt x="7549" y="12564"/>
                  <a:pt x="7201" y="12564"/>
                  <a:pt x="6985" y="12737"/>
                </a:cubicBezTo>
                <a:lnTo>
                  <a:pt x="6913" y="12791"/>
                </a:lnTo>
                <a:cubicBezTo>
                  <a:pt x="6697" y="12969"/>
                  <a:pt x="6350" y="12969"/>
                  <a:pt x="6133" y="12791"/>
                </a:cubicBezTo>
                <a:lnTo>
                  <a:pt x="6062" y="12737"/>
                </a:lnTo>
                <a:cubicBezTo>
                  <a:pt x="5845" y="12559"/>
                  <a:pt x="5498" y="12559"/>
                  <a:pt x="5282" y="12737"/>
                </a:cubicBezTo>
                <a:lnTo>
                  <a:pt x="5210" y="12791"/>
                </a:lnTo>
                <a:cubicBezTo>
                  <a:pt x="4994" y="12969"/>
                  <a:pt x="4646" y="12969"/>
                  <a:pt x="4430" y="12791"/>
                </a:cubicBezTo>
                <a:lnTo>
                  <a:pt x="4358" y="12737"/>
                </a:lnTo>
                <a:cubicBezTo>
                  <a:pt x="4142" y="12559"/>
                  <a:pt x="3794" y="12559"/>
                  <a:pt x="3578" y="12737"/>
                </a:cubicBezTo>
                <a:lnTo>
                  <a:pt x="3507" y="12791"/>
                </a:lnTo>
                <a:cubicBezTo>
                  <a:pt x="3290" y="12964"/>
                  <a:pt x="2943" y="12964"/>
                  <a:pt x="2727" y="12791"/>
                </a:cubicBezTo>
                <a:lnTo>
                  <a:pt x="2655" y="12737"/>
                </a:lnTo>
                <a:cubicBezTo>
                  <a:pt x="2439" y="12559"/>
                  <a:pt x="2091" y="12559"/>
                  <a:pt x="1875" y="12737"/>
                </a:cubicBezTo>
                <a:lnTo>
                  <a:pt x="1803" y="12791"/>
                </a:lnTo>
                <a:cubicBezTo>
                  <a:pt x="1587" y="12969"/>
                  <a:pt x="1239" y="12969"/>
                  <a:pt x="1023" y="12791"/>
                </a:cubicBezTo>
                <a:lnTo>
                  <a:pt x="951" y="12737"/>
                </a:lnTo>
                <a:cubicBezTo>
                  <a:pt x="843" y="12648"/>
                  <a:pt x="701" y="12602"/>
                  <a:pt x="560" y="12602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grpSp>
        <p:nvGrpSpPr>
          <p:cNvPr id="614" name="グループ"/>
          <p:cNvGrpSpPr/>
          <p:nvPr/>
        </p:nvGrpSpPr>
        <p:grpSpPr>
          <a:xfrm>
            <a:off x="4981726" y="2098497"/>
            <a:ext cx="754883" cy="916713"/>
            <a:chOff x="0" y="0"/>
            <a:chExt cx="754881" cy="916711"/>
          </a:xfrm>
        </p:grpSpPr>
        <p:sp>
          <p:nvSpPr>
            <p:cNvPr id="612" name="カップケーキ"/>
            <p:cNvSpPr/>
            <p:nvPr/>
          </p:nvSpPr>
          <p:spPr>
            <a:xfrm>
              <a:off x="0" y="0"/>
              <a:ext cx="754882" cy="916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600" fill="norm" stroke="1" extrusionOk="0">
                  <a:moveTo>
                    <a:pt x="10955" y="0"/>
                  </a:moveTo>
                  <a:cubicBezTo>
                    <a:pt x="9245" y="43"/>
                    <a:pt x="8517" y="869"/>
                    <a:pt x="8209" y="1571"/>
                  </a:cubicBezTo>
                  <a:cubicBezTo>
                    <a:pt x="8170" y="1663"/>
                    <a:pt x="8065" y="1723"/>
                    <a:pt x="7947" y="1723"/>
                  </a:cubicBezTo>
                  <a:cubicBezTo>
                    <a:pt x="7259" y="1750"/>
                    <a:pt x="6486" y="1940"/>
                    <a:pt x="5824" y="2501"/>
                  </a:cubicBezTo>
                  <a:cubicBezTo>
                    <a:pt x="5228" y="3015"/>
                    <a:pt x="5078" y="3537"/>
                    <a:pt x="5097" y="3975"/>
                  </a:cubicBezTo>
                  <a:cubicBezTo>
                    <a:pt x="5104" y="4072"/>
                    <a:pt x="5032" y="4158"/>
                    <a:pt x="4927" y="4196"/>
                  </a:cubicBezTo>
                  <a:cubicBezTo>
                    <a:pt x="3873" y="4607"/>
                    <a:pt x="3113" y="5655"/>
                    <a:pt x="3447" y="6611"/>
                  </a:cubicBezTo>
                  <a:cubicBezTo>
                    <a:pt x="3500" y="6757"/>
                    <a:pt x="3381" y="6908"/>
                    <a:pt x="3197" y="6919"/>
                  </a:cubicBezTo>
                  <a:cubicBezTo>
                    <a:pt x="3191" y="6919"/>
                    <a:pt x="3186" y="6919"/>
                    <a:pt x="3179" y="6919"/>
                  </a:cubicBezTo>
                  <a:cubicBezTo>
                    <a:pt x="2445" y="6973"/>
                    <a:pt x="2005" y="7621"/>
                    <a:pt x="2346" y="8161"/>
                  </a:cubicBezTo>
                  <a:cubicBezTo>
                    <a:pt x="2700" y="8717"/>
                    <a:pt x="3139" y="9208"/>
                    <a:pt x="3382" y="9462"/>
                  </a:cubicBezTo>
                  <a:cubicBezTo>
                    <a:pt x="3434" y="9516"/>
                    <a:pt x="3413" y="9599"/>
                    <a:pt x="3335" y="9631"/>
                  </a:cubicBezTo>
                  <a:cubicBezTo>
                    <a:pt x="1887" y="10279"/>
                    <a:pt x="943" y="11116"/>
                    <a:pt x="747" y="12040"/>
                  </a:cubicBezTo>
                  <a:cubicBezTo>
                    <a:pt x="740" y="12083"/>
                    <a:pt x="774" y="12120"/>
                    <a:pt x="827" y="12131"/>
                  </a:cubicBezTo>
                  <a:cubicBezTo>
                    <a:pt x="1148" y="12190"/>
                    <a:pt x="1331" y="12309"/>
                    <a:pt x="1422" y="12379"/>
                  </a:cubicBezTo>
                  <a:cubicBezTo>
                    <a:pt x="1462" y="12406"/>
                    <a:pt x="1514" y="12406"/>
                    <a:pt x="1553" y="12379"/>
                  </a:cubicBezTo>
                  <a:cubicBezTo>
                    <a:pt x="1665" y="12298"/>
                    <a:pt x="1915" y="12142"/>
                    <a:pt x="2262" y="12126"/>
                  </a:cubicBezTo>
                  <a:cubicBezTo>
                    <a:pt x="2707" y="12104"/>
                    <a:pt x="2996" y="12287"/>
                    <a:pt x="3113" y="12379"/>
                  </a:cubicBezTo>
                  <a:cubicBezTo>
                    <a:pt x="3153" y="12406"/>
                    <a:pt x="3205" y="12411"/>
                    <a:pt x="3245" y="12379"/>
                  </a:cubicBezTo>
                  <a:cubicBezTo>
                    <a:pt x="3356" y="12298"/>
                    <a:pt x="3604" y="12142"/>
                    <a:pt x="3951" y="12126"/>
                  </a:cubicBezTo>
                  <a:cubicBezTo>
                    <a:pt x="4396" y="12104"/>
                    <a:pt x="4684" y="12287"/>
                    <a:pt x="4809" y="12379"/>
                  </a:cubicBezTo>
                  <a:cubicBezTo>
                    <a:pt x="4848" y="12406"/>
                    <a:pt x="4900" y="12411"/>
                    <a:pt x="4940" y="12379"/>
                  </a:cubicBezTo>
                  <a:cubicBezTo>
                    <a:pt x="5051" y="12298"/>
                    <a:pt x="5301" y="12142"/>
                    <a:pt x="5648" y="12126"/>
                  </a:cubicBezTo>
                  <a:cubicBezTo>
                    <a:pt x="6094" y="12104"/>
                    <a:pt x="6382" y="12282"/>
                    <a:pt x="6500" y="12379"/>
                  </a:cubicBezTo>
                  <a:cubicBezTo>
                    <a:pt x="6539" y="12406"/>
                    <a:pt x="6598" y="12411"/>
                    <a:pt x="6631" y="12379"/>
                  </a:cubicBezTo>
                  <a:cubicBezTo>
                    <a:pt x="6749" y="12293"/>
                    <a:pt x="7018" y="12126"/>
                    <a:pt x="7411" y="12126"/>
                  </a:cubicBezTo>
                  <a:cubicBezTo>
                    <a:pt x="7811" y="12126"/>
                    <a:pt x="8080" y="12293"/>
                    <a:pt x="8191" y="12379"/>
                  </a:cubicBezTo>
                  <a:cubicBezTo>
                    <a:pt x="8230" y="12406"/>
                    <a:pt x="8283" y="12406"/>
                    <a:pt x="8322" y="12379"/>
                  </a:cubicBezTo>
                  <a:cubicBezTo>
                    <a:pt x="8433" y="12298"/>
                    <a:pt x="8681" y="12142"/>
                    <a:pt x="9028" y="12126"/>
                  </a:cubicBezTo>
                  <a:cubicBezTo>
                    <a:pt x="9474" y="12104"/>
                    <a:pt x="9762" y="12282"/>
                    <a:pt x="9880" y="12379"/>
                  </a:cubicBezTo>
                  <a:cubicBezTo>
                    <a:pt x="9919" y="12406"/>
                    <a:pt x="9978" y="12411"/>
                    <a:pt x="10011" y="12379"/>
                  </a:cubicBezTo>
                  <a:cubicBezTo>
                    <a:pt x="10129" y="12293"/>
                    <a:pt x="10398" y="12126"/>
                    <a:pt x="10791" y="12126"/>
                  </a:cubicBezTo>
                  <a:cubicBezTo>
                    <a:pt x="11191" y="12126"/>
                    <a:pt x="11460" y="12293"/>
                    <a:pt x="11571" y="12379"/>
                  </a:cubicBezTo>
                  <a:cubicBezTo>
                    <a:pt x="11610" y="12406"/>
                    <a:pt x="11663" y="12406"/>
                    <a:pt x="11702" y="12379"/>
                  </a:cubicBezTo>
                  <a:cubicBezTo>
                    <a:pt x="11814" y="12298"/>
                    <a:pt x="12061" y="12142"/>
                    <a:pt x="12408" y="12126"/>
                  </a:cubicBezTo>
                  <a:cubicBezTo>
                    <a:pt x="12854" y="12104"/>
                    <a:pt x="13142" y="12287"/>
                    <a:pt x="13260" y="12379"/>
                  </a:cubicBezTo>
                  <a:cubicBezTo>
                    <a:pt x="13299" y="12406"/>
                    <a:pt x="13352" y="12411"/>
                    <a:pt x="13391" y="12379"/>
                  </a:cubicBezTo>
                  <a:cubicBezTo>
                    <a:pt x="13503" y="12298"/>
                    <a:pt x="13752" y="12142"/>
                    <a:pt x="14100" y="12126"/>
                  </a:cubicBezTo>
                  <a:cubicBezTo>
                    <a:pt x="14545" y="12104"/>
                    <a:pt x="14833" y="12287"/>
                    <a:pt x="14951" y="12379"/>
                  </a:cubicBezTo>
                  <a:cubicBezTo>
                    <a:pt x="14991" y="12406"/>
                    <a:pt x="15043" y="12411"/>
                    <a:pt x="15082" y="12379"/>
                  </a:cubicBezTo>
                  <a:cubicBezTo>
                    <a:pt x="15194" y="12298"/>
                    <a:pt x="15443" y="12142"/>
                    <a:pt x="15791" y="12126"/>
                  </a:cubicBezTo>
                  <a:cubicBezTo>
                    <a:pt x="16236" y="12104"/>
                    <a:pt x="16524" y="12287"/>
                    <a:pt x="16649" y="12379"/>
                  </a:cubicBezTo>
                  <a:cubicBezTo>
                    <a:pt x="16688" y="12406"/>
                    <a:pt x="16740" y="12411"/>
                    <a:pt x="16780" y="12379"/>
                  </a:cubicBezTo>
                  <a:cubicBezTo>
                    <a:pt x="16891" y="12298"/>
                    <a:pt x="17139" y="12142"/>
                    <a:pt x="17486" y="12126"/>
                  </a:cubicBezTo>
                  <a:cubicBezTo>
                    <a:pt x="17931" y="12104"/>
                    <a:pt x="18221" y="12282"/>
                    <a:pt x="18346" y="12379"/>
                  </a:cubicBezTo>
                  <a:cubicBezTo>
                    <a:pt x="18385" y="12406"/>
                    <a:pt x="18438" y="12411"/>
                    <a:pt x="18477" y="12379"/>
                  </a:cubicBezTo>
                  <a:cubicBezTo>
                    <a:pt x="18588" y="12298"/>
                    <a:pt x="18836" y="12142"/>
                    <a:pt x="19183" y="12126"/>
                  </a:cubicBezTo>
                  <a:cubicBezTo>
                    <a:pt x="19629" y="12104"/>
                    <a:pt x="19917" y="12282"/>
                    <a:pt x="20035" y="12379"/>
                  </a:cubicBezTo>
                  <a:cubicBezTo>
                    <a:pt x="20074" y="12406"/>
                    <a:pt x="20133" y="12411"/>
                    <a:pt x="20166" y="12379"/>
                  </a:cubicBezTo>
                  <a:cubicBezTo>
                    <a:pt x="20258" y="12309"/>
                    <a:pt x="20441" y="12191"/>
                    <a:pt x="20723" y="12143"/>
                  </a:cubicBezTo>
                  <a:cubicBezTo>
                    <a:pt x="20775" y="12132"/>
                    <a:pt x="20809" y="12093"/>
                    <a:pt x="20803" y="12050"/>
                  </a:cubicBezTo>
                  <a:cubicBezTo>
                    <a:pt x="20613" y="11159"/>
                    <a:pt x="19727" y="10349"/>
                    <a:pt x="18370" y="9712"/>
                  </a:cubicBezTo>
                  <a:cubicBezTo>
                    <a:pt x="18292" y="9674"/>
                    <a:pt x="18280" y="9587"/>
                    <a:pt x="18346" y="9533"/>
                  </a:cubicBezTo>
                  <a:cubicBezTo>
                    <a:pt x="18778" y="9171"/>
                    <a:pt x="19086" y="8463"/>
                    <a:pt x="19269" y="7896"/>
                  </a:cubicBezTo>
                  <a:cubicBezTo>
                    <a:pt x="19433" y="7404"/>
                    <a:pt x="19033" y="6908"/>
                    <a:pt x="18424" y="6833"/>
                  </a:cubicBezTo>
                  <a:cubicBezTo>
                    <a:pt x="18325" y="6822"/>
                    <a:pt x="18226" y="6811"/>
                    <a:pt x="18108" y="6801"/>
                  </a:cubicBezTo>
                  <a:cubicBezTo>
                    <a:pt x="17931" y="6784"/>
                    <a:pt x="17820" y="6639"/>
                    <a:pt x="17873" y="6498"/>
                  </a:cubicBezTo>
                  <a:cubicBezTo>
                    <a:pt x="18390" y="5002"/>
                    <a:pt x="17291" y="3835"/>
                    <a:pt x="15823" y="3646"/>
                  </a:cubicBezTo>
                  <a:cubicBezTo>
                    <a:pt x="15706" y="3630"/>
                    <a:pt x="15606" y="3559"/>
                    <a:pt x="15580" y="3462"/>
                  </a:cubicBezTo>
                  <a:cubicBezTo>
                    <a:pt x="15246" y="2187"/>
                    <a:pt x="14335" y="1550"/>
                    <a:pt x="12769" y="1490"/>
                  </a:cubicBezTo>
                  <a:cubicBezTo>
                    <a:pt x="11196" y="1431"/>
                    <a:pt x="11151" y="697"/>
                    <a:pt x="11250" y="287"/>
                  </a:cubicBezTo>
                  <a:cubicBezTo>
                    <a:pt x="11289" y="136"/>
                    <a:pt x="11138" y="0"/>
                    <a:pt x="10955" y="0"/>
                  </a:cubicBezTo>
                  <a:close/>
                  <a:moveTo>
                    <a:pt x="560" y="12602"/>
                  </a:moveTo>
                  <a:cubicBezTo>
                    <a:pt x="420" y="12602"/>
                    <a:pt x="280" y="12648"/>
                    <a:pt x="171" y="12737"/>
                  </a:cubicBezTo>
                  <a:lnTo>
                    <a:pt x="59" y="12823"/>
                  </a:lnTo>
                  <a:cubicBezTo>
                    <a:pt x="6" y="12861"/>
                    <a:pt x="-12" y="12920"/>
                    <a:pt x="8" y="12980"/>
                  </a:cubicBezTo>
                  <a:lnTo>
                    <a:pt x="2524" y="21254"/>
                  </a:lnTo>
                  <a:cubicBezTo>
                    <a:pt x="2583" y="21459"/>
                    <a:pt x="2805" y="21600"/>
                    <a:pt x="3060" y="21600"/>
                  </a:cubicBezTo>
                  <a:lnTo>
                    <a:pt x="18522" y="21600"/>
                  </a:lnTo>
                  <a:cubicBezTo>
                    <a:pt x="18777" y="21600"/>
                    <a:pt x="18999" y="21459"/>
                    <a:pt x="19058" y="21254"/>
                  </a:cubicBezTo>
                  <a:lnTo>
                    <a:pt x="21568" y="13000"/>
                  </a:lnTo>
                  <a:cubicBezTo>
                    <a:pt x="21588" y="12941"/>
                    <a:pt x="21561" y="12871"/>
                    <a:pt x="21509" y="12828"/>
                  </a:cubicBezTo>
                  <a:lnTo>
                    <a:pt x="21392" y="12737"/>
                  </a:lnTo>
                  <a:cubicBezTo>
                    <a:pt x="21176" y="12559"/>
                    <a:pt x="20828" y="12559"/>
                    <a:pt x="20612" y="12737"/>
                  </a:cubicBezTo>
                  <a:lnTo>
                    <a:pt x="20541" y="12791"/>
                  </a:lnTo>
                  <a:cubicBezTo>
                    <a:pt x="20324" y="12969"/>
                    <a:pt x="19977" y="12969"/>
                    <a:pt x="19761" y="12791"/>
                  </a:cubicBezTo>
                  <a:lnTo>
                    <a:pt x="19689" y="12737"/>
                  </a:lnTo>
                  <a:cubicBezTo>
                    <a:pt x="19473" y="12559"/>
                    <a:pt x="19125" y="12559"/>
                    <a:pt x="18909" y="12737"/>
                  </a:cubicBezTo>
                  <a:lnTo>
                    <a:pt x="18837" y="12791"/>
                  </a:lnTo>
                  <a:cubicBezTo>
                    <a:pt x="18621" y="12969"/>
                    <a:pt x="18273" y="12969"/>
                    <a:pt x="18057" y="12791"/>
                  </a:cubicBezTo>
                  <a:lnTo>
                    <a:pt x="17985" y="12737"/>
                  </a:lnTo>
                  <a:cubicBezTo>
                    <a:pt x="17769" y="12559"/>
                    <a:pt x="17422" y="12559"/>
                    <a:pt x="17205" y="12737"/>
                  </a:cubicBezTo>
                  <a:lnTo>
                    <a:pt x="17134" y="12791"/>
                  </a:lnTo>
                  <a:cubicBezTo>
                    <a:pt x="16918" y="12969"/>
                    <a:pt x="16570" y="12969"/>
                    <a:pt x="16354" y="12791"/>
                  </a:cubicBezTo>
                  <a:lnTo>
                    <a:pt x="16282" y="12737"/>
                  </a:lnTo>
                  <a:cubicBezTo>
                    <a:pt x="16066" y="12559"/>
                    <a:pt x="15718" y="12559"/>
                    <a:pt x="15502" y="12737"/>
                  </a:cubicBezTo>
                  <a:lnTo>
                    <a:pt x="15430" y="12791"/>
                  </a:lnTo>
                  <a:cubicBezTo>
                    <a:pt x="15214" y="12969"/>
                    <a:pt x="14867" y="12969"/>
                    <a:pt x="14650" y="12791"/>
                  </a:cubicBezTo>
                  <a:lnTo>
                    <a:pt x="14579" y="12737"/>
                  </a:lnTo>
                  <a:cubicBezTo>
                    <a:pt x="14362" y="12559"/>
                    <a:pt x="14015" y="12559"/>
                    <a:pt x="13799" y="12737"/>
                  </a:cubicBezTo>
                  <a:lnTo>
                    <a:pt x="13727" y="12796"/>
                  </a:lnTo>
                  <a:cubicBezTo>
                    <a:pt x="13511" y="12974"/>
                    <a:pt x="13163" y="12974"/>
                    <a:pt x="12947" y="12796"/>
                  </a:cubicBezTo>
                  <a:lnTo>
                    <a:pt x="12875" y="12742"/>
                  </a:lnTo>
                  <a:cubicBezTo>
                    <a:pt x="12659" y="12564"/>
                    <a:pt x="12311" y="12564"/>
                    <a:pt x="12095" y="12742"/>
                  </a:cubicBezTo>
                  <a:lnTo>
                    <a:pt x="12024" y="12796"/>
                  </a:lnTo>
                  <a:cubicBezTo>
                    <a:pt x="11807" y="12974"/>
                    <a:pt x="11460" y="12974"/>
                    <a:pt x="11244" y="12796"/>
                  </a:cubicBezTo>
                  <a:lnTo>
                    <a:pt x="11172" y="12742"/>
                  </a:lnTo>
                  <a:cubicBezTo>
                    <a:pt x="10956" y="12569"/>
                    <a:pt x="10608" y="12569"/>
                    <a:pt x="10392" y="12742"/>
                  </a:cubicBezTo>
                  <a:lnTo>
                    <a:pt x="10320" y="12796"/>
                  </a:lnTo>
                  <a:cubicBezTo>
                    <a:pt x="10104" y="12969"/>
                    <a:pt x="9756" y="12969"/>
                    <a:pt x="9540" y="12796"/>
                  </a:cubicBezTo>
                  <a:lnTo>
                    <a:pt x="9468" y="12737"/>
                  </a:lnTo>
                  <a:cubicBezTo>
                    <a:pt x="9252" y="12559"/>
                    <a:pt x="8905" y="12564"/>
                    <a:pt x="8688" y="12737"/>
                  </a:cubicBezTo>
                  <a:lnTo>
                    <a:pt x="8617" y="12791"/>
                  </a:lnTo>
                  <a:cubicBezTo>
                    <a:pt x="8401" y="12969"/>
                    <a:pt x="8053" y="12969"/>
                    <a:pt x="7837" y="12791"/>
                  </a:cubicBezTo>
                  <a:lnTo>
                    <a:pt x="7765" y="12737"/>
                  </a:lnTo>
                  <a:cubicBezTo>
                    <a:pt x="7549" y="12564"/>
                    <a:pt x="7201" y="12564"/>
                    <a:pt x="6985" y="12737"/>
                  </a:cubicBezTo>
                  <a:lnTo>
                    <a:pt x="6913" y="12791"/>
                  </a:lnTo>
                  <a:cubicBezTo>
                    <a:pt x="6697" y="12969"/>
                    <a:pt x="6350" y="12969"/>
                    <a:pt x="6133" y="12791"/>
                  </a:cubicBezTo>
                  <a:lnTo>
                    <a:pt x="6062" y="12737"/>
                  </a:lnTo>
                  <a:cubicBezTo>
                    <a:pt x="5845" y="12559"/>
                    <a:pt x="5498" y="12559"/>
                    <a:pt x="5282" y="12737"/>
                  </a:cubicBezTo>
                  <a:lnTo>
                    <a:pt x="5210" y="12791"/>
                  </a:lnTo>
                  <a:cubicBezTo>
                    <a:pt x="4994" y="12969"/>
                    <a:pt x="4646" y="12969"/>
                    <a:pt x="4430" y="12791"/>
                  </a:cubicBezTo>
                  <a:lnTo>
                    <a:pt x="4358" y="12737"/>
                  </a:lnTo>
                  <a:cubicBezTo>
                    <a:pt x="4142" y="12559"/>
                    <a:pt x="3794" y="12559"/>
                    <a:pt x="3578" y="12737"/>
                  </a:cubicBezTo>
                  <a:lnTo>
                    <a:pt x="3507" y="12791"/>
                  </a:lnTo>
                  <a:cubicBezTo>
                    <a:pt x="3290" y="12964"/>
                    <a:pt x="2943" y="12964"/>
                    <a:pt x="2727" y="12791"/>
                  </a:cubicBezTo>
                  <a:lnTo>
                    <a:pt x="2655" y="12737"/>
                  </a:lnTo>
                  <a:cubicBezTo>
                    <a:pt x="2439" y="12559"/>
                    <a:pt x="2091" y="12559"/>
                    <a:pt x="1875" y="12737"/>
                  </a:cubicBezTo>
                  <a:lnTo>
                    <a:pt x="1803" y="12791"/>
                  </a:lnTo>
                  <a:cubicBezTo>
                    <a:pt x="1587" y="12969"/>
                    <a:pt x="1239" y="12969"/>
                    <a:pt x="1023" y="12791"/>
                  </a:cubicBezTo>
                  <a:lnTo>
                    <a:pt x="951" y="12737"/>
                  </a:lnTo>
                  <a:cubicBezTo>
                    <a:pt x="843" y="12648"/>
                    <a:pt x="701" y="12602"/>
                    <a:pt x="560" y="12602"/>
                  </a:cubicBezTo>
                  <a:close/>
                </a:path>
              </a:pathLst>
            </a:custGeom>
            <a:solidFill>
              <a:srgbClr val="00000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3" name="どくろ"/>
            <p:cNvSpPr/>
            <p:nvPr/>
          </p:nvSpPr>
          <p:spPr>
            <a:xfrm>
              <a:off x="96555" y="123154"/>
              <a:ext cx="550928" cy="78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547" fill="norm" stroke="1" extrusionOk="0">
                  <a:moveTo>
                    <a:pt x="10621" y="0"/>
                  </a:moveTo>
                  <a:cubicBezTo>
                    <a:pt x="8452" y="0"/>
                    <a:pt x="6450" y="505"/>
                    <a:pt x="4985" y="1420"/>
                  </a:cubicBezTo>
                  <a:cubicBezTo>
                    <a:pt x="3496" y="2351"/>
                    <a:pt x="2676" y="3652"/>
                    <a:pt x="2676" y="5082"/>
                  </a:cubicBezTo>
                  <a:cubicBezTo>
                    <a:pt x="2676" y="6422"/>
                    <a:pt x="3143" y="6794"/>
                    <a:pt x="4370" y="7570"/>
                  </a:cubicBezTo>
                  <a:cubicBezTo>
                    <a:pt x="4340" y="7270"/>
                    <a:pt x="4246" y="7098"/>
                    <a:pt x="4021" y="6689"/>
                  </a:cubicBezTo>
                  <a:cubicBezTo>
                    <a:pt x="3978" y="6612"/>
                    <a:pt x="3931" y="6527"/>
                    <a:pt x="3879" y="6433"/>
                  </a:cubicBezTo>
                  <a:cubicBezTo>
                    <a:pt x="3439" y="5619"/>
                    <a:pt x="3776" y="4807"/>
                    <a:pt x="3791" y="4773"/>
                  </a:cubicBezTo>
                  <a:lnTo>
                    <a:pt x="4155" y="4851"/>
                  </a:lnTo>
                  <a:lnTo>
                    <a:pt x="4521" y="4929"/>
                  </a:lnTo>
                  <a:cubicBezTo>
                    <a:pt x="4518" y="4936"/>
                    <a:pt x="4245" y="5601"/>
                    <a:pt x="4590" y="6237"/>
                  </a:cubicBezTo>
                  <a:cubicBezTo>
                    <a:pt x="4640" y="6331"/>
                    <a:pt x="4687" y="6414"/>
                    <a:pt x="4729" y="6491"/>
                  </a:cubicBezTo>
                  <a:cubicBezTo>
                    <a:pt x="5021" y="7020"/>
                    <a:pt x="5143" y="7240"/>
                    <a:pt x="5143" y="7835"/>
                  </a:cubicBezTo>
                  <a:cubicBezTo>
                    <a:pt x="5143" y="8142"/>
                    <a:pt x="5028" y="8416"/>
                    <a:pt x="4918" y="8681"/>
                  </a:cubicBezTo>
                  <a:cubicBezTo>
                    <a:pt x="4785" y="8999"/>
                    <a:pt x="4670" y="9274"/>
                    <a:pt x="4760" y="9569"/>
                  </a:cubicBezTo>
                  <a:cubicBezTo>
                    <a:pt x="4915" y="10082"/>
                    <a:pt x="5546" y="10399"/>
                    <a:pt x="6042" y="10399"/>
                  </a:cubicBezTo>
                  <a:cubicBezTo>
                    <a:pt x="7019" y="10399"/>
                    <a:pt x="7441" y="11009"/>
                    <a:pt x="7573" y="11479"/>
                  </a:cubicBezTo>
                  <a:lnTo>
                    <a:pt x="8480" y="11479"/>
                  </a:lnTo>
                  <a:lnTo>
                    <a:pt x="8480" y="10919"/>
                  </a:lnTo>
                  <a:lnTo>
                    <a:pt x="9243" y="10919"/>
                  </a:lnTo>
                  <a:lnTo>
                    <a:pt x="9243" y="11479"/>
                  </a:lnTo>
                  <a:lnTo>
                    <a:pt x="10238" y="11479"/>
                  </a:lnTo>
                  <a:lnTo>
                    <a:pt x="10238" y="10919"/>
                  </a:lnTo>
                  <a:lnTo>
                    <a:pt x="11001" y="10919"/>
                  </a:lnTo>
                  <a:lnTo>
                    <a:pt x="11001" y="11479"/>
                  </a:lnTo>
                  <a:lnTo>
                    <a:pt x="11999" y="11479"/>
                  </a:lnTo>
                  <a:lnTo>
                    <a:pt x="11999" y="10919"/>
                  </a:lnTo>
                  <a:lnTo>
                    <a:pt x="12760" y="10919"/>
                  </a:lnTo>
                  <a:lnTo>
                    <a:pt x="12760" y="11479"/>
                  </a:lnTo>
                  <a:lnTo>
                    <a:pt x="13669" y="11479"/>
                  </a:lnTo>
                  <a:cubicBezTo>
                    <a:pt x="13801" y="11009"/>
                    <a:pt x="14223" y="10399"/>
                    <a:pt x="15200" y="10399"/>
                  </a:cubicBezTo>
                  <a:cubicBezTo>
                    <a:pt x="15696" y="10399"/>
                    <a:pt x="16327" y="10082"/>
                    <a:pt x="16482" y="9569"/>
                  </a:cubicBezTo>
                  <a:cubicBezTo>
                    <a:pt x="16572" y="9274"/>
                    <a:pt x="16457" y="8999"/>
                    <a:pt x="16324" y="8681"/>
                  </a:cubicBezTo>
                  <a:cubicBezTo>
                    <a:pt x="16214" y="8416"/>
                    <a:pt x="16099" y="8142"/>
                    <a:pt x="16099" y="7835"/>
                  </a:cubicBezTo>
                  <a:cubicBezTo>
                    <a:pt x="16099" y="7239"/>
                    <a:pt x="16219" y="7020"/>
                    <a:pt x="16511" y="6491"/>
                  </a:cubicBezTo>
                  <a:cubicBezTo>
                    <a:pt x="16553" y="6414"/>
                    <a:pt x="16599" y="6331"/>
                    <a:pt x="16650" y="6237"/>
                  </a:cubicBezTo>
                  <a:cubicBezTo>
                    <a:pt x="16994" y="5601"/>
                    <a:pt x="16724" y="4936"/>
                    <a:pt x="16721" y="4929"/>
                  </a:cubicBezTo>
                  <a:lnTo>
                    <a:pt x="17451" y="4773"/>
                  </a:lnTo>
                  <a:cubicBezTo>
                    <a:pt x="17466" y="4807"/>
                    <a:pt x="17804" y="5619"/>
                    <a:pt x="17362" y="6433"/>
                  </a:cubicBezTo>
                  <a:cubicBezTo>
                    <a:pt x="17311" y="6527"/>
                    <a:pt x="17264" y="6611"/>
                    <a:pt x="17221" y="6688"/>
                  </a:cubicBezTo>
                  <a:cubicBezTo>
                    <a:pt x="16996" y="7097"/>
                    <a:pt x="16901" y="7270"/>
                    <a:pt x="16872" y="7570"/>
                  </a:cubicBezTo>
                  <a:cubicBezTo>
                    <a:pt x="18099" y="6794"/>
                    <a:pt x="18566" y="6422"/>
                    <a:pt x="18566" y="5082"/>
                  </a:cubicBezTo>
                  <a:cubicBezTo>
                    <a:pt x="18566" y="3652"/>
                    <a:pt x="17744" y="2352"/>
                    <a:pt x="16255" y="1420"/>
                  </a:cubicBezTo>
                  <a:cubicBezTo>
                    <a:pt x="14790" y="505"/>
                    <a:pt x="12790" y="0"/>
                    <a:pt x="10621" y="0"/>
                  </a:cubicBezTo>
                  <a:close/>
                  <a:moveTo>
                    <a:pt x="7922" y="5910"/>
                  </a:moveTo>
                  <a:cubicBezTo>
                    <a:pt x="10338" y="5910"/>
                    <a:pt x="9900" y="7158"/>
                    <a:pt x="9461" y="7626"/>
                  </a:cubicBezTo>
                  <a:cubicBezTo>
                    <a:pt x="9021" y="8094"/>
                    <a:pt x="7592" y="9302"/>
                    <a:pt x="6384" y="8054"/>
                  </a:cubicBezTo>
                  <a:cubicBezTo>
                    <a:pt x="5176" y="6806"/>
                    <a:pt x="6275" y="5910"/>
                    <a:pt x="7922" y="5910"/>
                  </a:cubicBezTo>
                  <a:close/>
                  <a:moveTo>
                    <a:pt x="13319" y="5910"/>
                  </a:moveTo>
                  <a:cubicBezTo>
                    <a:pt x="14966" y="5910"/>
                    <a:pt x="16063" y="6806"/>
                    <a:pt x="14855" y="8054"/>
                  </a:cubicBezTo>
                  <a:cubicBezTo>
                    <a:pt x="13647" y="9302"/>
                    <a:pt x="12220" y="8094"/>
                    <a:pt x="11781" y="7626"/>
                  </a:cubicBezTo>
                  <a:cubicBezTo>
                    <a:pt x="11342" y="7158"/>
                    <a:pt x="10904" y="5910"/>
                    <a:pt x="13319" y="5910"/>
                  </a:cubicBezTo>
                  <a:close/>
                  <a:moveTo>
                    <a:pt x="10621" y="8587"/>
                  </a:moveTo>
                  <a:cubicBezTo>
                    <a:pt x="11915" y="8863"/>
                    <a:pt x="11935" y="9797"/>
                    <a:pt x="11568" y="10103"/>
                  </a:cubicBezTo>
                  <a:cubicBezTo>
                    <a:pt x="11202" y="10409"/>
                    <a:pt x="10621" y="9935"/>
                    <a:pt x="10621" y="9935"/>
                  </a:cubicBezTo>
                  <a:cubicBezTo>
                    <a:pt x="10621" y="9935"/>
                    <a:pt x="10040" y="10409"/>
                    <a:pt x="9674" y="10103"/>
                  </a:cubicBezTo>
                  <a:cubicBezTo>
                    <a:pt x="9307" y="9797"/>
                    <a:pt x="9327" y="8863"/>
                    <a:pt x="10621" y="8587"/>
                  </a:cubicBezTo>
                  <a:close/>
                  <a:moveTo>
                    <a:pt x="5992" y="10937"/>
                  </a:moveTo>
                  <a:cubicBezTo>
                    <a:pt x="6051" y="12945"/>
                    <a:pt x="6696" y="13311"/>
                    <a:pt x="7391" y="13396"/>
                  </a:cubicBezTo>
                  <a:cubicBezTo>
                    <a:pt x="8607" y="13545"/>
                    <a:pt x="10601" y="13547"/>
                    <a:pt x="10621" y="13547"/>
                  </a:cubicBezTo>
                  <a:cubicBezTo>
                    <a:pt x="10641" y="13547"/>
                    <a:pt x="12634" y="13545"/>
                    <a:pt x="13848" y="13396"/>
                  </a:cubicBezTo>
                  <a:cubicBezTo>
                    <a:pt x="14988" y="13256"/>
                    <a:pt x="15221" y="12164"/>
                    <a:pt x="15250" y="10937"/>
                  </a:cubicBezTo>
                  <a:cubicBezTo>
                    <a:pt x="15233" y="10938"/>
                    <a:pt x="15215" y="10941"/>
                    <a:pt x="15197" y="10941"/>
                  </a:cubicBezTo>
                  <a:cubicBezTo>
                    <a:pt x="14628" y="10941"/>
                    <a:pt x="14455" y="11406"/>
                    <a:pt x="14403" y="11637"/>
                  </a:cubicBezTo>
                  <a:lnTo>
                    <a:pt x="14403" y="12580"/>
                  </a:lnTo>
                  <a:lnTo>
                    <a:pt x="13640" y="12580"/>
                  </a:lnTo>
                  <a:lnTo>
                    <a:pt x="13640" y="12020"/>
                  </a:lnTo>
                  <a:lnTo>
                    <a:pt x="12760" y="12020"/>
                  </a:lnTo>
                  <a:lnTo>
                    <a:pt x="12760" y="12580"/>
                  </a:lnTo>
                  <a:lnTo>
                    <a:pt x="11997" y="12580"/>
                  </a:lnTo>
                  <a:lnTo>
                    <a:pt x="11997" y="12020"/>
                  </a:lnTo>
                  <a:lnTo>
                    <a:pt x="11001" y="12020"/>
                  </a:lnTo>
                  <a:lnTo>
                    <a:pt x="11001" y="12580"/>
                  </a:lnTo>
                  <a:lnTo>
                    <a:pt x="10238" y="12580"/>
                  </a:lnTo>
                  <a:lnTo>
                    <a:pt x="10238" y="12020"/>
                  </a:lnTo>
                  <a:lnTo>
                    <a:pt x="9243" y="12020"/>
                  </a:lnTo>
                  <a:lnTo>
                    <a:pt x="9243" y="12580"/>
                  </a:lnTo>
                  <a:lnTo>
                    <a:pt x="8480" y="12580"/>
                  </a:lnTo>
                  <a:lnTo>
                    <a:pt x="8480" y="12020"/>
                  </a:lnTo>
                  <a:lnTo>
                    <a:pt x="7599" y="12020"/>
                  </a:lnTo>
                  <a:lnTo>
                    <a:pt x="7599" y="12580"/>
                  </a:lnTo>
                  <a:lnTo>
                    <a:pt x="6836" y="12580"/>
                  </a:lnTo>
                  <a:lnTo>
                    <a:pt x="6836" y="11637"/>
                  </a:lnTo>
                  <a:cubicBezTo>
                    <a:pt x="6785" y="11406"/>
                    <a:pt x="6611" y="10941"/>
                    <a:pt x="6042" y="10941"/>
                  </a:cubicBezTo>
                  <a:cubicBezTo>
                    <a:pt x="6025" y="10941"/>
                    <a:pt x="6008" y="10938"/>
                    <a:pt x="5992" y="10937"/>
                  </a:cubicBezTo>
                  <a:close/>
                  <a:moveTo>
                    <a:pt x="18724" y="11960"/>
                  </a:moveTo>
                  <a:cubicBezTo>
                    <a:pt x="18679" y="11960"/>
                    <a:pt x="18630" y="11962"/>
                    <a:pt x="18578" y="11965"/>
                  </a:cubicBezTo>
                  <a:cubicBezTo>
                    <a:pt x="17773" y="12017"/>
                    <a:pt x="17571" y="12819"/>
                    <a:pt x="16975" y="13190"/>
                  </a:cubicBezTo>
                  <a:cubicBezTo>
                    <a:pt x="16446" y="13520"/>
                    <a:pt x="3685" y="18765"/>
                    <a:pt x="3126" y="19006"/>
                  </a:cubicBezTo>
                  <a:cubicBezTo>
                    <a:pt x="2780" y="19156"/>
                    <a:pt x="2366" y="19181"/>
                    <a:pt x="1954" y="19181"/>
                  </a:cubicBezTo>
                  <a:cubicBezTo>
                    <a:pt x="1744" y="19181"/>
                    <a:pt x="1534" y="19175"/>
                    <a:pt x="1334" y="19175"/>
                  </a:cubicBezTo>
                  <a:cubicBezTo>
                    <a:pt x="731" y="19175"/>
                    <a:pt x="215" y="19234"/>
                    <a:pt x="37" y="19710"/>
                  </a:cubicBezTo>
                  <a:cubicBezTo>
                    <a:pt x="-177" y="20284"/>
                    <a:pt x="567" y="20350"/>
                    <a:pt x="1329" y="20802"/>
                  </a:cubicBezTo>
                  <a:cubicBezTo>
                    <a:pt x="1924" y="21156"/>
                    <a:pt x="1829" y="21547"/>
                    <a:pt x="2523" y="21547"/>
                  </a:cubicBezTo>
                  <a:cubicBezTo>
                    <a:pt x="2570" y="21547"/>
                    <a:pt x="2622" y="21545"/>
                    <a:pt x="2676" y="21541"/>
                  </a:cubicBezTo>
                  <a:cubicBezTo>
                    <a:pt x="3480" y="21487"/>
                    <a:pt x="3676" y="20683"/>
                    <a:pt x="4269" y="20310"/>
                  </a:cubicBezTo>
                  <a:cubicBezTo>
                    <a:pt x="4796" y="19978"/>
                    <a:pt x="17548" y="14736"/>
                    <a:pt x="18109" y="14497"/>
                  </a:cubicBezTo>
                  <a:cubicBezTo>
                    <a:pt x="18446" y="14353"/>
                    <a:pt x="18847" y="14327"/>
                    <a:pt x="19248" y="14327"/>
                  </a:cubicBezTo>
                  <a:cubicBezTo>
                    <a:pt x="19480" y="14327"/>
                    <a:pt x="19714" y="14336"/>
                    <a:pt x="19934" y="14336"/>
                  </a:cubicBezTo>
                  <a:cubicBezTo>
                    <a:pt x="20523" y="14336"/>
                    <a:pt x="21024" y="14272"/>
                    <a:pt x="21202" y="13805"/>
                  </a:cubicBezTo>
                  <a:cubicBezTo>
                    <a:pt x="21421" y="13232"/>
                    <a:pt x="20676" y="13163"/>
                    <a:pt x="19917" y="12708"/>
                  </a:cubicBezTo>
                  <a:cubicBezTo>
                    <a:pt x="19323" y="12351"/>
                    <a:pt x="19425" y="11960"/>
                    <a:pt x="18724" y="11960"/>
                  </a:cubicBezTo>
                  <a:close/>
                  <a:moveTo>
                    <a:pt x="2384" y="11965"/>
                  </a:moveTo>
                  <a:cubicBezTo>
                    <a:pt x="1828" y="12014"/>
                    <a:pt x="1878" y="12376"/>
                    <a:pt x="1324" y="12708"/>
                  </a:cubicBezTo>
                  <a:cubicBezTo>
                    <a:pt x="566" y="13163"/>
                    <a:pt x="-179" y="13232"/>
                    <a:pt x="40" y="13805"/>
                  </a:cubicBezTo>
                  <a:cubicBezTo>
                    <a:pt x="399" y="14747"/>
                    <a:pt x="2077" y="14046"/>
                    <a:pt x="3133" y="14497"/>
                  </a:cubicBezTo>
                  <a:cubicBezTo>
                    <a:pt x="3352" y="14590"/>
                    <a:pt x="5429" y="15447"/>
                    <a:pt x="7913" y="16476"/>
                  </a:cubicBezTo>
                  <a:cubicBezTo>
                    <a:pt x="8576" y="16201"/>
                    <a:pt x="9270" y="15914"/>
                    <a:pt x="9963" y="15625"/>
                  </a:cubicBezTo>
                  <a:cubicBezTo>
                    <a:pt x="7086" y="14426"/>
                    <a:pt x="4499" y="13335"/>
                    <a:pt x="4267" y="13190"/>
                  </a:cubicBezTo>
                  <a:cubicBezTo>
                    <a:pt x="3671" y="12819"/>
                    <a:pt x="3468" y="12017"/>
                    <a:pt x="2664" y="11965"/>
                  </a:cubicBezTo>
                  <a:cubicBezTo>
                    <a:pt x="2556" y="11958"/>
                    <a:pt x="2464" y="11958"/>
                    <a:pt x="2384" y="11965"/>
                  </a:cubicBezTo>
                  <a:close/>
                  <a:moveTo>
                    <a:pt x="13327" y="17024"/>
                  </a:moveTo>
                  <a:cubicBezTo>
                    <a:pt x="12662" y="17299"/>
                    <a:pt x="11972" y="17587"/>
                    <a:pt x="11279" y="17875"/>
                  </a:cubicBezTo>
                  <a:cubicBezTo>
                    <a:pt x="14155" y="19074"/>
                    <a:pt x="16739" y="20164"/>
                    <a:pt x="16970" y="20310"/>
                  </a:cubicBezTo>
                  <a:cubicBezTo>
                    <a:pt x="17563" y="20683"/>
                    <a:pt x="17762" y="21487"/>
                    <a:pt x="18566" y="21541"/>
                  </a:cubicBezTo>
                  <a:cubicBezTo>
                    <a:pt x="19428" y="21600"/>
                    <a:pt x="19275" y="21180"/>
                    <a:pt x="19910" y="20802"/>
                  </a:cubicBezTo>
                  <a:cubicBezTo>
                    <a:pt x="20673" y="20350"/>
                    <a:pt x="21417" y="20284"/>
                    <a:pt x="21202" y="19710"/>
                  </a:cubicBezTo>
                  <a:cubicBezTo>
                    <a:pt x="20850" y="18767"/>
                    <a:pt x="19169" y="19461"/>
                    <a:pt x="18116" y="19006"/>
                  </a:cubicBezTo>
                  <a:cubicBezTo>
                    <a:pt x="17898" y="18912"/>
                    <a:pt x="15814" y="18054"/>
                    <a:pt x="13327" y="17024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15" name="椅子"/>
          <p:cNvSpPr/>
          <p:nvPr/>
        </p:nvSpPr>
        <p:spPr>
          <a:xfrm flipH="1">
            <a:off x="7829911" y="2090915"/>
            <a:ext cx="754882" cy="927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5" fill="norm" stroke="1" extrusionOk="0">
                <a:moveTo>
                  <a:pt x="19748" y="3"/>
                </a:moveTo>
                <a:cubicBezTo>
                  <a:pt x="19500" y="-25"/>
                  <a:pt x="19269" y="113"/>
                  <a:pt x="19228" y="313"/>
                </a:cubicBezTo>
                <a:lnTo>
                  <a:pt x="17274" y="9415"/>
                </a:lnTo>
                <a:cubicBezTo>
                  <a:pt x="17210" y="9715"/>
                  <a:pt x="17210" y="10021"/>
                  <a:pt x="17276" y="10321"/>
                </a:cubicBezTo>
                <a:lnTo>
                  <a:pt x="17770" y="12234"/>
                </a:lnTo>
                <a:lnTo>
                  <a:pt x="3899" y="11477"/>
                </a:lnTo>
                <a:cubicBezTo>
                  <a:pt x="3299" y="11448"/>
                  <a:pt x="2762" y="11777"/>
                  <a:pt x="2634" y="12254"/>
                </a:cubicBezTo>
                <a:lnTo>
                  <a:pt x="0" y="21575"/>
                </a:lnTo>
                <a:lnTo>
                  <a:pt x="1501" y="21575"/>
                </a:lnTo>
                <a:lnTo>
                  <a:pt x="3905" y="14727"/>
                </a:lnTo>
                <a:cubicBezTo>
                  <a:pt x="4178" y="14061"/>
                  <a:pt x="4985" y="13637"/>
                  <a:pt x="5896" y="13682"/>
                </a:cubicBezTo>
                <a:lnTo>
                  <a:pt x="16629" y="14206"/>
                </a:lnTo>
                <a:cubicBezTo>
                  <a:pt x="17536" y="14250"/>
                  <a:pt x="18294" y="14752"/>
                  <a:pt x="18500" y="15443"/>
                </a:cubicBezTo>
                <a:lnTo>
                  <a:pt x="20287" y="21575"/>
                </a:lnTo>
                <a:lnTo>
                  <a:pt x="21600" y="21575"/>
                </a:lnTo>
                <a:lnTo>
                  <a:pt x="21165" y="19444"/>
                </a:lnTo>
                <a:lnTo>
                  <a:pt x="19771" y="12633"/>
                </a:lnTo>
                <a:lnTo>
                  <a:pt x="19711" y="12340"/>
                </a:lnTo>
                <a:lnTo>
                  <a:pt x="19265" y="10167"/>
                </a:lnTo>
                <a:cubicBezTo>
                  <a:pt x="19222" y="9957"/>
                  <a:pt x="19223" y="9742"/>
                  <a:pt x="19267" y="9532"/>
                </a:cubicBezTo>
                <a:lnTo>
                  <a:pt x="21144" y="521"/>
                </a:lnTo>
                <a:cubicBezTo>
                  <a:pt x="21187" y="312"/>
                  <a:pt x="21010" y="115"/>
                  <a:pt x="20752" y="86"/>
                </a:cubicBezTo>
                <a:lnTo>
                  <a:pt x="19748" y="3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16" name="稲妻"/>
          <p:cNvSpPr/>
          <p:nvPr/>
        </p:nvSpPr>
        <p:spPr>
          <a:xfrm>
            <a:off x="7989848" y="2068640"/>
            <a:ext cx="435009" cy="780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808" y="0"/>
                </a:moveTo>
                <a:lnTo>
                  <a:pt x="0" y="12520"/>
                </a:lnTo>
                <a:lnTo>
                  <a:pt x="12017" y="12520"/>
                </a:lnTo>
                <a:lnTo>
                  <a:pt x="9664" y="21600"/>
                </a:lnTo>
                <a:lnTo>
                  <a:pt x="21600" y="8375"/>
                </a:lnTo>
                <a:lnTo>
                  <a:pt x="11515" y="8375"/>
                </a:lnTo>
                <a:lnTo>
                  <a:pt x="16221" y="0"/>
                </a:lnTo>
                <a:lnTo>
                  <a:pt x="6808" y="0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617" name="四角形 四角形" descr="四角形 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325" y="1890715"/>
            <a:ext cx="3740853" cy="2226172"/>
          </a:xfrm>
          <a:prstGeom prst="rect">
            <a:avLst/>
          </a:prstGeom>
        </p:spPr>
      </p:pic>
      <p:pic>
        <p:nvPicPr>
          <p:cNvPr id="619" name="四角形 四角形" descr="四角形 四角形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2809" y="1866546"/>
            <a:ext cx="3740852" cy="2274510"/>
          </a:xfrm>
          <a:prstGeom prst="rect">
            <a:avLst/>
          </a:prstGeom>
        </p:spPr>
      </p:pic>
      <p:sp>
        <p:nvSpPr>
          <p:cNvPr id="621" name="1st ステージ"/>
          <p:cNvSpPr txBox="1"/>
          <p:nvPr/>
        </p:nvSpPr>
        <p:spPr>
          <a:xfrm>
            <a:off x="2494638" y="3269758"/>
            <a:ext cx="3520226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1st ステージ</a:t>
            </a:r>
          </a:p>
        </p:txBody>
      </p:sp>
      <p:sp>
        <p:nvSpPr>
          <p:cNvPr id="622" name="2nd ステージ"/>
          <p:cNvSpPr txBox="1"/>
          <p:nvPr/>
        </p:nvSpPr>
        <p:spPr>
          <a:xfrm>
            <a:off x="7329828" y="3269758"/>
            <a:ext cx="3520226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57671">
              <a:spcBef>
                <a:spcPts val="0"/>
              </a:spcBef>
              <a:defRPr sz="437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2nd ステージ</a:t>
            </a:r>
          </a:p>
        </p:txBody>
      </p:sp>
      <p:sp>
        <p:nvSpPr>
          <p:cNvPr id="623" name="三角形"/>
          <p:cNvSpPr/>
          <p:nvPr/>
        </p:nvSpPr>
        <p:spPr>
          <a:xfrm rot="5400000">
            <a:off x="6335763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24" name="三角形"/>
          <p:cNvSpPr/>
          <p:nvPr/>
        </p:nvSpPr>
        <p:spPr>
          <a:xfrm rot="5400000">
            <a:off x="1500573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25" name="三角形"/>
          <p:cNvSpPr/>
          <p:nvPr/>
        </p:nvSpPr>
        <p:spPr>
          <a:xfrm rot="5400000">
            <a:off x="11133844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626" name="画像" descr="画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" y="2201703"/>
            <a:ext cx="1857345" cy="1857344"/>
          </a:xfrm>
          <a:prstGeom prst="rect">
            <a:avLst/>
          </a:prstGeom>
          <a:ln w="3175">
            <a:miter lim="400000"/>
          </a:ln>
        </p:spPr>
      </p:pic>
      <p:sp>
        <p:nvSpPr>
          <p:cNvPr id="627" name="クリア"/>
          <p:cNvSpPr txBox="1"/>
          <p:nvPr/>
        </p:nvSpPr>
        <p:spPr>
          <a:xfrm>
            <a:off x="12090800" y="2017289"/>
            <a:ext cx="754883" cy="22261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45930">
              <a:spcBef>
                <a:spcPts val="0"/>
              </a:spcBef>
              <a:defRPr sz="4278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クリア</a:t>
            </a:r>
          </a:p>
        </p:txBody>
      </p:sp>
      <p:sp>
        <p:nvSpPr>
          <p:cNvPr id="628" name="クリア確率"/>
          <p:cNvSpPr txBox="1"/>
          <p:nvPr/>
        </p:nvSpPr>
        <p:spPr>
          <a:xfrm>
            <a:off x="2474783" y="4405125"/>
            <a:ext cx="4024506" cy="1087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クリア確率 </a:t>
            </a:r>
            <a14:m>
              <m:oMath>
                <m:f>
                  <m:fPr>
                    <m:ctrlP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num>
                  <m:den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den>
                </m:f>
              </m:oMath>
            </a14:m>
          </a:p>
        </p:txBody>
      </p:sp>
      <p:sp>
        <p:nvSpPr>
          <p:cNvPr id="629" name="クリア確率"/>
          <p:cNvSpPr txBox="1"/>
          <p:nvPr/>
        </p:nvSpPr>
        <p:spPr>
          <a:xfrm>
            <a:off x="7239938" y="4405125"/>
            <a:ext cx="4024506" cy="1087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クリア確率 </a:t>
            </a:r>
            <a14:m>
              <m:oMath>
                <m:f>
                  <m:fPr>
                    <m:ctrlP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</a:p>
        </p:txBody>
      </p:sp>
      <p:sp>
        <p:nvSpPr>
          <p:cNvPr id="630" name="歩く男性"/>
          <p:cNvSpPr/>
          <p:nvPr/>
        </p:nvSpPr>
        <p:spPr>
          <a:xfrm>
            <a:off x="202444" y="6149838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31" name="椅子"/>
          <p:cNvSpPr/>
          <p:nvPr/>
        </p:nvSpPr>
        <p:spPr>
          <a:xfrm flipH="1">
            <a:off x="9648862" y="2093017"/>
            <a:ext cx="754882" cy="927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5" fill="norm" stroke="1" extrusionOk="0">
                <a:moveTo>
                  <a:pt x="19748" y="3"/>
                </a:moveTo>
                <a:cubicBezTo>
                  <a:pt x="19500" y="-25"/>
                  <a:pt x="19269" y="113"/>
                  <a:pt x="19228" y="313"/>
                </a:cubicBezTo>
                <a:lnTo>
                  <a:pt x="17274" y="9415"/>
                </a:lnTo>
                <a:cubicBezTo>
                  <a:pt x="17210" y="9715"/>
                  <a:pt x="17210" y="10021"/>
                  <a:pt x="17276" y="10321"/>
                </a:cubicBezTo>
                <a:lnTo>
                  <a:pt x="17770" y="12234"/>
                </a:lnTo>
                <a:lnTo>
                  <a:pt x="3899" y="11477"/>
                </a:lnTo>
                <a:cubicBezTo>
                  <a:pt x="3299" y="11448"/>
                  <a:pt x="2762" y="11777"/>
                  <a:pt x="2634" y="12254"/>
                </a:cubicBezTo>
                <a:lnTo>
                  <a:pt x="0" y="21575"/>
                </a:lnTo>
                <a:lnTo>
                  <a:pt x="1501" y="21575"/>
                </a:lnTo>
                <a:lnTo>
                  <a:pt x="3905" y="14727"/>
                </a:lnTo>
                <a:cubicBezTo>
                  <a:pt x="4178" y="14061"/>
                  <a:pt x="4985" y="13637"/>
                  <a:pt x="5896" y="13682"/>
                </a:cubicBezTo>
                <a:lnTo>
                  <a:pt x="16629" y="14206"/>
                </a:lnTo>
                <a:cubicBezTo>
                  <a:pt x="17536" y="14250"/>
                  <a:pt x="18294" y="14752"/>
                  <a:pt x="18500" y="15443"/>
                </a:cubicBezTo>
                <a:lnTo>
                  <a:pt x="20287" y="21575"/>
                </a:lnTo>
                <a:lnTo>
                  <a:pt x="21600" y="21575"/>
                </a:lnTo>
                <a:lnTo>
                  <a:pt x="21165" y="19444"/>
                </a:lnTo>
                <a:lnTo>
                  <a:pt x="19771" y="12633"/>
                </a:lnTo>
                <a:lnTo>
                  <a:pt x="19711" y="12340"/>
                </a:lnTo>
                <a:lnTo>
                  <a:pt x="19265" y="10167"/>
                </a:lnTo>
                <a:cubicBezTo>
                  <a:pt x="19222" y="9957"/>
                  <a:pt x="19223" y="9742"/>
                  <a:pt x="19267" y="9532"/>
                </a:cubicBezTo>
                <a:lnTo>
                  <a:pt x="21144" y="521"/>
                </a:lnTo>
                <a:cubicBezTo>
                  <a:pt x="21187" y="312"/>
                  <a:pt x="21010" y="115"/>
                  <a:pt x="20752" y="86"/>
                </a:cubicBezTo>
                <a:lnTo>
                  <a:pt x="19748" y="3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32" name="歩く男性"/>
          <p:cNvSpPr/>
          <p:nvPr/>
        </p:nvSpPr>
        <p:spPr>
          <a:xfrm>
            <a:off x="712972" y="6149837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33" name="歩く男性"/>
          <p:cNvSpPr/>
          <p:nvPr/>
        </p:nvSpPr>
        <p:spPr>
          <a:xfrm>
            <a:off x="1223501" y="6149838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34" name="歩く男性"/>
          <p:cNvSpPr/>
          <p:nvPr/>
        </p:nvSpPr>
        <p:spPr>
          <a:xfrm>
            <a:off x="1734030" y="6149838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35" name="歩く男性"/>
          <p:cNvSpPr/>
          <p:nvPr/>
        </p:nvSpPr>
        <p:spPr>
          <a:xfrm>
            <a:off x="202444" y="7182771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36" name="歩く男性"/>
          <p:cNvSpPr/>
          <p:nvPr/>
        </p:nvSpPr>
        <p:spPr>
          <a:xfrm>
            <a:off x="712972" y="7182770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37" name="歩く男性"/>
          <p:cNvSpPr/>
          <p:nvPr/>
        </p:nvSpPr>
        <p:spPr>
          <a:xfrm>
            <a:off x="1223501" y="7182771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38" name="歩く男性"/>
          <p:cNvSpPr/>
          <p:nvPr/>
        </p:nvSpPr>
        <p:spPr>
          <a:xfrm>
            <a:off x="1734030" y="7182771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39" name="歩く男性"/>
          <p:cNvSpPr/>
          <p:nvPr/>
        </p:nvSpPr>
        <p:spPr>
          <a:xfrm>
            <a:off x="202444" y="8215705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40" name="歩く男性"/>
          <p:cNvSpPr/>
          <p:nvPr/>
        </p:nvSpPr>
        <p:spPr>
          <a:xfrm>
            <a:off x="712972" y="8215704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41" name="歩く男性"/>
          <p:cNvSpPr/>
          <p:nvPr/>
        </p:nvSpPr>
        <p:spPr>
          <a:xfrm>
            <a:off x="1223501" y="8215705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42" name="歩く男性"/>
          <p:cNvSpPr/>
          <p:nvPr/>
        </p:nvSpPr>
        <p:spPr>
          <a:xfrm>
            <a:off x="1734030" y="8215705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43" name="三角形"/>
          <p:cNvSpPr/>
          <p:nvPr/>
        </p:nvSpPr>
        <p:spPr>
          <a:xfrm rot="5400000">
            <a:off x="2510645" y="7325750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44" name="歩く男性"/>
          <p:cNvSpPr/>
          <p:nvPr/>
        </p:nvSpPr>
        <p:spPr>
          <a:xfrm>
            <a:off x="3528436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45" name="歩く男性"/>
          <p:cNvSpPr/>
          <p:nvPr/>
        </p:nvSpPr>
        <p:spPr>
          <a:xfrm>
            <a:off x="4038964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46" name="歩く男性"/>
          <p:cNvSpPr/>
          <p:nvPr/>
        </p:nvSpPr>
        <p:spPr>
          <a:xfrm>
            <a:off x="4549493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47" name="歩く男性"/>
          <p:cNvSpPr/>
          <p:nvPr/>
        </p:nvSpPr>
        <p:spPr>
          <a:xfrm>
            <a:off x="5060021" y="6182450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48" name="歩く男性"/>
          <p:cNvSpPr/>
          <p:nvPr/>
        </p:nvSpPr>
        <p:spPr>
          <a:xfrm>
            <a:off x="3528436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49" name="歩く男性"/>
          <p:cNvSpPr/>
          <p:nvPr/>
        </p:nvSpPr>
        <p:spPr>
          <a:xfrm>
            <a:off x="4038964" y="7215382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50" name="歩く男性"/>
          <p:cNvSpPr/>
          <p:nvPr/>
        </p:nvSpPr>
        <p:spPr>
          <a:xfrm>
            <a:off x="4549493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51" name="歩く男性"/>
          <p:cNvSpPr/>
          <p:nvPr/>
        </p:nvSpPr>
        <p:spPr>
          <a:xfrm>
            <a:off x="5060021" y="7215383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52" name="歩く男性"/>
          <p:cNvSpPr/>
          <p:nvPr/>
        </p:nvSpPr>
        <p:spPr>
          <a:xfrm>
            <a:off x="3528436" y="8248317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53" name="歩く男性"/>
          <p:cNvSpPr/>
          <p:nvPr/>
        </p:nvSpPr>
        <p:spPr>
          <a:xfrm>
            <a:off x="4038964" y="8248316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54" name="歩く男性"/>
          <p:cNvSpPr/>
          <p:nvPr/>
        </p:nvSpPr>
        <p:spPr>
          <a:xfrm>
            <a:off x="4549493" y="8248317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55" name="歩く男性"/>
          <p:cNvSpPr/>
          <p:nvPr/>
        </p:nvSpPr>
        <p:spPr>
          <a:xfrm>
            <a:off x="5060021" y="8248317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56" name="三角形"/>
          <p:cNvSpPr/>
          <p:nvPr/>
        </p:nvSpPr>
        <p:spPr>
          <a:xfrm rot="5400000">
            <a:off x="6057631" y="7325750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57" name="三角形"/>
          <p:cNvSpPr/>
          <p:nvPr/>
        </p:nvSpPr>
        <p:spPr>
          <a:xfrm rot="5400000">
            <a:off x="9651021" y="7325750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グループ"/>
          <p:cNvGrpSpPr/>
          <p:nvPr/>
        </p:nvGrpSpPr>
        <p:grpSpPr>
          <a:xfrm>
            <a:off x="2312534" y="3897709"/>
            <a:ext cx="4024505" cy="1652191"/>
            <a:chOff x="0" y="0"/>
            <a:chExt cx="4024504" cy="1652190"/>
          </a:xfrm>
        </p:grpSpPr>
        <p:sp>
          <p:nvSpPr>
            <p:cNvPr id="659" name="角丸四角形"/>
            <p:cNvSpPr/>
            <p:nvPr/>
          </p:nvSpPr>
          <p:spPr>
            <a:xfrm>
              <a:off x="0" y="382190"/>
              <a:ext cx="4024505" cy="1270001"/>
            </a:xfrm>
            <a:prstGeom prst="roundRect">
              <a:avLst>
                <a:gd name="adj" fmla="val 16707"/>
              </a:avLst>
            </a:prstGeom>
            <a:solidFill>
              <a:schemeClr val="accent2">
                <a:alpha val="3899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0" name="三角形"/>
            <p:cNvSpPr/>
            <p:nvPr/>
          </p:nvSpPr>
          <p:spPr>
            <a:xfrm>
              <a:off x="303665" y="-1"/>
              <a:ext cx="673167" cy="39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3810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64" name="グループ"/>
          <p:cNvGrpSpPr/>
          <p:nvPr/>
        </p:nvGrpSpPr>
        <p:grpSpPr>
          <a:xfrm>
            <a:off x="7040580" y="3887768"/>
            <a:ext cx="4024505" cy="1652191"/>
            <a:chOff x="0" y="0"/>
            <a:chExt cx="4024504" cy="1652190"/>
          </a:xfrm>
        </p:grpSpPr>
        <p:sp>
          <p:nvSpPr>
            <p:cNvPr id="662" name="角丸四角形"/>
            <p:cNvSpPr/>
            <p:nvPr/>
          </p:nvSpPr>
          <p:spPr>
            <a:xfrm>
              <a:off x="0" y="382190"/>
              <a:ext cx="4024505" cy="1270001"/>
            </a:xfrm>
            <a:prstGeom prst="roundRect">
              <a:avLst>
                <a:gd name="adj" fmla="val 16707"/>
              </a:avLst>
            </a:prstGeom>
            <a:solidFill>
              <a:schemeClr val="accent2">
                <a:alpha val="3899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3" name="三角形"/>
            <p:cNvSpPr/>
            <p:nvPr/>
          </p:nvSpPr>
          <p:spPr>
            <a:xfrm>
              <a:off x="303665" y="-1"/>
              <a:ext cx="673167" cy="39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3810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65" name="なぜかけ算？ 直感的に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なぜかけ算？ 直感的に</a:t>
            </a:r>
          </a:p>
        </p:txBody>
      </p:sp>
      <p:sp>
        <p:nvSpPr>
          <p:cNvPr id="666" name="KISUKE"/>
          <p:cNvSpPr txBox="1"/>
          <p:nvPr/>
        </p:nvSpPr>
        <p:spPr>
          <a:xfrm>
            <a:off x="455321" y="888991"/>
            <a:ext cx="4343113" cy="10160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63541">
              <a:spcBef>
                <a:spcPts val="0"/>
              </a:spcBef>
              <a:defRPr b="1" sz="6240">
                <a:solidFill>
                  <a:schemeClr val="accent1">
                    <a:lumOff val="-13575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KISUKE</a:t>
            </a:r>
          </a:p>
        </p:txBody>
      </p:sp>
      <p:sp>
        <p:nvSpPr>
          <p:cNvPr id="667" name="カップケーキ"/>
          <p:cNvSpPr/>
          <p:nvPr/>
        </p:nvSpPr>
        <p:spPr>
          <a:xfrm>
            <a:off x="2792537" y="2098498"/>
            <a:ext cx="754883" cy="916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fill="norm" stroke="1" extrusionOk="0">
                <a:moveTo>
                  <a:pt x="10955" y="0"/>
                </a:moveTo>
                <a:cubicBezTo>
                  <a:pt x="9245" y="43"/>
                  <a:pt x="8517" y="869"/>
                  <a:pt x="8209" y="1571"/>
                </a:cubicBezTo>
                <a:cubicBezTo>
                  <a:pt x="8170" y="1663"/>
                  <a:pt x="8065" y="1723"/>
                  <a:pt x="7947" y="1723"/>
                </a:cubicBezTo>
                <a:cubicBezTo>
                  <a:pt x="7259" y="1750"/>
                  <a:pt x="6486" y="1940"/>
                  <a:pt x="5824" y="2501"/>
                </a:cubicBezTo>
                <a:cubicBezTo>
                  <a:pt x="5228" y="3015"/>
                  <a:pt x="5078" y="3537"/>
                  <a:pt x="5097" y="3975"/>
                </a:cubicBezTo>
                <a:cubicBezTo>
                  <a:pt x="5104" y="4072"/>
                  <a:pt x="5032" y="4158"/>
                  <a:pt x="4927" y="4196"/>
                </a:cubicBezTo>
                <a:cubicBezTo>
                  <a:pt x="3873" y="4607"/>
                  <a:pt x="3113" y="5655"/>
                  <a:pt x="3447" y="6611"/>
                </a:cubicBezTo>
                <a:cubicBezTo>
                  <a:pt x="3500" y="6757"/>
                  <a:pt x="3381" y="6908"/>
                  <a:pt x="3197" y="6919"/>
                </a:cubicBezTo>
                <a:cubicBezTo>
                  <a:pt x="3191" y="6919"/>
                  <a:pt x="3186" y="6919"/>
                  <a:pt x="3179" y="6919"/>
                </a:cubicBezTo>
                <a:cubicBezTo>
                  <a:pt x="2445" y="6973"/>
                  <a:pt x="2005" y="7621"/>
                  <a:pt x="2346" y="8161"/>
                </a:cubicBezTo>
                <a:cubicBezTo>
                  <a:pt x="2700" y="8717"/>
                  <a:pt x="3139" y="9208"/>
                  <a:pt x="3382" y="9462"/>
                </a:cubicBezTo>
                <a:cubicBezTo>
                  <a:pt x="3434" y="9516"/>
                  <a:pt x="3413" y="9599"/>
                  <a:pt x="3335" y="9631"/>
                </a:cubicBezTo>
                <a:cubicBezTo>
                  <a:pt x="1887" y="10279"/>
                  <a:pt x="943" y="11116"/>
                  <a:pt x="747" y="12040"/>
                </a:cubicBezTo>
                <a:cubicBezTo>
                  <a:pt x="740" y="12083"/>
                  <a:pt x="774" y="12120"/>
                  <a:pt x="827" y="12131"/>
                </a:cubicBezTo>
                <a:cubicBezTo>
                  <a:pt x="1148" y="12190"/>
                  <a:pt x="1331" y="12309"/>
                  <a:pt x="1422" y="12379"/>
                </a:cubicBezTo>
                <a:cubicBezTo>
                  <a:pt x="1462" y="12406"/>
                  <a:pt x="1514" y="12406"/>
                  <a:pt x="1553" y="12379"/>
                </a:cubicBezTo>
                <a:cubicBezTo>
                  <a:pt x="1665" y="12298"/>
                  <a:pt x="1915" y="12142"/>
                  <a:pt x="2262" y="12126"/>
                </a:cubicBezTo>
                <a:cubicBezTo>
                  <a:pt x="2707" y="12104"/>
                  <a:pt x="2996" y="12287"/>
                  <a:pt x="3113" y="12379"/>
                </a:cubicBezTo>
                <a:cubicBezTo>
                  <a:pt x="3153" y="12406"/>
                  <a:pt x="3205" y="12411"/>
                  <a:pt x="3245" y="12379"/>
                </a:cubicBezTo>
                <a:cubicBezTo>
                  <a:pt x="3356" y="12298"/>
                  <a:pt x="3604" y="12142"/>
                  <a:pt x="3951" y="12126"/>
                </a:cubicBezTo>
                <a:cubicBezTo>
                  <a:pt x="4396" y="12104"/>
                  <a:pt x="4684" y="12287"/>
                  <a:pt x="4809" y="12379"/>
                </a:cubicBezTo>
                <a:cubicBezTo>
                  <a:pt x="4848" y="12406"/>
                  <a:pt x="4900" y="12411"/>
                  <a:pt x="4940" y="12379"/>
                </a:cubicBezTo>
                <a:cubicBezTo>
                  <a:pt x="5051" y="12298"/>
                  <a:pt x="5301" y="12142"/>
                  <a:pt x="5648" y="12126"/>
                </a:cubicBezTo>
                <a:cubicBezTo>
                  <a:pt x="6094" y="12104"/>
                  <a:pt x="6382" y="12282"/>
                  <a:pt x="6500" y="12379"/>
                </a:cubicBezTo>
                <a:cubicBezTo>
                  <a:pt x="6539" y="12406"/>
                  <a:pt x="6598" y="12411"/>
                  <a:pt x="6631" y="12379"/>
                </a:cubicBezTo>
                <a:cubicBezTo>
                  <a:pt x="6749" y="12293"/>
                  <a:pt x="7018" y="12126"/>
                  <a:pt x="7411" y="12126"/>
                </a:cubicBezTo>
                <a:cubicBezTo>
                  <a:pt x="7811" y="12126"/>
                  <a:pt x="8080" y="12293"/>
                  <a:pt x="8191" y="12379"/>
                </a:cubicBezTo>
                <a:cubicBezTo>
                  <a:pt x="8230" y="12406"/>
                  <a:pt x="8283" y="12406"/>
                  <a:pt x="8322" y="12379"/>
                </a:cubicBezTo>
                <a:cubicBezTo>
                  <a:pt x="8433" y="12298"/>
                  <a:pt x="8681" y="12142"/>
                  <a:pt x="9028" y="12126"/>
                </a:cubicBezTo>
                <a:cubicBezTo>
                  <a:pt x="9474" y="12104"/>
                  <a:pt x="9762" y="12282"/>
                  <a:pt x="9880" y="12379"/>
                </a:cubicBezTo>
                <a:cubicBezTo>
                  <a:pt x="9919" y="12406"/>
                  <a:pt x="9978" y="12411"/>
                  <a:pt x="10011" y="12379"/>
                </a:cubicBezTo>
                <a:cubicBezTo>
                  <a:pt x="10129" y="12293"/>
                  <a:pt x="10398" y="12126"/>
                  <a:pt x="10791" y="12126"/>
                </a:cubicBezTo>
                <a:cubicBezTo>
                  <a:pt x="11191" y="12126"/>
                  <a:pt x="11460" y="12293"/>
                  <a:pt x="11571" y="12379"/>
                </a:cubicBezTo>
                <a:cubicBezTo>
                  <a:pt x="11610" y="12406"/>
                  <a:pt x="11663" y="12406"/>
                  <a:pt x="11702" y="12379"/>
                </a:cubicBezTo>
                <a:cubicBezTo>
                  <a:pt x="11814" y="12298"/>
                  <a:pt x="12061" y="12142"/>
                  <a:pt x="12408" y="12126"/>
                </a:cubicBezTo>
                <a:cubicBezTo>
                  <a:pt x="12854" y="12104"/>
                  <a:pt x="13142" y="12287"/>
                  <a:pt x="13260" y="12379"/>
                </a:cubicBezTo>
                <a:cubicBezTo>
                  <a:pt x="13299" y="12406"/>
                  <a:pt x="13352" y="12411"/>
                  <a:pt x="13391" y="12379"/>
                </a:cubicBezTo>
                <a:cubicBezTo>
                  <a:pt x="13503" y="12298"/>
                  <a:pt x="13752" y="12142"/>
                  <a:pt x="14100" y="12126"/>
                </a:cubicBezTo>
                <a:cubicBezTo>
                  <a:pt x="14545" y="12104"/>
                  <a:pt x="14833" y="12287"/>
                  <a:pt x="14951" y="12379"/>
                </a:cubicBezTo>
                <a:cubicBezTo>
                  <a:pt x="14991" y="12406"/>
                  <a:pt x="15043" y="12411"/>
                  <a:pt x="15082" y="12379"/>
                </a:cubicBezTo>
                <a:cubicBezTo>
                  <a:pt x="15194" y="12298"/>
                  <a:pt x="15443" y="12142"/>
                  <a:pt x="15791" y="12126"/>
                </a:cubicBezTo>
                <a:cubicBezTo>
                  <a:pt x="16236" y="12104"/>
                  <a:pt x="16524" y="12287"/>
                  <a:pt x="16649" y="12379"/>
                </a:cubicBezTo>
                <a:cubicBezTo>
                  <a:pt x="16688" y="12406"/>
                  <a:pt x="16740" y="12411"/>
                  <a:pt x="16780" y="12379"/>
                </a:cubicBezTo>
                <a:cubicBezTo>
                  <a:pt x="16891" y="12298"/>
                  <a:pt x="17139" y="12142"/>
                  <a:pt x="17486" y="12126"/>
                </a:cubicBezTo>
                <a:cubicBezTo>
                  <a:pt x="17931" y="12104"/>
                  <a:pt x="18221" y="12282"/>
                  <a:pt x="18346" y="12379"/>
                </a:cubicBezTo>
                <a:cubicBezTo>
                  <a:pt x="18385" y="12406"/>
                  <a:pt x="18438" y="12411"/>
                  <a:pt x="18477" y="12379"/>
                </a:cubicBezTo>
                <a:cubicBezTo>
                  <a:pt x="18588" y="12298"/>
                  <a:pt x="18836" y="12142"/>
                  <a:pt x="19183" y="12126"/>
                </a:cubicBezTo>
                <a:cubicBezTo>
                  <a:pt x="19629" y="12104"/>
                  <a:pt x="19917" y="12282"/>
                  <a:pt x="20035" y="12379"/>
                </a:cubicBezTo>
                <a:cubicBezTo>
                  <a:pt x="20074" y="12406"/>
                  <a:pt x="20133" y="12411"/>
                  <a:pt x="20166" y="12379"/>
                </a:cubicBezTo>
                <a:cubicBezTo>
                  <a:pt x="20258" y="12309"/>
                  <a:pt x="20441" y="12191"/>
                  <a:pt x="20723" y="12143"/>
                </a:cubicBezTo>
                <a:cubicBezTo>
                  <a:pt x="20775" y="12132"/>
                  <a:pt x="20809" y="12093"/>
                  <a:pt x="20803" y="12050"/>
                </a:cubicBezTo>
                <a:cubicBezTo>
                  <a:pt x="20613" y="11159"/>
                  <a:pt x="19727" y="10349"/>
                  <a:pt x="18370" y="9712"/>
                </a:cubicBezTo>
                <a:cubicBezTo>
                  <a:pt x="18292" y="9674"/>
                  <a:pt x="18280" y="9587"/>
                  <a:pt x="18346" y="9533"/>
                </a:cubicBezTo>
                <a:cubicBezTo>
                  <a:pt x="18778" y="9171"/>
                  <a:pt x="19086" y="8463"/>
                  <a:pt x="19269" y="7896"/>
                </a:cubicBezTo>
                <a:cubicBezTo>
                  <a:pt x="19433" y="7404"/>
                  <a:pt x="19033" y="6908"/>
                  <a:pt x="18424" y="6833"/>
                </a:cubicBezTo>
                <a:cubicBezTo>
                  <a:pt x="18325" y="6822"/>
                  <a:pt x="18226" y="6811"/>
                  <a:pt x="18108" y="6801"/>
                </a:cubicBezTo>
                <a:cubicBezTo>
                  <a:pt x="17931" y="6784"/>
                  <a:pt x="17820" y="6639"/>
                  <a:pt x="17873" y="6498"/>
                </a:cubicBezTo>
                <a:cubicBezTo>
                  <a:pt x="18390" y="5002"/>
                  <a:pt x="17291" y="3835"/>
                  <a:pt x="15823" y="3646"/>
                </a:cubicBezTo>
                <a:cubicBezTo>
                  <a:pt x="15706" y="3630"/>
                  <a:pt x="15606" y="3559"/>
                  <a:pt x="15580" y="3462"/>
                </a:cubicBezTo>
                <a:cubicBezTo>
                  <a:pt x="15246" y="2187"/>
                  <a:pt x="14335" y="1550"/>
                  <a:pt x="12769" y="1490"/>
                </a:cubicBezTo>
                <a:cubicBezTo>
                  <a:pt x="11196" y="1431"/>
                  <a:pt x="11151" y="697"/>
                  <a:pt x="11250" y="287"/>
                </a:cubicBezTo>
                <a:cubicBezTo>
                  <a:pt x="11289" y="136"/>
                  <a:pt x="11138" y="0"/>
                  <a:pt x="10955" y="0"/>
                </a:cubicBezTo>
                <a:close/>
                <a:moveTo>
                  <a:pt x="560" y="12602"/>
                </a:moveTo>
                <a:cubicBezTo>
                  <a:pt x="420" y="12602"/>
                  <a:pt x="280" y="12648"/>
                  <a:pt x="171" y="12737"/>
                </a:cubicBezTo>
                <a:lnTo>
                  <a:pt x="59" y="12823"/>
                </a:lnTo>
                <a:cubicBezTo>
                  <a:pt x="6" y="12861"/>
                  <a:pt x="-12" y="12920"/>
                  <a:pt x="8" y="12980"/>
                </a:cubicBezTo>
                <a:lnTo>
                  <a:pt x="2524" y="21254"/>
                </a:lnTo>
                <a:cubicBezTo>
                  <a:pt x="2583" y="21459"/>
                  <a:pt x="2805" y="21600"/>
                  <a:pt x="3060" y="21600"/>
                </a:cubicBezTo>
                <a:lnTo>
                  <a:pt x="18522" y="21600"/>
                </a:lnTo>
                <a:cubicBezTo>
                  <a:pt x="18777" y="21600"/>
                  <a:pt x="18999" y="21459"/>
                  <a:pt x="19058" y="21254"/>
                </a:cubicBezTo>
                <a:lnTo>
                  <a:pt x="21568" y="13000"/>
                </a:lnTo>
                <a:cubicBezTo>
                  <a:pt x="21588" y="12941"/>
                  <a:pt x="21561" y="12871"/>
                  <a:pt x="21509" y="12828"/>
                </a:cubicBezTo>
                <a:lnTo>
                  <a:pt x="21392" y="12737"/>
                </a:lnTo>
                <a:cubicBezTo>
                  <a:pt x="21176" y="12559"/>
                  <a:pt x="20828" y="12559"/>
                  <a:pt x="20612" y="12737"/>
                </a:cubicBezTo>
                <a:lnTo>
                  <a:pt x="20541" y="12791"/>
                </a:lnTo>
                <a:cubicBezTo>
                  <a:pt x="20324" y="12969"/>
                  <a:pt x="19977" y="12969"/>
                  <a:pt x="19761" y="12791"/>
                </a:cubicBezTo>
                <a:lnTo>
                  <a:pt x="19689" y="12737"/>
                </a:lnTo>
                <a:cubicBezTo>
                  <a:pt x="19473" y="12559"/>
                  <a:pt x="19125" y="12559"/>
                  <a:pt x="18909" y="12737"/>
                </a:cubicBezTo>
                <a:lnTo>
                  <a:pt x="18837" y="12791"/>
                </a:lnTo>
                <a:cubicBezTo>
                  <a:pt x="18621" y="12969"/>
                  <a:pt x="18273" y="12969"/>
                  <a:pt x="18057" y="12791"/>
                </a:cubicBezTo>
                <a:lnTo>
                  <a:pt x="17985" y="12737"/>
                </a:lnTo>
                <a:cubicBezTo>
                  <a:pt x="17769" y="12559"/>
                  <a:pt x="17422" y="12559"/>
                  <a:pt x="17205" y="12737"/>
                </a:cubicBezTo>
                <a:lnTo>
                  <a:pt x="17134" y="12791"/>
                </a:lnTo>
                <a:cubicBezTo>
                  <a:pt x="16918" y="12969"/>
                  <a:pt x="16570" y="12969"/>
                  <a:pt x="16354" y="12791"/>
                </a:cubicBezTo>
                <a:lnTo>
                  <a:pt x="16282" y="12737"/>
                </a:lnTo>
                <a:cubicBezTo>
                  <a:pt x="16066" y="12559"/>
                  <a:pt x="15718" y="12559"/>
                  <a:pt x="15502" y="12737"/>
                </a:cubicBezTo>
                <a:lnTo>
                  <a:pt x="15430" y="12791"/>
                </a:lnTo>
                <a:cubicBezTo>
                  <a:pt x="15214" y="12969"/>
                  <a:pt x="14867" y="12969"/>
                  <a:pt x="14650" y="12791"/>
                </a:cubicBezTo>
                <a:lnTo>
                  <a:pt x="14579" y="12737"/>
                </a:lnTo>
                <a:cubicBezTo>
                  <a:pt x="14362" y="12559"/>
                  <a:pt x="14015" y="12559"/>
                  <a:pt x="13799" y="12737"/>
                </a:cubicBezTo>
                <a:lnTo>
                  <a:pt x="13727" y="12796"/>
                </a:lnTo>
                <a:cubicBezTo>
                  <a:pt x="13511" y="12974"/>
                  <a:pt x="13163" y="12974"/>
                  <a:pt x="12947" y="12796"/>
                </a:cubicBezTo>
                <a:lnTo>
                  <a:pt x="12875" y="12742"/>
                </a:lnTo>
                <a:cubicBezTo>
                  <a:pt x="12659" y="12564"/>
                  <a:pt x="12311" y="12564"/>
                  <a:pt x="12095" y="12742"/>
                </a:cubicBezTo>
                <a:lnTo>
                  <a:pt x="12024" y="12796"/>
                </a:lnTo>
                <a:cubicBezTo>
                  <a:pt x="11807" y="12974"/>
                  <a:pt x="11460" y="12974"/>
                  <a:pt x="11244" y="12796"/>
                </a:cubicBezTo>
                <a:lnTo>
                  <a:pt x="11172" y="12742"/>
                </a:lnTo>
                <a:cubicBezTo>
                  <a:pt x="10956" y="12569"/>
                  <a:pt x="10608" y="12569"/>
                  <a:pt x="10392" y="12742"/>
                </a:cubicBezTo>
                <a:lnTo>
                  <a:pt x="10320" y="12796"/>
                </a:lnTo>
                <a:cubicBezTo>
                  <a:pt x="10104" y="12969"/>
                  <a:pt x="9756" y="12969"/>
                  <a:pt x="9540" y="12796"/>
                </a:cubicBezTo>
                <a:lnTo>
                  <a:pt x="9468" y="12737"/>
                </a:lnTo>
                <a:cubicBezTo>
                  <a:pt x="9252" y="12559"/>
                  <a:pt x="8905" y="12564"/>
                  <a:pt x="8688" y="12737"/>
                </a:cubicBezTo>
                <a:lnTo>
                  <a:pt x="8617" y="12791"/>
                </a:lnTo>
                <a:cubicBezTo>
                  <a:pt x="8401" y="12969"/>
                  <a:pt x="8053" y="12969"/>
                  <a:pt x="7837" y="12791"/>
                </a:cubicBezTo>
                <a:lnTo>
                  <a:pt x="7765" y="12737"/>
                </a:lnTo>
                <a:cubicBezTo>
                  <a:pt x="7549" y="12564"/>
                  <a:pt x="7201" y="12564"/>
                  <a:pt x="6985" y="12737"/>
                </a:cubicBezTo>
                <a:lnTo>
                  <a:pt x="6913" y="12791"/>
                </a:lnTo>
                <a:cubicBezTo>
                  <a:pt x="6697" y="12969"/>
                  <a:pt x="6350" y="12969"/>
                  <a:pt x="6133" y="12791"/>
                </a:cubicBezTo>
                <a:lnTo>
                  <a:pt x="6062" y="12737"/>
                </a:lnTo>
                <a:cubicBezTo>
                  <a:pt x="5845" y="12559"/>
                  <a:pt x="5498" y="12559"/>
                  <a:pt x="5282" y="12737"/>
                </a:cubicBezTo>
                <a:lnTo>
                  <a:pt x="5210" y="12791"/>
                </a:lnTo>
                <a:cubicBezTo>
                  <a:pt x="4994" y="12969"/>
                  <a:pt x="4646" y="12969"/>
                  <a:pt x="4430" y="12791"/>
                </a:cubicBezTo>
                <a:lnTo>
                  <a:pt x="4358" y="12737"/>
                </a:lnTo>
                <a:cubicBezTo>
                  <a:pt x="4142" y="12559"/>
                  <a:pt x="3794" y="12559"/>
                  <a:pt x="3578" y="12737"/>
                </a:cubicBezTo>
                <a:lnTo>
                  <a:pt x="3507" y="12791"/>
                </a:lnTo>
                <a:cubicBezTo>
                  <a:pt x="3290" y="12964"/>
                  <a:pt x="2943" y="12964"/>
                  <a:pt x="2727" y="12791"/>
                </a:cubicBezTo>
                <a:lnTo>
                  <a:pt x="2655" y="12737"/>
                </a:lnTo>
                <a:cubicBezTo>
                  <a:pt x="2439" y="12559"/>
                  <a:pt x="2091" y="12559"/>
                  <a:pt x="1875" y="12737"/>
                </a:cubicBezTo>
                <a:lnTo>
                  <a:pt x="1803" y="12791"/>
                </a:lnTo>
                <a:cubicBezTo>
                  <a:pt x="1587" y="12969"/>
                  <a:pt x="1239" y="12969"/>
                  <a:pt x="1023" y="12791"/>
                </a:cubicBezTo>
                <a:lnTo>
                  <a:pt x="951" y="12737"/>
                </a:lnTo>
                <a:cubicBezTo>
                  <a:pt x="843" y="12648"/>
                  <a:pt x="701" y="12602"/>
                  <a:pt x="560" y="12602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68" name="カップケーキ"/>
          <p:cNvSpPr/>
          <p:nvPr/>
        </p:nvSpPr>
        <p:spPr>
          <a:xfrm>
            <a:off x="3947345" y="2098498"/>
            <a:ext cx="754883" cy="916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fill="norm" stroke="1" extrusionOk="0">
                <a:moveTo>
                  <a:pt x="10955" y="0"/>
                </a:moveTo>
                <a:cubicBezTo>
                  <a:pt x="9245" y="43"/>
                  <a:pt x="8517" y="869"/>
                  <a:pt x="8209" y="1571"/>
                </a:cubicBezTo>
                <a:cubicBezTo>
                  <a:pt x="8170" y="1663"/>
                  <a:pt x="8065" y="1723"/>
                  <a:pt x="7947" y="1723"/>
                </a:cubicBezTo>
                <a:cubicBezTo>
                  <a:pt x="7259" y="1750"/>
                  <a:pt x="6486" y="1940"/>
                  <a:pt x="5824" y="2501"/>
                </a:cubicBezTo>
                <a:cubicBezTo>
                  <a:pt x="5228" y="3015"/>
                  <a:pt x="5078" y="3537"/>
                  <a:pt x="5097" y="3975"/>
                </a:cubicBezTo>
                <a:cubicBezTo>
                  <a:pt x="5104" y="4072"/>
                  <a:pt x="5032" y="4158"/>
                  <a:pt x="4927" y="4196"/>
                </a:cubicBezTo>
                <a:cubicBezTo>
                  <a:pt x="3873" y="4607"/>
                  <a:pt x="3113" y="5655"/>
                  <a:pt x="3447" y="6611"/>
                </a:cubicBezTo>
                <a:cubicBezTo>
                  <a:pt x="3500" y="6757"/>
                  <a:pt x="3381" y="6908"/>
                  <a:pt x="3197" y="6919"/>
                </a:cubicBezTo>
                <a:cubicBezTo>
                  <a:pt x="3191" y="6919"/>
                  <a:pt x="3186" y="6919"/>
                  <a:pt x="3179" y="6919"/>
                </a:cubicBezTo>
                <a:cubicBezTo>
                  <a:pt x="2445" y="6973"/>
                  <a:pt x="2005" y="7621"/>
                  <a:pt x="2346" y="8161"/>
                </a:cubicBezTo>
                <a:cubicBezTo>
                  <a:pt x="2700" y="8717"/>
                  <a:pt x="3139" y="9208"/>
                  <a:pt x="3382" y="9462"/>
                </a:cubicBezTo>
                <a:cubicBezTo>
                  <a:pt x="3434" y="9516"/>
                  <a:pt x="3413" y="9599"/>
                  <a:pt x="3335" y="9631"/>
                </a:cubicBezTo>
                <a:cubicBezTo>
                  <a:pt x="1887" y="10279"/>
                  <a:pt x="943" y="11116"/>
                  <a:pt x="747" y="12040"/>
                </a:cubicBezTo>
                <a:cubicBezTo>
                  <a:pt x="740" y="12083"/>
                  <a:pt x="774" y="12120"/>
                  <a:pt x="827" y="12131"/>
                </a:cubicBezTo>
                <a:cubicBezTo>
                  <a:pt x="1148" y="12190"/>
                  <a:pt x="1331" y="12309"/>
                  <a:pt x="1422" y="12379"/>
                </a:cubicBezTo>
                <a:cubicBezTo>
                  <a:pt x="1462" y="12406"/>
                  <a:pt x="1514" y="12406"/>
                  <a:pt x="1553" y="12379"/>
                </a:cubicBezTo>
                <a:cubicBezTo>
                  <a:pt x="1665" y="12298"/>
                  <a:pt x="1915" y="12142"/>
                  <a:pt x="2262" y="12126"/>
                </a:cubicBezTo>
                <a:cubicBezTo>
                  <a:pt x="2707" y="12104"/>
                  <a:pt x="2996" y="12287"/>
                  <a:pt x="3113" y="12379"/>
                </a:cubicBezTo>
                <a:cubicBezTo>
                  <a:pt x="3153" y="12406"/>
                  <a:pt x="3205" y="12411"/>
                  <a:pt x="3245" y="12379"/>
                </a:cubicBezTo>
                <a:cubicBezTo>
                  <a:pt x="3356" y="12298"/>
                  <a:pt x="3604" y="12142"/>
                  <a:pt x="3951" y="12126"/>
                </a:cubicBezTo>
                <a:cubicBezTo>
                  <a:pt x="4396" y="12104"/>
                  <a:pt x="4684" y="12287"/>
                  <a:pt x="4809" y="12379"/>
                </a:cubicBezTo>
                <a:cubicBezTo>
                  <a:pt x="4848" y="12406"/>
                  <a:pt x="4900" y="12411"/>
                  <a:pt x="4940" y="12379"/>
                </a:cubicBezTo>
                <a:cubicBezTo>
                  <a:pt x="5051" y="12298"/>
                  <a:pt x="5301" y="12142"/>
                  <a:pt x="5648" y="12126"/>
                </a:cubicBezTo>
                <a:cubicBezTo>
                  <a:pt x="6094" y="12104"/>
                  <a:pt x="6382" y="12282"/>
                  <a:pt x="6500" y="12379"/>
                </a:cubicBezTo>
                <a:cubicBezTo>
                  <a:pt x="6539" y="12406"/>
                  <a:pt x="6598" y="12411"/>
                  <a:pt x="6631" y="12379"/>
                </a:cubicBezTo>
                <a:cubicBezTo>
                  <a:pt x="6749" y="12293"/>
                  <a:pt x="7018" y="12126"/>
                  <a:pt x="7411" y="12126"/>
                </a:cubicBezTo>
                <a:cubicBezTo>
                  <a:pt x="7811" y="12126"/>
                  <a:pt x="8080" y="12293"/>
                  <a:pt x="8191" y="12379"/>
                </a:cubicBezTo>
                <a:cubicBezTo>
                  <a:pt x="8230" y="12406"/>
                  <a:pt x="8283" y="12406"/>
                  <a:pt x="8322" y="12379"/>
                </a:cubicBezTo>
                <a:cubicBezTo>
                  <a:pt x="8433" y="12298"/>
                  <a:pt x="8681" y="12142"/>
                  <a:pt x="9028" y="12126"/>
                </a:cubicBezTo>
                <a:cubicBezTo>
                  <a:pt x="9474" y="12104"/>
                  <a:pt x="9762" y="12282"/>
                  <a:pt x="9880" y="12379"/>
                </a:cubicBezTo>
                <a:cubicBezTo>
                  <a:pt x="9919" y="12406"/>
                  <a:pt x="9978" y="12411"/>
                  <a:pt x="10011" y="12379"/>
                </a:cubicBezTo>
                <a:cubicBezTo>
                  <a:pt x="10129" y="12293"/>
                  <a:pt x="10398" y="12126"/>
                  <a:pt x="10791" y="12126"/>
                </a:cubicBezTo>
                <a:cubicBezTo>
                  <a:pt x="11191" y="12126"/>
                  <a:pt x="11460" y="12293"/>
                  <a:pt x="11571" y="12379"/>
                </a:cubicBezTo>
                <a:cubicBezTo>
                  <a:pt x="11610" y="12406"/>
                  <a:pt x="11663" y="12406"/>
                  <a:pt x="11702" y="12379"/>
                </a:cubicBezTo>
                <a:cubicBezTo>
                  <a:pt x="11814" y="12298"/>
                  <a:pt x="12061" y="12142"/>
                  <a:pt x="12408" y="12126"/>
                </a:cubicBezTo>
                <a:cubicBezTo>
                  <a:pt x="12854" y="12104"/>
                  <a:pt x="13142" y="12287"/>
                  <a:pt x="13260" y="12379"/>
                </a:cubicBezTo>
                <a:cubicBezTo>
                  <a:pt x="13299" y="12406"/>
                  <a:pt x="13352" y="12411"/>
                  <a:pt x="13391" y="12379"/>
                </a:cubicBezTo>
                <a:cubicBezTo>
                  <a:pt x="13503" y="12298"/>
                  <a:pt x="13752" y="12142"/>
                  <a:pt x="14100" y="12126"/>
                </a:cubicBezTo>
                <a:cubicBezTo>
                  <a:pt x="14545" y="12104"/>
                  <a:pt x="14833" y="12287"/>
                  <a:pt x="14951" y="12379"/>
                </a:cubicBezTo>
                <a:cubicBezTo>
                  <a:pt x="14991" y="12406"/>
                  <a:pt x="15043" y="12411"/>
                  <a:pt x="15082" y="12379"/>
                </a:cubicBezTo>
                <a:cubicBezTo>
                  <a:pt x="15194" y="12298"/>
                  <a:pt x="15443" y="12142"/>
                  <a:pt x="15791" y="12126"/>
                </a:cubicBezTo>
                <a:cubicBezTo>
                  <a:pt x="16236" y="12104"/>
                  <a:pt x="16524" y="12287"/>
                  <a:pt x="16649" y="12379"/>
                </a:cubicBezTo>
                <a:cubicBezTo>
                  <a:pt x="16688" y="12406"/>
                  <a:pt x="16740" y="12411"/>
                  <a:pt x="16780" y="12379"/>
                </a:cubicBezTo>
                <a:cubicBezTo>
                  <a:pt x="16891" y="12298"/>
                  <a:pt x="17139" y="12142"/>
                  <a:pt x="17486" y="12126"/>
                </a:cubicBezTo>
                <a:cubicBezTo>
                  <a:pt x="17931" y="12104"/>
                  <a:pt x="18221" y="12282"/>
                  <a:pt x="18346" y="12379"/>
                </a:cubicBezTo>
                <a:cubicBezTo>
                  <a:pt x="18385" y="12406"/>
                  <a:pt x="18438" y="12411"/>
                  <a:pt x="18477" y="12379"/>
                </a:cubicBezTo>
                <a:cubicBezTo>
                  <a:pt x="18588" y="12298"/>
                  <a:pt x="18836" y="12142"/>
                  <a:pt x="19183" y="12126"/>
                </a:cubicBezTo>
                <a:cubicBezTo>
                  <a:pt x="19629" y="12104"/>
                  <a:pt x="19917" y="12282"/>
                  <a:pt x="20035" y="12379"/>
                </a:cubicBezTo>
                <a:cubicBezTo>
                  <a:pt x="20074" y="12406"/>
                  <a:pt x="20133" y="12411"/>
                  <a:pt x="20166" y="12379"/>
                </a:cubicBezTo>
                <a:cubicBezTo>
                  <a:pt x="20258" y="12309"/>
                  <a:pt x="20441" y="12191"/>
                  <a:pt x="20723" y="12143"/>
                </a:cubicBezTo>
                <a:cubicBezTo>
                  <a:pt x="20775" y="12132"/>
                  <a:pt x="20809" y="12093"/>
                  <a:pt x="20803" y="12050"/>
                </a:cubicBezTo>
                <a:cubicBezTo>
                  <a:pt x="20613" y="11159"/>
                  <a:pt x="19727" y="10349"/>
                  <a:pt x="18370" y="9712"/>
                </a:cubicBezTo>
                <a:cubicBezTo>
                  <a:pt x="18292" y="9674"/>
                  <a:pt x="18280" y="9587"/>
                  <a:pt x="18346" y="9533"/>
                </a:cubicBezTo>
                <a:cubicBezTo>
                  <a:pt x="18778" y="9171"/>
                  <a:pt x="19086" y="8463"/>
                  <a:pt x="19269" y="7896"/>
                </a:cubicBezTo>
                <a:cubicBezTo>
                  <a:pt x="19433" y="7404"/>
                  <a:pt x="19033" y="6908"/>
                  <a:pt x="18424" y="6833"/>
                </a:cubicBezTo>
                <a:cubicBezTo>
                  <a:pt x="18325" y="6822"/>
                  <a:pt x="18226" y="6811"/>
                  <a:pt x="18108" y="6801"/>
                </a:cubicBezTo>
                <a:cubicBezTo>
                  <a:pt x="17931" y="6784"/>
                  <a:pt x="17820" y="6639"/>
                  <a:pt x="17873" y="6498"/>
                </a:cubicBezTo>
                <a:cubicBezTo>
                  <a:pt x="18390" y="5002"/>
                  <a:pt x="17291" y="3835"/>
                  <a:pt x="15823" y="3646"/>
                </a:cubicBezTo>
                <a:cubicBezTo>
                  <a:pt x="15706" y="3630"/>
                  <a:pt x="15606" y="3559"/>
                  <a:pt x="15580" y="3462"/>
                </a:cubicBezTo>
                <a:cubicBezTo>
                  <a:pt x="15246" y="2187"/>
                  <a:pt x="14335" y="1550"/>
                  <a:pt x="12769" y="1490"/>
                </a:cubicBezTo>
                <a:cubicBezTo>
                  <a:pt x="11196" y="1431"/>
                  <a:pt x="11151" y="697"/>
                  <a:pt x="11250" y="287"/>
                </a:cubicBezTo>
                <a:cubicBezTo>
                  <a:pt x="11289" y="136"/>
                  <a:pt x="11138" y="0"/>
                  <a:pt x="10955" y="0"/>
                </a:cubicBezTo>
                <a:close/>
                <a:moveTo>
                  <a:pt x="560" y="12602"/>
                </a:moveTo>
                <a:cubicBezTo>
                  <a:pt x="420" y="12602"/>
                  <a:pt x="280" y="12648"/>
                  <a:pt x="171" y="12737"/>
                </a:cubicBezTo>
                <a:lnTo>
                  <a:pt x="59" y="12823"/>
                </a:lnTo>
                <a:cubicBezTo>
                  <a:pt x="6" y="12861"/>
                  <a:pt x="-12" y="12920"/>
                  <a:pt x="8" y="12980"/>
                </a:cubicBezTo>
                <a:lnTo>
                  <a:pt x="2524" y="21254"/>
                </a:lnTo>
                <a:cubicBezTo>
                  <a:pt x="2583" y="21459"/>
                  <a:pt x="2805" y="21600"/>
                  <a:pt x="3060" y="21600"/>
                </a:cubicBezTo>
                <a:lnTo>
                  <a:pt x="18522" y="21600"/>
                </a:lnTo>
                <a:cubicBezTo>
                  <a:pt x="18777" y="21600"/>
                  <a:pt x="18999" y="21459"/>
                  <a:pt x="19058" y="21254"/>
                </a:cubicBezTo>
                <a:lnTo>
                  <a:pt x="21568" y="13000"/>
                </a:lnTo>
                <a:cubicBezTo>
                  <a:pt x="21588" y="12941"/>
                  <a:pt x="21561" y="12871"/>
                  <a:pt x="21509" y="12828"/>
                </a:cubicBezTo>
                <a:lnTo>
                  <a:pt x="21392" y="12737"/>
                </a:lnTo>
                <a:cubicBezTo>
                  <a:pt x="21176" y="12559"/>
                  <a:pt x="20828" y="12559"/>
                  <a:pt x="20612" y="12737"/>
                </a:cubicBezTo>
                <a:lnTo>
                  <a:pt x="20541" y="12791"/>
                </a:lnTo>
                <a:cubicBezTo>
                  <a:pt x="20324" y="12969"/>
                  <a:pt x="19977" y="12969"/>
                  <a:pt x="19761" y="12791"/>
                </a:cubicBezTo>
                <a:lnTo>
                  <a:pt x="19689" y="12737"/>
                </a:lnTo>
                <a:cubicBezTo>
                  <a:pt x="19473" y="12559"/>
                  <a:pt x="19125" y="12559"/>
                  <a:pt x="18909" y="12737"/>
                </a:cubicBezTo>
                <a:lnTo>
                  <a:pt x="18837" y="12791"/>
                </a:lnTo>
                <a:cubicBezTo>
                  <a:pt x="18621" y="12969"/>
                  <a:pt x="18273" y="12969"/>
                  <a:pt x="18057" y="12791"/>
                </a:cubicBezTo>
                <a:lnTo>
                  <a:pt x="17985" y="12737"/>
                </a:lnTo>
                <a:cubicBezTo>
                  <a:pt x="17769" y="12559"/>
                  <a:pt x="17422" y="12559"/>
                  <a:pt x="17205" y="12737"/>
                </a:cubicBezTo>
                <a:lnTo>
                  <a:pt x="17134" y="12791"/>
                </a:lnTo>
                <a:cubicBezTo>
                  <a:pt x="16918" y="12969"/>
                  <a:pt x="16570" y="12969"/>
                  <a:pt x="16354" y="12791"/>
                </a:cubicBezTo>
                <a:lnTo>
                  <a:pt x="16282" y="12737"/>
                </a:lnTo>
                <a:cubicBezTo>
                  <a:pt x="16066" y="12559"/>
                  <a:pt x="15718" y="12559"/>
                  <a:pt x="15502" y="12737"/>
                </a:cubicBezTo>
                <a:lnTo>
                  <a:pt x="15430" y="12791"/>
                </a:lnTo>
                <a:cubicBezTo>
                  <a:pt x="15214" y="12969"/>
                  <a:pt x="14867" y="12969"/>
                  <a:pt x="14650" y="12791"/>
                </a:cubicBezTo>
                <a:lnTo>
                  <a:pt x="14579" y="12737"/>
                </a:lnTo>
                <a:cubicBezTo>
                  <a:pt x="14362" y="12559"/>
                  <a:pt x="14015" y="12559"/>
                  <a:pt x="13799" y="12737"/>
                </a:cubicBezTo>
                <a:lnTo>
                  <a:pt x="13727" y="12796"/>
                </a:lnTo>
                <a:cubicBezTo>
                  <a:pt x="13511" y="12974"/>
                  <a:pt x="13163" y="12974"/>
                  <a:pt x="12947" y="12796"/>
                </a:cubicBezTo>
                <a:lnTo>
                  <a:pt x="12875" y="12742"/>
                </a:lnTo>
                <a:cubicBezTo>
                  <a:pt x="12659" y="12564"/>
                  <a:pt x="12311" y="12564"/>
                  <a:pt x="12095" y="12742"/>
                </a:cubicBezTo>
                <a:lnTo>
                  <a:pt x="12024" y="12796"/>
                </a:lnTo>
                <a:cubicBezTo>
                  <a:pt x="11807" y="12974"/>
                  <a:pt x="11460" y="12974"/>
                  <a:pt x="11244" y="12796"/>
                </a:cubicBezTo>
                <a:lnTo>
                  <a:pt x="11172" y="12742"/>
                </a:lnTo>
                <a:cubicBezTo>
                  <a:pt x="10956" y="12569"/>
                  <a:pt x="10608" y="12569"/>
                  <a:pt x="10392" y="12742"/>
                </a:cubicBezTo>
                <a:lnTo>
                  <a:pt x="10320" y="12796"/>
                </a:lnTo>
                <a:cubicBezTo>
                  <a:pt x="10104" y="12969"/>
                  <a:pt x="9756" y="12969"/>
                  <a:pt x="9540" y="12796"/>
                </a:cubicBezTo>
                <a:lnTo>
                  <a:pt x="9468" y="12737"/>
                </a:lnTo>
                <a:cubicBezTo>
                  <a:pt x="9252" y="12559"/>
                  <a:pt x="8905" y="12564"/>
                  <a:pt x="8688" y="12737"/>
                </a:cubicBezTo>
                <a:lnTo>
                  <a:pt x="8617" y="12791"/>
                </a:lnTo>
                <a:cubicBezTo>
                  <a:pt x="8401" y="12969"/>
                  <a:pt x="8053" y="12969"/>
                  <a:pt x="7837" y="12791"/>
                </a:cubicBezTo>
                <a:lnTo>
                  <a:pt x="7765" y="12737"/>
                </a:lnTo>
                <a:cubicBezTo>
                  <a:pt x="7549" y="12564"/>
                  <a:pt x="7201" y="12564"/>
                  <a:pt x="6985" y="12737"/>
                </a:cubicBezTo>
                <a:lnTo>
                  <a:pt x="6913" y="12791"/>
                </a:lnTo>
                <a:cubicBezTo>
                  <a:pt x="6697" y="12969"/>
                  <a:pt x="6350" y="12969"/>
                  <a:pt x="6133" y="12791"/>
                </a:cubicBezTo>
                <a:lnTo>
                  <a:pt x="6062" y="12737"/>
                </a:lnTo>
                <a:cubicBezTo>
                  <a:pt x="5845" y="12559"/>
                  <a:pt x="5498" y="12559"/>
                  <a:pt x="5282" y="12737"/>
                </a:cubicBezTo>
                <a:lnTo>
                  <a:pt x="5210" y="12791"/>
                </a:lnTo>
                <a:cubicBezTo>
                  <a:pt x="4994" y="12969"/>
                  <a:pt x="4646" y="12969"/>
                  <a:pt x="4430" y="12791"/>
                </a:cubicBezTo>
                <a:lnTo>
                  <a:pt x="4358" y="12737"/>
                </a:lnTo>
                <a:cubicBezTo>
                  <a:pt x="4142" y="12559"/>
                  <a:pt x="3794" y="12559"/>
                  <a:pt x="3578" y="12737"/>
                </a:cubicBezTo>
                <a:lnTo>
                  <a:pt x="3507" y="12791"/>
                </a:lnTo>
                <a:cubicBezTo>
                  <a:pt x="3290" y="12964"/>
                  <a:pt x="2943" y="12964"/>
                  <a:pt x="2727" y="12791"/>
                </a:cubicBezTo>
                <a:lnTo>
                  <a:pt x="2655" y="12737"/>
                </a:lnTo>
                <a:cubicBezTo>
                  <a:pt x="2439" y="12559"/>
                  <a:pt x="2091" y="12559"/>
                  <a:pt x="1875" y="12737"/>
                </a:cubicBezTo>
                <a:lnTo>
                  <a:pt x="1803" y="12791"/>
                </a:lnTo>
                <a:cubicBezTo>
                  <a:pt x="1587" y="12969"/>
                  <a:pt x="1239" y="12969"/>
                  <a:pt x="1023" y="12791"/>
                </a:cubicBezTo>
                <a:lnTo>
                  <a:pt x="951" y="12737"/>
                </a:lnTo>
                <a:cubicBezTo>
                  <a:pt x="843" y="12648"/>
                  <a:pt x="701" y="12602"/>
                  <a:pt x="560" y="12602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grpSp>
        <p:nvGrpSpPr>
          <p:cNvPr id="671" name="グループ"/>
          <p:cNvGrpSpPr/>
          <p:nvPr/>
        </p:nvGrpSpPr>
        <p:grpSpPr>
          <a:xfrm>
            <a:off x="4981726" y="2098497"/>
            <a:ext cx="754883" cy="916713"/>
            <a:chOff x="0" y="0"/>
            <a:chExt cx="754881" cy="916711"/>
          </a:xfrm>
        </p:grpSpPr>
        <p:sp>
          <p:nvSpPr>
            <p:cNvPr id="669" name="カップケーキ"/>
            <p:cNvSpPr/>
            <p:nvPr/>
          </p:nvSpPr>
          <p:spPr>
            <a:xfrm>
              <a:off x="0" y="0"/>
              <a:ext cx="754882" cy="916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600" fill="norm" stroke="1" extrusionOk="0">
                  <a:moveTo>
                    <a:pt x="10955" y="0"/>
                  </a:moveTo>
                  <a:cubicBezTo>
                    <a:pt x="9245" y="43"/>
                    <a:pt x="8517" y="869"/>
                    <a:pt x="8209" y="1571"/>
                  </a:cubicBezTo>
                  <a:cubicBezTo>
                    <a:pt x="8170" y="1663"/>
                    <a:pt x="8065" y="1723"/>
                    <a:pt x="7947" y="1723"/>
                  </a:cubicBezTo>
                  <a:cubicBezTo>
                    <a:pt x="7259" y="1750"/>
                    <a:pt x="6486" y="1940"/>
                    <a:pt x="5824" y="2501"/>
                  </a:cubicBezTo>
                  <a:cubicBezTo>
                    <a:pt x="5228" y="3015"/>
                    <a:pt x="5078" y="3537"/>
                    <a:pt x="5097" y="3975"/>
                  </a:cubicBezTo>
                  <a:cubicBezTo>
                    <a:pt x="5104" y="4072"/>
                    <a:pt x="5032" y="4158"/>
                    <a:pt x="4927" y="4196"/>
                  </a:cubicBezTo>
                  <a:cubicBezTo>
                    <a:pt x="3873" y="4607"/>
                    <a:pt x="3113" y="5655"/>
                    <a:pt x="3447" y="6611"/>
                  </a:cubicBezTo>
                  <a:cubicBezTo>
                    <a:pt x="3500" y="6757"/>
                    <a:pt x="3381" y="6908"/>
                    <a:pt x="3197" y="6919"/>
                  </a:cubicBezTo>
                  <a:cubicBezTo>
                    <a:pt x="3191" y="6919"/>
                    <a:pt x="3186" y="6919"/>
                    <a:pt x="3179" y="6919"/>
                  </a:cubicBezTo>
                  <a:cubicBezTo>
                    <a:pt x="2445" y="6973"/>
                    <a:pt x="2005" y="7621"/>
                    <a:pt x="2346" y="8161"/>
                  </a:cubicBezTo>
                  <a:cubicBezTo>
                    <a:pt x="2700" y="8717"/>
                    <a:pt x="3139" y="9208"/>
                    <a:pt x="3382" y="9462"/>
                  </a:cubicBezTo>
                  <a:cubicBezTo>
                    <a:pt x="3434" y="9516"/>
                    <a:pt x="3413" y="9599"/>
                    <a:pt x="3335" y="9631"/>
                  </a:cubicBezTo>
                  <a:cubicBezTo>
                    <a:pt x="1887" y="10279"/>
                    <a:pt x="943" y="11116"/>
                    <a:pt x="747" y="12040"/>
                  </a:cubicBezTo>
                  <a:cubicBezTo>
                    <a:pt x="740" y="12083"/>
                    <a:pt x="774" y="12120"/>
                    <a:pt x="827" y="12131"/>
                  </a:cubicBezTo>
                  <a:cubicBezTo>
                    <a:pt x="1148" y="12190"/>
                    <a:pt x="1331" y="12309"/>
                    <a:pt x="1422" y="12379"/>
                  </a:cubicBezTo>
                  <a:cubicBezTo>
                    <a:pt x="1462" y="12406"/>
                    <a:pt x="1514" y="12406"/>
                    <a:pt x="1553" y="12379"/>
                  </a:cubicBezTo>
                  <a:cubicBezTo>
                    <a:pt x="1665" y="12298"/>
                    <a:pt x="1915" y="12142"/>
                    <a:pt x="2262" y="12126"/>
                  </a:cubicBezTo>
                  <a:cubicBezTo>
                    <a:pt x="2707" y="12104"/>
                    <a:pt x="2996" y="12287"/>
                    <a:pt x="3113" y="12379"/>
                  </a:cubicBezTo>
                  <a:cubicBezTo>
                    <a:pt x="3153" y="12406"/>
                    <a:pt x="3205" y="12411"/>
                    <a:pt x="3245" y="12379"/>
                  </a:cubicBezTo>
                  <a:cubicBezTo>
                    <a:pt x="3356" y="12298"/>
                    <a:pt x="3604" y="12142"/>
                    <a:pt x="3951" y="12126"/>
                  </a:cubicBezTo>
                  <a:cubicBezTo>
                    <a:pt x="4396" y="12104"/>
                    <a:pt x="4684" y="12287"/>
                    <a:pt x="4809" y="12379"/>
                  </a:cubicBezTo>
                  <a:cubicBezTo>
                    <a:pt x="4848" y="12406"/>
                    <a:pt x="4900" y="12411"/>
                    <a:pt x="4940" y="12379"/>
                  </a:cubicBezTo>
                  <a:cubicBezTo>
                    <a:pt x="5051" y="12298"/>
                    <a:pt x="5301" y="12142"/>
                    <a:pt x="5648" y="12126"/>
                  </a:cubicBezTo>
                  <a:cubicBezTo>
                    <a:pt x="6094" y="12104"/>
                    <a:pt x="6382" y="12282"/>
                    <a:pt x="6500" y="12379"/>
                  </a:cubicBezTo>
                  <a:cubicBezTo>
                    <a:pt x="6539" y="12406"/>
                    <a:pt x="6598" y="12411"/>
                    <a:pt x="6631" y="12379"/>
                  </a:cubicBezTo>
                  <a:cubicBezTo>
                    <a:pt x="6749" y="12293"/>
                    <a:pt x="7018" y="12126"/>
                    <a:pt x="7411" y="12126"/>
                  </a:cubicBezTo>
                  <a:cubicBezTo>
                    <a:pt x="7811" y="12126"/>
                    <a:pt x="8080" y="12293"/>
                    <a:pt x="8191" y="12379"/>
                  </a:cubicBezTo>
                  <a:cubicBezTo>
                    <a:pt x="8230" y="12406"/>
                    <a:pt x="8283" y="12406"/>
                    <a:pt x="8322" y="12379"/>
                  </a:cubicBezTo>
                  <a:cubicBezTo>
                    <a:pt x="8433" y="12298"/>
                    <a:pt x="8681" y="12142"/>
                    <a:pt x="9028" y="12126"/>
                  </a:cubicBezTo>
                  <a:cubicBezTo>
                    <a:pt x="9474" y="12104"/>
                    <a:pt x="9762" y="12282"/>
                    <a:pt x="9880" y="12379"/>
                  </a:cubicBezTo>
                  <a:cubicBezTo>
                    <a:pt x="9919" y="12406"/>
                    <a:pt x="9978" y="12411"/>
                    <a:pt x="10011" y="12379"/>
                  </a:cubicBezTo>
                  <a:cubicBezTo>
                    <a:pt x="10129" y="12293"/>
                    <a:pt x="10398" y="12126"/>
                    <a:pt x="10791" y="12126"/>
                  </a:cubicBezTo>
                  <a:cubicBezTo>
                    <a:pt x="11191" y="12126"/>
                    <a:pt x="11460" y="12293"/>
                    <a:pt x="11571" y="12379"/>
                  </a:cubicBezTo>
                  <a:cubicBezTo>
                    <a:pt x="11610" y="12406"/>
                    <a:pt x="11663" y="12406"/>
                    <a:pt x="11702" y="12379"/>
                  </a:cubicBezTo>
                  <a:cubicBezTo>
                    <a:pt x="11814" y="12298"/>
                    <a:pt x="12061" y="12142"/>
                    <a:pt x="12408" y="12126"/>
                  </a:cubicBezTo>
                  <a:cubicBezTo>
                    <a:pt x="12854" y="12104"/>
                    <a:pt x="13142" y="12287"/>
                    <a:pt x="13260" y="12379"/>
                  </a:cubicBezTo>
                  <a:cubicBezTo>
                    <a:pt x="13299" y="12406"/>
                    <a:pt x="13352" y="12411"/>
                    <a:pt x="13391" y="12379"/>
                  </a:cubicBezTo>
                  <a:cubicBezTo>
                    <a:pt x="13503" y="12298"/>
                    <a:pt x="13752" y="12142"/>
                    <a:pt x="14100" y="12126"/>
                  </a:cubicBezTo>
                  <a:cubicBezTo>
                    <a:pt x="14545" y="12104"/>
                    <a:pt x="14833" y="12287"/>
                    <a:pt x="14951" y="12379"/>
                  </a:cubicBezTo>
                  <a:cubicBezTo>
                    <a:pt x="14991" y="12406"/>
                    <a:pt x="15043" y="12411"/>
                    <a:pt x="15082" y="12379"/>
                  </a:cubicBezTo>
                  <a:cubicBezTo>
                    <a:pt x="15194" y="12298"/>
                    <a:pt x="15443" y="12142"/>
                    <a:pt x="15791" y="12126"/>
                  </a:cubicBezTo>
                  <a:cubicBezTo>
                    <a:pt x="16236" y="12104"/>
                    <a:pt x="16524" y="12287"/>
                    <a:pt x="16649" y="12379"/>
                  </a:cubicBezTo>
                  <a:cubicBezTo>
                    <a:pt x="16688" y="12406"/>
                    <a:pt x="16740" y="12411"/>
                    <a:pt x="16780" y="12379"/>
                  </a:cubicBezTo>
                  <a:cubicBezTo>
                    <a:pt x="16891" y="12298"/>
                    <a:pt x="17139" y="12142"/>
                    <a:pt x="17486" y="12126"/>
                  </a:cubicBezTo>
                  <a:cubicBezTo>
                    <a:pt x="17931" y="12104"/>
                    <a:pt x="18221" y="12282"/>
                    <a:pt x="18346" y="12379"/>
                  </a:cubicBezTo>
                  <a:cubicBezTo>
                    <a:pt x="18385" y="12406"/>
                    <a:pt x="18438" y="12411"/>
                    <a:pt x="18477" y="12379"/>
                  </a:cubicBezTo>
                  <a:cubicBezTo>
                    <a:pt x="18588" y="12298"/>
                    <a:pt x="18836" y="12142"/>
                    <a:pt x="19183" y="12126"/>
                  </a:cubicBezTo>
                  <a:cubicBezTo>
                    <a:pt x="19629" y="12104"/>
                    <a:pt x="19917" y="12282"/>
                    <a:pt x="20035" y="12379"/>
                  </a:cubicBezTo>
                  <a:cubicBezTo>
                    <a:pt x="20074" y="12406"/>
                    <a:pt x="20133" y="12411"/>
                    <a:pt x="20166" y="12379"/>
                  </a:cubicBezTo>
                  <a:cubicBezTo>
                    <a:pt x="20258" y="12309"/>
                    <a:pt x="20441" y="12191"/>
                    <a:pt x="20723" y="12143"/>
                  </a:cubicBezTo>
                  <a:cubicBezTo>
                    <a:pt x="20775" y="12132"/>
                    <a:pt x="20809" y="12093"/>
                    <a:pt x="20803" y="12050"/>
                  </a:cubicBezTo>
                  <a:cubicBezTo>
                    <a:pt x="20613" y="11159"/>
                    <a:pt x="19727" y="10349"/>
                    <a:pt x="18370" y="9712"/>
                  </a:cubicBezTo>
                  <a:cubicBezTo>
                    <a:pt x="18292" y="9674"/>
                    <a:pt x="18280" y="9587"/>
                    <a:pt x="18346" y="9533"/>
                  </a:cubicBezTo>
                  <a:cubicBezTo>
                    <a:pt x="18778" y="9171"/>
                    <a:pt x="19086" y="8463"/>
                    <a:pt x="19269" y="7896"/>
                  </a:cubicBezTo>
                  <a:cubicBezTo>
                    <a:pt x="19433" y="7404"/>
                    <a:pt x="19033" y="6908"/>
                    <a:pt x="18424" y="6833"/>
                  </a:cubicBezTo>
                  <a:cubicBezTo>
                    <a:pt x="18325" y="6822"/>
                    <a:pt x="18226" y="6811"/>
                    <a:pt x="18108" y="6801"/>
                  </a:cubicBezTo>
                  <a:cubicBezTo>
                    <a:pt x="17931" y="6784"/>
                    <a:pt x="17820" y="6639"/>
                    <a:pt x="17873" y="6498"/>
                  </a:cubicBezTo>
                  <a:cubicBezTo>
                    <a:pt x="18390" y="5002"/>
                    <a:pt x="17291" y="3835"/>
                    <a:pt x="15823" y="3646"/>
                  </a:cubicBezTo>
                  <a:cubicBezTo>
                    <a:pt x="15706" y="3630"/>
                    <a:pt x="15606" y="3559"/>
                    <a:pt x="15580" y="3462"/>
                  </a:cubicBezTo>
                  <a:cubicBezTo>
                    <a:pt x="15246" y="2187"/>
                    <a:pt x="14335" y="1550"/>
                    <a:pt x="12769" y="1490"/>
                  </a:cubicBezTo>
                  <a:cubicBezTo>
                    <a:pt x="11196" y="1431"/>
                    <a:pt x="11151" y="697"/>
                    <a:pt x="11250" y="287"/>
                  </a:cubicBezTo>
                  <a:cubicBezTo>
                    <a:pt x="11289" y="136"/>
                    <a:pt x="11138" y="0"/>
                    <a:pt x="10955" y="0"/>
                  </a:cubicBezTo>
                  <a:close/>
                  <a:moveTo>
                    <a:pt x="560" y="12602"/>
                  </a:moveTo>
                  <a:cubicBezTo>
                    <a:pt x="420" y="12602"/>
                    <a:pt x="280" y="12648"/>
                    <a:pt x="171" y="12737"/>
                  </a:cubicBezTo>
                  <a:lnTo>
                    <a:pt x="59" y="12823"/>
                  </a:lnTo>
                  <a:cubicBezTo>
                    <a:pt x="6" y="12861"/>
                    <a:pt x="-12" y="12920"/>
                    <a:pt x="8" y="12980"/>
                  </a:cubicBezTo>
                  <a:lnTo>
                    <a:pt x="2524" y="21254"/>
                  </a:lnTo>
                  <a:cubicBezTo>
                    <a:pt x="2583" y="21459"/>
                    <a:pt x="2805" y="21600"/>
                    <a:pt x="3060" y="21600"/>
                  </a:cubicBezTo>
                  <a:lnTo>
                    <a:pt x="18522" y="21600"/>
                  </a:lnTo>
                  <a:cubicBezTo>
                    <a:pt x="18777" y="21600"/>
                    <a:pt x="18999" y="21459"/>
                    <a:pt x="19058" y="21254"/>
                  </a:cubicBezTo>
                  <a:lnTo>
                    <a:pt x="21568" y="13000"/>
                  </a:lnTo>
                  <a:cubicBezTo>
                    <a:pt x="21588" y="12941"/>
                    <a:pt x="21561" y="12871"/>
                    <a:pt x="21509" y="12828"/>
                  </a:cubicBezTo>
                  <a:lnTo>
                    <a:pt x="21392" y="12737"/>
                  </a:lnTo>
                  <a:cubicBezTo>
                    <a:pt x="21176" y="12559"/>
                    <a:pt x="20828" y="12559"/>
                    <a:pt x="20612" y="12737"/>
                  </a:cubicBezTo>
                  <a:lnTo>
                    <a:pt x="20541" y="12791"/>
                  </a:lnTo>
                  <a:cubicBezTo>
                    <a:pt x="20324" y="12969"/>
                    <a:pt x="19977" y="12969"/>
                    <a:pt x="19761" y="12791"/>
                  </a:cubicBezTo>
                  <a:lnTo>
                    <a:pt x="19689" y="12737"/>
                  </a:lnTo>
                  <a:cubicBezTo>
                    <a:pt x="19473" y="12559"/>
                    <a:pt x="19125" y="12559"/>
                    <a:pt x="18909" y="12737"/>
                  </a:cubicBezTo>
                  <a:lnTo>
                    <a:pt x="18837" y="12791"/>
                  </a:lnTo>
                  <a:cubicBezTo>
                    <a:pt x="18621" y="12969"/>
                    <a:pt x="18273" y="12969"/>
                    <a:pt x="18057" y="12791"/>
                  </a:cubicBezTo>
                  <a:lnTo>
                    <a:pt x="17985" y="12737"/>
                  </a:lnTo>
                  <a:cubicBezTo>
                    <a:pt x="17769" y="12559"/>
                    <a:pt x="17422" y="12559"/>
                    <a:pt x="17205" y="12737"/>
                  </a:cubicBezTo>
                  <a:lnTo>
                    <a:pt x="17134" y="12791"/>
                  </a:lnTo>
                  <a:cubicBezTo>
                    <a:pt x="16918" y="12969"/>
                    <a:pt x="16570" y="12969"/>
                    <a:pt x="16354" y="12791"/>
                  </a:cubicBezTo>
                  <a:lnTo>
                    <a:pt x="16282" y="12737"/>
                  </a:lnTo>
                  <a:cubicBezTo>
                    <a:pt x="16066" y="12559"/>
                    <a:pt x="15718" y="12559"/>
                    <a:pt x="15502" y="12737"/>
                  </a:cubicBezTo>
                  <a:lnTo>
                    <a:pt x="15430" y="12791"/>
                  </a:lnTo>
                  <a:cubicBezTo>
                    <a:pt x="15214" y="12969"/>
                    <a:pt x="14867" y="12969"/>
                    <a:pt x="14650" y="12791"/>
                  </a:cubicBezTo>
                  <a:lnTo>
                    <a:pt x="14579" y="12737"/>
                  </a:lnTo>
                  <a:cubicBezTo>
                    <a:pt x="14362" y="12559"/>
                    <a:pt x="14015" y="12559"/>
                    <a:pt x="13799" y="12737"/>
                  </a:cubicBezTo>
                  <a:lnTo>
                    <a:pt x="13727" y="12796"/>
                  </a:lnTo>
                  <a:cubicBezTo>
                    <a:pt x="13511" y="12974"/>
                    <a:pt x="13163" y="12974"/>
                    <a:pt x="12947" y="12796"/>
                  </a:cubicBezTo>
                  <a:lnTo>
                    <a:pt x="12875" y="12742"/>
                  </a:lnTo>
                  <a:cubicBezTo>
                    <a:pt x="12659" y="12564"/>
                    <a:pt x="12311" y="12564"/>
                    <a:pt x="12095" y="12742"/>
                  </a:cubicBezTo>
                  <a:lnTo>
                    <a:pt x="12024" y="12796"/>
                  </a:lnTo>
                  <a:cubicBezTo>
                    <a:pt x="11807" y="12974"/>
                    <a:pt x="11460" y="12974"/>
                    <a:pt x="11244" y="12796"/>
                  </a:cubicBezTo>
                  <a:lnTo>
                    <a:pt x="11172" y="12742"/>
                  </a:lnTo>
                  <a:cubicBezTo>
                    <a:pt x="10956" y="12569"/>
                    <a:pt x="10608" y="12569"/>
                    <a:pt x="10392" y="12742"/>
                  </a:cubicBezTo>
                  <a:lnTo>
                    <a:pt x="10320" y="12796"/>
                  </a:lnTo>
                  <a:cubicBezTo>
                    <a:pt x="10104" y="12969"/>
                    <a:pt x="9756" y="12969"/>
                    <a:pt x="9540" y="12796"/>
                  </a:cubicBezTo>
                  <a:lnTo>
                    <a:pt x="9468" y="12737"/>
                  </a:lnTo>
                  <a:cubicBezTo>
                    <a:pt x="9252" y="12559"/>
                    <a:pt x="8905" y="12564"/>
                    <a:pt x="8688" y="12737"/>
                  </a:cubicBezTo>
                  <a:lnTo>
                    <a:pt x="8617" y="12791"/>
                  </a:lnTo>
                  <a:cubicBezTo>
                    <a:pt x="8401" y="12969"/>
                    <a:pt x="8053" y="12969"/>
                    <a:pt x="7837" y="12791"/>
                  </a:cubicBezTo>
                  <a:lnTo>
                    <a:pt x="7765" y="12737"/>
                  </a:lnTo>
                  <a:cubicBezTo>
                    <a:pt x="7549" y="12564"/>
                    <a:pt x="7201" y="12564"/>
                    <a:pt x="6985" y="12737"/>
                  </a:cubicBezTo>
                  <a:lnTo>
                    <a:pt x="6913" y="12791"/>
                  </a:lnTo>
                  <a:cubicBezTo>
                    <a:pt x="6697" y="12969"/>
                    <a:pt x="6350" y="12969"/>
                    <a:pt x="6133" y="12791"/>
                  </a:cubicBezTo>
                  <a:lnTo>
                    <a:pt x="6062" y="12737"/>
                  </a:lnTo>
                  <a:cubicBezTo>
                    <a:pt x="5845" y="12559"/>
                    <a:pt x="5498" y="12559"/>
                    <a:pt x="5282" y="12737"/>
                  </a:cubicBezTo>
                  <a:lnTo>
                    <a:pt x="5210" y="12791"/>
                  </a:lnTo>
                  <a:cubicBezTo>
                    <a:pt x="4994" y="12969"/>
                    <a:pt x="4646" y="12969"/>
                    <a:pt x="4430" y="12791"/>
                  </a:cubicBezTo>
                  <a:lnTo>
                    <a:pt x="4358" y="12737"/>
                  </a:lnTo>
                  <a:cubicBezTo>
                    <a:pt x="4142" y="12559"/>
                    <a:pt x="3794" y="12559"/>
                    <a:pt x="3578" y="12737"/>
                  </a:cubicBezTo>
                  <a:lnTo>
                    <a:pt x="3507" y="12791"/>
                  </a:lnTo>
                  <a:cubicBezTo>
                    <a:pt x="3290" y="12964"/>
                    <a:pt x="2943" y="12964"/>
                    <a:pt x="2727" y="12791"/>
                  </a:cubicBezTo>
                  <a:lnTo>
                    <a:pt x="2655" y="12737"/>
                  </a:lnTo>
                  <a:cubicBezTo>
                    <a:pt x="2439" y="12559"/>
                    <a:pt x="2091" y="12559"/>
                    <a:pt x="1875" y="12737"/>
                  </a:cubicBezTo>
                  <a:lnTo>
                    <a:pt x="1803" y="12791"/>
                  </a:lnTo>
                  <a:cubicBezTo>
                    <a:pt x="1587" y="12969"/>
                    <a:pt x="1239" y="12969"/>
                    <a:pt x="1023" y="12791"/>
                  </a:cubicBezTo>
                  <a:lnTo>
                    <a:pt x="951" y="12737"/>
                  </a:lnTo>
                  <a:cubicBezTo>
                    <a:pt x="843" y="12648"/>
                    <a:pt x="701" y="12602"/>
                    <a:pt x="560" y="12602"/>
                  </a:cubicBezTo>
                  <a:close/>
                </a:path>
              </a:pathLst>
            </a:custGeom>
            <a:solidFill>
              <a:srgbClr val="00000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0" name="どくろ"/>
            <p:cNvSpPr/>
            <p:nvPr/>
          </p:nvSpPr>
          <p:spPr>
            <a:xfrm>
              <a:off x="96555" y="123154"/>
              <a:ext cx="550928" cy="78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547" fill="norm" stroke="1" extrusionOk="0">
                  <a:moveTo>
                    <a:pt x="10621" y="0"/>
                  </a:moveTo>
                  <a:cubicBezTo>
                    <a:pt x="8452" y="0"/>
                    <a:pt x="6450" y="505"/>
                    <a:pt x="4985" y="1420"/>
                  </a:cubicBezTo>
                  <a:cubicBezTo>
                    <a:pt x="3496" y="2351"/>
                    <a:pt x="2676" y="3652"/>
                    <a:pt x="2676" y="5082"/>
                  </a:cubicBezTo>
                  <a:cubicBezTo>
                    <a:pt x="2676" y="6422"/>
                    <a:pt x="3143" y="6794"/>
                    <a:pt x="4370" y="7570"/>
                  </a:cubicBezTo>
                  <a:cubicBezTo>
                    <a:pt x="4340" y="7270"/>
                    <a:pt x="4246" y="7098"/>
                    <a:pt x="4021" y="6689"/>
                  </a:cubicBezTo>
                  <a:cubicBezTo>
                    <a:pt x="3978" y="6612"/>
                    <a:pt x="3931" y="6527"/>
                    <a:pt x="3879" y="6433"/>
                  </a:cubicBezTo>
                  <a:cubicBezTo>
                    <a:pt x="3439" y="5619"/>
                    <a:pt x="3776" y="4807"/>
                    <a:pt x="3791" y="4773"/>
                  </a:cubicBezTo>
                  <a:lnTo>
                    <a:pt x="4155" y="4851"/>
                  </a:lnTo>
                  <a:lnTo>
                    <a:pt x="4521" y="4929"/>
                  </a:lnTo>
                  <a:cubicBezTo>
                    <a:pt x="4518" y="4936"/>
                    <a:pt x="4245" y="5601"/>
                    <a:pt x="4590" y="6237"/>
                  </a:cubicBezTo>
                  <a:cubicBezTo>
                    <a:pt x="4640" y="6331"/>
                    <a:pt x="4687" y="6414"/>
                    <a:pt x="4729" y="6491"/>
                  </a:cubicBezTo>
                  <a:cubicBezTo>
                    <a:pt x="5021" y="7020"/>
                    <a:pt x="5143" y="7240"/>
                    <a:pt x="5143" y="7835"/>
                  </a:cubicBezTo>
                  <a:cubicBezTo>
                    <a:pt x="5143" y="8142"/>
                    <a:pt x="5028" y="8416"/>
                    <a:pt x="4918" y="8681"/>
                  </a:cubicBezTo>
                  <a:cubicBezTo>
                    <a:pt x="4785" y="8999"/>
                    <a:pt x="4670" y="9274"/>
                    <a:pt x="4760" y="9569"/>
                  </a:cubicBezTo>
                  <a:cubicBezTo>
                    <a:pt x="4915" y="10082"/>
                    <a:pt x="5546" y="10399"/>
                    <a:pt x="6042" y="10399"/>
                  </a:cubicBezTo>
                  <a:cubicBezTo>
                    <a:pt x="7019" y="10399"/>
                    <a:pt x="7441" y="11009"/>
                    <a:pt x="7573" y="11479"/>
                  </a:cubicBezTo>
                  <a:lnTo>
                    <a:pt x="8480" y="11479"/>
                  </a:lnTo>
                  <a:lnTo>
                    <a:pt x="8480" y="10919"/>
                  </a:lnTo>
                  <a:lnTo>
                    <a:pt x="9243" y="10919"/>
                  </a:lnTo>
                  <a:lnTo>
                    <a:pt x="9243" y="11479"/>
                  </a:lnTo>
                  <a:lnTo>
                    <a:pt x="10238" y="11479"/>
                  </a:lnTo>
                  <a:lnTo>
                    <a:pt x="10238" y="10919"/>
                  </a:lnTo>
                  <a:lnTo>
                    <a:pt x="11001" y="10919"/>
                  </a:lnTo>
                  <a:lnTo>
                    <a:pt x="11001" y="11479"/>
                  </a:lnTo>
                  <a:lnTo>
                    <a:pt x="11999" y="11479"/>
                  </a:lnTo>
                  <a:lnTo>
                    <a:pt x="11999" y="10919"/>
                  </a:lnTo>
                  <a:lnTo>
                    <a:pt x="12760" y="10919"/>
                  </a:lnTo>
                  <a:lnTo>
                    <a:pt x="12760" y="11479"/>
                  </a:lnTo>
                  <a:lnTo>
                    <a:pt x="13669" y="11479"/>
                  </a:lnTo>
                  <a:cubicBezTo>
                    <a:pt x="13801" y="11009"/>
                    <a:pt x="14223" y="10399"/>
                    <a:pt x="15200" y="10399"/>
                  </a:cubicBezTo>
                  <a:cubicBezTo>
                    <a:pt x="15696" y="10399"/>
                    <a:pt x="16327" y="10082"/>
                    <a:pt x="16482" y="9569"/>
                  </a:cubicBezTo>
                  <a:cubicBezTo>
                    <a:pt x="16572" y="9274"/>
                    <a:pt x="16457" y="8999"/>
                    <a:pt x="16324" y="8681"/>
                  </a:cubicBezTo>
                  <a:cubicBezTo>
                    <a:pt x="16214" y="8416"/>
                    <a:pt x="16099" y="8142"/>
                    <a:pt x="16099" y="7835"/>
                  </a:cubicBezTo>
                  <a:cubicBezTo>
                    <a:pt x="16099" y="7239"/>
                    <a:pt x="16219" y="7020"/>
                    <a:pt x="16511" y="6491"/>
                  </a:cubicBezTo>
                  <a:cubicBezTo>
                    <a:pt x="16553" y="6414"/>
                    <a:pt x="16599" y="6331"/>
                    <a:pt x="16650" y="6237"/>
                  </a:cubicBezTo>
                  <a:cubicBezTo>
                    <a:pt x="16994" y="5601"/>
                    <a:pt x="16724" y="4936"/>
                    <a:pt x="16721" y="4929"/>
                  </a:cubicBezTo>
                  <a:lnTo>
                    <a:pt x="17451" y="4773"/>
                  </a:lnTo>
                  <a:cubicBezTo>
                    <a:pt x="17466" y="4807"/>
                    <a:pt x="17804" y="5619"/>
                    <a:pt x="17362" y="6433"/>
                  </a:cubicBezTo>
                  <a:cubicBezTo>
                    <a:pt x="17311" y="6527"/>
                    <a:pt x="17264" y="6611"/>
                    <a:pt x="17221" y="6688"/>
                  </a:cubicBezTo>
                  <a:cubicBezTo>
                    <a:pt x="16996" y="7097"/>
                    <a:pt x="16901" y="7270"/>
                    <a:pt x="16872" y="7570"/>
                  </a:cubicBezTo>
                  <a:cubicBezTo>
                    <a:pt x="18099" y="6794"/>
                    <a:pt x="18566" y="6422"/>
                    <a:pt x="18566" y="5082"/>
                  </a:cubicBezTo>
                  <a:cubicBezTo>
                    <a:pt x="18566" y="3652"/>
                    <a:pt x="17744" y="2352"/>
                    <a:pt x="16255" y="1420"/>
                  </a:cubicBezTo>
                  <a:cubicBezTo>
                    <a:pt x="14790" y="505"/>
                    <a:pt x="12790" y="0"/>
                    <a:pt x="10621" y="0"/>
                  </a:cubicBezTo>
                  <a:close/>
                  <a:moveTo>
                    <a:pt x="7922" y="5910"/>
                  </a:moveTo>
                  <a:cubicBezTo>
                    <a:pt x="10338" y="5910"/>
                    <a:pt x="9900" y="7158"/>
                    <a:pt x="9461" y="7626"/>
                  </a:cubicBezTo>
                  <a:cubicBezTo>
                    <a:pt x="9021" y="8094"/>
                    <a:pt x="7592" y="9302"/>
                    <a:pt x="6384" y="8054"/>
                  </a:cubicBezTo>
                  <a:cubicBezTo>
                    <a:pt x="5176" y="6806"/>
                    <a:pt x="6275" y="5910"/>
                    <a:pt x="7922" y="5910"/>
                  </a:cubicBezTo>
                  <a:close/>
                  <a:moveTo>
                    <a:pt x="13319" y="5910"/>
                  </a:moveTo>
                  <a:cubicBezTo>
                    <a:pt x="14966" y="5910"/>
                    <a:pt x="16063" y="6806"/>
                    <a:pt x="14855" y="8054"/>
                  </a:cubicBezTo>
                  <a:cubicBezTo>
                    <a:pt x="13647" y="9302"/>
                    <a:pt x="12220" y="8094"/>
                    <a:pt x="11781" y="7626"/>
                  </a:cubicBezTo>
                  <a:cubicBezTo>
                    <a:pt x="11342" y="7158"/>
                    <a:pt x="10904" y="5910"/>
                    <a:pt x="13319" y="5910"/>
                  </a:cubicBezTo>
                  <a:close/>
                  <a:moveTo>
                    <a:pt x="10621" y="8587"/>
                  </a:moveTo>
                  <a:cubicBezTo>
                    <a:pt x="11915" y="8863"/>
                    <a:pt x="11935" y="9797"/>
                    <a:pt x="11568" y="10103"/>
                  </a:cubicBezTo>
                  <a:cubicBezTo>
                    <a:pt x="11202" y="10409"/>
                    <a:pt x="10621" y="9935"/>
                    <a:pt x="10621" y="9935"/>
                  </a:cubicBezTo>
                  <a:cubicBezTo>
                    <a:pt x="10621" y="9935"/>
                    <a:pt x="10040" y="10409"/>
                    <a:pt x="9674" y="10103"/>
                  </a:cubicBezTo>
                  <a:cubicBezTo>
                    <a:pt x="9307" y="9797"/>
                    <a:pt x="9327" y="8863"/>
                    <a:pt x="10621" y="8587"/>
                  </a:cubicBezTo>
                  <a:close/>
                  <a:moveTo>
                    <a:pt x="5992" y="10937"/>
                  </a:moveTo>
                  <a:cubicBezTo>
                    <a:pt x="6051" y="12945"/>
                    <a:pt x="6696" y="13311"/>
                    <a:pt x="7391" y="13396"/>
                  </a:cubicBezTo>
                  <a:cubicBezTo>
                    <a:pt x="8607" y="13545"/>
                    <a:pt x="10601" y="13547"/>
                    <a:pt x="10621" y="13547"/>
                  </a:cubicBezTo>
                  <a:cubicBezTo>
                    <a:pt x="10641" y="13547"/>
                    <a:pt x="12634" y="13545"/>
                    <a:pt x="13848" y="13396"/>
                  </a:cubicBezTo>
                  <a:cubicBezTo>
                    <a:pt x="14988" y="13256"/>
                    <a:pt x="15221" y="12164"/>
                    <a:pt x="15250" y="10937"/>
                  </a:cubicBezTo>
                  <a:cubicBezTo>
                    <a:pt x="15233" y="10938"/>
                    <a:pt x="15215" y="10941"/>
                    <a:pt x="15197" y="10941"/>
                  </a:cubicBezTo>
                  <a:cubicBezTo>
                    <a:pt x="14628" y="10941"/>
                    <a:pt x="14455" y="11406"/>
                    <a:pt x="14403" y="11637"/>
                  </a:cubicBezTo>
                  <a:lnTo>
                    <a:pt x="14403" y="12580"/>
                  </a:lnTo>
                  <a:lnTo>
                    <a:pt x="13640" y="12580"/>
                  </a:lnTo>
                  <a:lnTo>
                    <a:pt x="13640" y="12020"/>
                  </a:lnTo>
                  <a:lnTo>
                    <a:pt x="12760" y="12020"/>
                  </a:lnTo>
                  <a:lnTo>
                    <a:pt x="12760" y="12580"/>
                  </a:lnTo>
                  <a:lnTo>
                    <a:pt x="11997" y="12580"/>
                  </a:lnTo>
                  <a:lnTo>
                    <a:pt x="11997" y="12020"/>
                  </a:lnTo>
                  <a:lnTo>
                    <a:pt x="11001" y="12020"/>
                  </a:lnTo>
                  <a:lnTo>
                    <a:pt x="11001" y="12580"/>
                  </a:lnTo>
                  <a:lnTo>
                    <a:pt x="10238" y="12580"/>
                  </a:lnTo>
                  <a:lnTo>
                    <a:pt x="10238" y="12020"/>
                  </a:lnTo>
                  <a:lnTo>
                    <a:pt x="9243" y="12020"/>
                  </a:lnTo>
                  <a:lnTo>
                    <a:pt x="9243" y="12580"/>
                  </a:lnTo>
                  <a:lnTo>
                    <a:pt x="8480" y="12580"/>
                  </a:lnTo>
                  <a:lnTo>
                    <a:pt x="8480" y="12020"/>
                  </a:lnTo>
                  <a:lnTo>
                    <a:pt x="7599" y="12020"/>
                  </a:lnTo>
                  <a:lnTo>
                    <a:pt x="7599" y="12580"/>
                  </a:lnTo>
                  <a:lnTo>
                    <a:pt x="6836" y="12580"/>
                  </a:lnTo>
                  <a:lnTo>
                    <a:pt x="6836" y="11637"/>
                  </a:lnTo>
                  <a:cubicBezTo>
                    <a:pt x="6785" y="11406"/>
                    <a:pt x="6611" y="10941"/>
                    <a:pt x="6042" y="10941"/>
                  </a:cubicBezTo>
                  <a:cubicBezTo>
                    <a:pt x="6025" y="10941"/>
                    <a:pt x="6008" y="10938"/>
                    <a:pt x="5992" y="10937"/>
                  </a:cubicBezTo>
                  <a:close/>
                  <a:moveTo>
                    <a:pt x="18724" y="11960"/>
                  </a:moveTo>
                  <a:cubicBezTo>
                    <a:pt x="18679" y="11960"/>
                    <a:pt x="18630" y="11962"/>
                    <a:pt x="18578" y="11965"/>
                  </a:cubicBezTo>
                  <a:cubicBezTo>
                    <a:pt x="17773" y="12017"/>
                    <a:pt x="17571" y="12819"/>
                    <a:pt x="16975" y="13190"/>
                  </a:cubicBezTo>
                  <a:cubicBezTo>
                    <a:pt x="16446" y="13520"/>
                    <a:pt x="3685" y="18765"/>
                    <a:pt x="3126" y="19006"/>
                  </a:cubicBezTo>
                  <a:cubicBezTo>
                    <a:pt x="2780" y="19156"/>
                    <a:pt x="2366" y="19181"/>
                    <a:pt x="1954" y="19181"/>
                  </a:cubicBezTo>
                  <a:cubicBezTo>
                    <a:pt x="1744" y="19181"/>
                    <a:pt x="1534" y="19175"/>
                    <a:pt x="1334" y="19175"/>
                  </a:cubicBezTo>
                  <a:cubicBezTo>
                    <a:pt x="731" y="19175"/>
                    <a:pt x="215" y="19234"/>
                    <a:pt x="37" y="19710"/>
                  </a:cubicBezTo>
                  <a:cubicBezTo>
                    <a:pt x="-177" y="20284"/>
                    <a:pt x="567" y="20350"/>
                    <a:pt x="1329" y="20802"/>
                  </a:cubicBezTo>
                  <a:cubicBezTo>
                    <a:pt x="1924" y="21156"/>
                    <a:pt x="1829" y="21547"/>
                    <a:pt x="2523" y="21547"/>
                  </a:cubicBezTo>
                  <a:cubicBezTo>
                    <a:pt x="2570" y="21547"/>
                    <a:pt x="2622" y="21545"/>
                    <a:pt x="2676" y="21541"/>
                  </a:cubicBezTo>
                  <a:cubicBezTo>
                    <a:pt x="3480" y="21487"/>
                    <a:pt x="3676" y="20683"/>
                    <a:pt x="4269" y="20310"/>
                  </a:cubicBezTo>
                  <a:cubicBezTo>
                    <a:pt x="4796" y="19978"/>
                    <a:pt x="17548" y="14736"/>
                    <a:pt x="18109" y="14497"/>
                  </a:cubicBezTo>
                  <a:cubicBezTo>
                    <a:pt x="18446" y="14353"/>
                    <a:pt x="18847" y="14327"/>
                    <a:pt x="19248" y="14327"/>
                  </a:cubicBezTo>
                  <a:cubicBezTo>
                    <a:pt x="19480" y="14327"/>
                    <a:pt x="19714" y="14336"/>
                    <a:pt x="19934" y="14336"/>
                  </a:cubicBezTo>
                  <a:cubicBezTo>
                    <a:pt x="20523" y="14336"/>
                    <a:pt x="21024" y="14272"/>
                    <a:pt x="21202" y="13805"/>
                  </a:cubicBezTo>
                  <a:cubicBezTo>
                    <a:pt x="21421" y="13232"/>
                    <a:pt x="20676" y="13163"/>
                    <a:pt x="19917" y="12708"/>
                  </a:cubicBezTo>
                  <a:cubicBezTo>
                    <a:pt x="19323" y="12351"/>
                    <a:pt x="19425" y="11960"/>
                    <a:pt x="18724" y="11960"/>
                  </a:cubicBezTo>
                  <a:close/>
                  <a:moveTo>
                    <a:pt x="2384" y="11965"/>
                  </a:moveTo>
                  <a:cubicBezTo>
                    <a:pt x="1828" y="12014"/>
                    <a:pt x="1878" y="12376"/>
                    <a:pt x="1324" y="12708"/>
                  </a:cubicBezTo>
                  <a:cubicBezTo>
                    <a:pt x="566" y="13163"/>
                    <a:pt x="-179" y="13232"/>
                    <a:pt x="40" y="13805"/>
                  </a:cubicBezTo>
                  <a:cubicBezTo>
                    <a:pt x="399" y="14747"/>
                    <a:pt x="2077" y="14046"/>
                    <a:pt x="3133" y="14497"/>
                  </a:cubicBezTo>
                  <a:cubicBezTo>
                    <a:pt x="3352" y="14590"/>
                    <a:pt x="5429" y="15447"/>
                    <a:pt x="7913" y="16476"/>
                  </a:cubicBezTo>
                  <a:cubicBezTo>
                    <a:pt x="8576" y="16201"/>
                    <a:pt x="9270" y="15914"/>
                    <a:pt x="9963" y="15625"/>
                  </a:cubicBezTo>
                  <a:cubicBezTo>
                    <a:pt x="7086" y="14426"/>
                    <a:pt x="4499" y="13335"/>
                    <a:pt x="4267" y="13190"/>
                  </a:cubicBezTo>
                  <a:cubicBezTo>
                    <a:pt x="3671" y="12819"/>
                    <a:pt x="3468" y="12017"/>
                    <a:pt x="2664" y="11965"/>
                  </a:cubicBezTo>
                  <a:cubicBezTo>
                    <a:pt x="2556" y="11958"/>
                    <a:pt x="2464" y="11958"/>
                    <a:pt x="2384" y="11965"/>
                  </a:cubicBezTo>
                  <a:close/>
                  <a:moveTo>
                    <a:pt x="13327" y="17024"/>
                  </a:moveTo>
                  <a:cubicBezTo>
                    <a:pt x="12662" y="17299"/>
                    <a:pt x="11972" y="17587"/>
                    <a:pt x="11279" y="17875"/>
                  </a:cubicBezTo>
                  <a:cubicBezTo>
                    <a:pt x="14155" y="19074"/>
                    <a:pt x="16739" y="20164"/>
                    <a:pt x="16970" y="20310"/>
                  </a:cubicBezTo>
                  <a:cubicBezTo>
                    <a:pt x="17563" y="20683"/>
                    <a:pt x="17762" y="21487"/>
                    <a:pt x="18566" y="21541"/>
                  </a:cubicBezTo>
                  <a:cubicBezTo>
                    <a:pt x="19428" y="21600"/>
                    <a:pt x="19275" y="21180"/>
                    <a:pt x="19910" y="20802"/>
                  </a:cubicBezTo>
                  <a:cubicBezTo>
                    <a:pt x="20673" y="20350"/>
                    <a:pt x="21417" y="20284"/>
                    <a:pt x="21202" y="19710"/>
                  </a:cubicBezTo>
                  <a:cubicBezTo>
                    <a:pt x="20850" y="18767"/>
                    <a:pt x="19169" y="19461"/>
                    <a:pt x="18116" y="19006"/>
                  </a:cubicBezTo>
                  <a:cubicBezTo>
                    <a:pt x="17898" y="18912"/>
                    <a:pt x="15814" y="18054"/>
                    <a:pt x="13327" y="17024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72" name="椅子"/>
          <p:cNvSpPr/>
          <p:nvPr/>
        </p:nvSpPr>
        <p:spPr>
          <a:xfrm flipH="1">
            <a:off x="7829911" y="2090915"/>
            <a:ext cx="754882" cy="927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5" fill="norm" stroke="1" extrusionOk="0">
                <a:moveTo>
                  <a:pt x="19748" y="3"/>
                </a:moveTo>
                <a:cubicBezTo>
                  <a:pt x="19500" y="-25"/>
                  <a:pt x="19269" y="113"/>
                  <a:pt x="19228" y="313"/>
                </a:cubicBezTo>
                <a:lnTo>
                  <a:pt x="17274" y="9415"/>
                </a:lnTo>
                <a:cubicBezTo>
                  <a:pt x="17210" y="9715"/>
                  <a:pt x="17210" y="10021"/>
                  <a:pt x="17276" y="10321"/>
                </a:cubicBezTo>
                <a:lnTo>
                  <a:pt x="17770" y="12234"/>
                </a:lnTo>
                <a:lnTo>
                  <a:pt x="3899" y="11477"/>
                </a:lnTo>
                <a:cubicBezTo>
                  <a:pt x="3299" y="11448"/>
                  <a:pt x="2762" y="11777"/>
                  <a:pt x="2634" y="12254"/>
                </a:cubicBezTo>
                <a:lnTo>
                  <a:pt x="0" y="21575"/>
                </a:lnTo>
                <a:lnTo>
                  <a:pt x="1501" y="21575"/>
                </a:lnTo>
                <a:lnTo>
                  <a:pt x="3905" y="14727"/>
                </a:lnTo>
                <a:cubicBezTo>
                  <a:pt x="4178" y="14061"/>
                  <a:pt x="4985" y="13637"/>
                  <a:pt x="5896" y="13682"/>
                </a:cubicBezTo>
                <a:lnTo>
                  <a:pt x="16629" y="14206"/>
                </a:lnTo>
                <a:cubicBezTo>
                  <a:pt x="17536" y="14250"/>
                  <a:pt x="18294" y="14752"/>
                  <a:pt x="18500" y="15443"/>
                </a:cubicBezTo>
                <a:lnTo>
                  <a:pt x="20287" y="21575"/>
                </a:lnTo>
                <a:lnTo>
                  <a:pt x="21600" y="21575"/>
                </a:lnTo>
                <a:lnTo>
                  <a:pt x="21165" y="19444"/>
                </a:lnTo>
                <a:lnTo>
                  <a:pt x="19771" y="12633"/>
                </a:lnTo>
                <a:lnTo>
                  <a:pt x="19711" y="12340"/>
                </a:lnTo>
                <a:lnTo>
                  <a:pt x="19265" y="10167"/>
                </a:lnTo>
                <a:cubicBezTo>
                  <a:pt x="19222" y="9957"/>
                  <a:pt x="19223" y="9742"/>
                  <a:pt x="19267" y="9532"/>
                </a:cubicBezTo>
                <a:lnTo>
                  <a:pt x="21144" y="521"/>
                </a:lnTo>
                <a:cubicBezTo>
                  <a:pt x="21187" y="312"/>
                  <a:pt x="21010" y="115"/>
                  <a:pt x="20752" y="86"/>
                </a:cubicBezTo>
                <a:lnTo>
                  <a:pt x="19748" y="3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73" name="稲妻"/>
          <p:cNvSpPr/>
          <p:nvPr/>
        </p:nvSpPr>
        <p:spPr>
          <a:xfrm>
            <a:off x="7989848" y="2068640"/>
            <a:ext cx="435009" cy="780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808" y="0"/>
                </a:moveTo>
                <a:lnTo>
                  <a:pt x="0" y="12520"/>
                </a:lnTo>
                <a:lnTo>
                  <a:pt x="12017" y="12520"/>
                </a:lnTo>
                <a:lnTo>
                  <a:pt x="9664" y="21600"/>
                </a:lnTo>
                <a:lnTo>
                  <a:pt x="21600" y="8375"/>
                </a:lnTo>
                <a:lnTo>
                  <a:pt x="11515" y="8375"/>
                </a:lnTo>
                <a:lnTo>
                  <a:pt x="16221" y="0"/>
                </a:lnTo>
                <a:lnTo>
                  <a:pt x="6808" y="0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674" name="四角形 四角形" descr="四角形 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325" y="1890715"/>
            <a:ext cx="3740853" cy="2226172"/>
          </a:xfrm>
          <a:prstGeom prst="rect">
            <a:avLst/>
          </a:prstGeom>
        </p:spPr>
      </p:pic>
      <p:pic>
        <p:nvPicPr>
          <p:cNvPr id="676" name="四角形 四角形" descr="四角形 四角形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2809" y="1866546"/>
            <a:ext cx="3740852" cy="2274510"/>
          </a:xfrm>
          <a:prstGeom prst="rect">
            <a:avLst/>
          </a:prstGeom>
        </p:spPr>
      </p:pic>
      <p:sp>
        <p:nvSpPr>
          <p:cNvPr id="678" name="1st ステージ"/>
          <p:cNvSpPr txBox="1"/>
          <p:nvPr/>
        </p:nvSpPr>
        <p:spPr>
          <a:xfrm>
            <a:off x="2494638" y="3269758"/>
            <a:ext cx="3520226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1st ステージ</a:t>
            </a:r>
          </a:p>
        </p:txBody>
      </p:sp>
      <p:sp>
        <p:nvSpPr>
          <p:cNvPr id="679" name="2nd ステージ"/>
          <p:cNvSpPr txBox="1"/>
          <p:nvPr/>
        </p:nvSpPr>
        <p:spPr>
          <a:xfrm>
            <a:off x="7329828" y="3269758"/>
            <a:ext cx="3520226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57671">
              <a:spcBef>
                <a:spcPts val="0"/>
              </a:spcBef>
              <a:defRPr sz="437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2nd ステージ</a:t>
            </a:r>
          </a:p>
        </p:txBody>
      </p:sp>
      <p:sp>
        <p:nvSpPr>
          <p:cNvPr id="680" name="三角形"/>
          <p:cNvSpPr/>
          <p:nvPr/>
        </p:nvSpPr>
        <p:spPr>
          <a:xfrm rot="5400000">
            <a:off x="6335763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81" name="三角形"/>
          <p:cNvSpPr/>
          <p:nvPr/>
        </p:nvSpPr>
        <p:spPr>
          <a:xfrm rot="5400000">
            <a:off x="1500573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82" name="三角形"/>
          <p:cNvSpPr/>
          <p:nvPr/>
        </p:nvSpPr>
        <p:spPr>
          <a:xfrm rot="5400000">
            <a:off x="11133844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683" name="画像" descr="画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" y="2201703"/>
            <a:ext cx="1857345" cy="1857344"/>
          </a:xfrm>
          <a:prstGeom prst="rect">
            <a:avLst/>
          </a:prstGeom>
          <a:ln w="3175">
            <a:miter lim="400000"/>
          </a:ln>
        </p:spPr>
      </p:pic>
      <p:sp>
        <p:nvSpPr>
          <p:cNvPr id="684" name="クリア"/>
          <p:cNvSpPr txBox="1"/>
          <p:nvPr/>
        </p:nvSpPr>
        <p:spPr>
          <a:xfrm>
            <a:off x="12090800" y="2017289"/>
            <a:ext cx="754883" cy="22261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45930">
              <a:spcBef>
                <a:spcPts val="0"/>
              </a:spcBef>
              <a:defRPr sz="4278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クリア</a:t>
            </a:r>
          </a:p>
        </p:txBody>
      </p:sp>
      <p:sp>
        <p:nvSpPr>
          <p:cNvPr id="685" name="クリア確率"/>
          <p:cNvSpPr txBox="1"/>
          <p:nvPr/>
        </p:nvSpPr>
        <p:spPr>
          <a:xfrm>
            <a:off x="2474783" y="4405125"/>
            <a:ext cx="4024506" cy="1087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クリア確率 </a:t>
            </a:r>
            <a14:m>
              <m:oMath>
                <m:f>
                  <m:fPr>
                    <m:ctrlP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num>
                  <m:den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den>
                </m:f>
              </m:oMath>
            </a14:m>
          </a:p>
        </p:txBody>
      </p:sp>
      <p:sp>
        <p:nvSpPr>
          <p:cNvPr id="686" name="クリア確率"/>
          <p:cNvSpPr txBox="1"/>
          <p:nvPr/>
        </p:nvSpPr>
        <p:spPr>
          <a:xfrm>
            <a:off x="7239938" y="4405125"/>
            <a:ext cx="4024506" cy="1087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クリア確率 </a:t>
            </a:r>
            <a14:m>
              <m:oMath>
                <m:f>
                  <m:fPr>
                    <m:ctrlP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</a:p>
        </p:txBody>
      </p:sp>
      <p:sp>
        <p:nvSpPr>
          <p:cNvPr id="687" name="歩く男性"/>
          <p:cNvSpPr/>
          <p:nvPr/>
        </p:nvSpPr>
        <p:spPr>
          <a:xfrm>
            <a:off x="202444" y="6149838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88" name="椅子"/>
          <p:cNvSpPr/>
          <p:nvPr/>
        </p:nvSpPr>
        <p:spPr>
          <a:xfrm flipH="1">
            <a:off x="9648862" y="2093017"/>
            <a:ext cx="754882" cy="927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5" fill="norm" stroke="1" extrusionOk="0">
                <a:moveTo>
                  <a:pt x="19748" y="3"/>
                </a:moveTo>
                <a:cubicBezTo>
                  <a:pt x="19500" y="-25"/>
                  <a:pt x="19269" y="113"/>
                  <a:pt x="19228" y="313"/>
                </a:cubicBezTo>
                <a:lnTo>
                  <a:pt x="17274" y="9415"/>
                </a:lnTo>
                <a:cubicBezTo>
                  <a:pt x="17210" y="9715"/>
                  <a:pt x="17210" y="10021"/>
                  <a:pt x="17276" y="10321"/>
                </a:cubicBezTo>
                <a:lnTo>
                  <a:pt x="17770" y="12234"/>
                </a:lnTo>
                <a:lnTo>
                  <a:pt x="3899" y="11477"/>
                </a:lnTo>
                <a:cubicBezTo>
                  <a:pt x="3299" y="11448"/>
                  <a:pt x="2762" y="11777"/>
                  <a:pt x="2634" y="12254"/>
                </a:cubicBezTo>
                <a:lnTo>
                  <a:pt x="0" y="21575"/>
                </a:lnTo>
                <a:lnTo>
                  <a:pt x="1501" y="21575"/>
                </a:lnTo>
                <a:lnTo>
                  <a:pt x="3905" y="14727"/>
                </a:lnTo>
                <a:cubicBezTo>
                  <a:pt x="4178" y="14061"/>
                  <a:pt x="4985" y="13637"/>
                  <a:pt x="5896" y="13682"/>
                </a:cubicBezTo>
                <a:lnTo>
                  <a:pt x="16629" y="14206"/>
                </a:lnTo>
                <a:cubicBezTo>
                  <a:pt x="17536" y="14250"/>
                  <a:pt x="18294" y="14752"/>
                  <a:pt x="18500" y="15443"/>
                </a:cubicBezTo>
                <a:lnTo>
                  <a:pt x="20287" y="21575"/>
                </a:lnTo>
                <a:lnTo>
                  <a:pt x="21600" y="21575"/>
                </a:lnTo>
                <a:lnTo>
                  <a:pt x="21165" y="19444"/>
                </a:lnTo>
                <a:lnTo>
                  <a:pt x="19771" y="12633"/>
                </a:lnTo>
                <a:lnTo>
                  <a:pt x="19711" y="12340"/>
                </a:lnTo>
                <a:lnTo>
                  <a:pt x="19265" y="10167"/>
                </a:lnTo>
                <a:cubicBezTo>
                  <a:pt x="19222" y="9957"/>
                  <a:pt x="19223" y="9742"/>
                  <a:pt x="19267" y="9532"/>
                </a:cubicBezTo>
                <a:lnTo>
                  <a:pt x="21144" y="521"/>
                </a:lnTo>
                <a:cubicBezTo>
                  <a:pt x="21187" y="312"/>
                  <a:pt x="21010" y="115"/>
                  <a:pt x="20752" y="86"/>
                </a:cubicBezTo>
                <a:lnTo>
                  <a:pt x="19748" y="3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89" name="歩く男性"/>
          <p:cNvSpPr/>
          <p:nvPr/>
        </p:nvSpPr>
        <p:spPr>
          <a:xfrm>
            <a:off x="712972" y="6149837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90" name="歩く男性"/>
          <p:cNvSpPr/>
          <p:nvPr/>
        </p:nvSpPr>
        <p:spPr>
          <a:xfrm>
            <a:off x="1223501" y="6149838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91" name="歩く男性"/>
          <p:cNvSpPr/>
          <p:nvPr/>
        </p:nvSpPr>
        <p:spPr>
          <a:xfrm>
            <a:off x="1734030" y="6149838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92" name="歩く男性"/>
          <p:cNvSpPr/>
          <p:nvPr/>
        </p:nvSpPr>
        <p:spPr>
          <a:xfrm>
            <a:off x="202444" y="7182771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93" name="歩く男性"/>
          <p:cNvSpPr/>
          <p:nvPr/>
        </p:nvSpPr>
        <p:spPr>
          <a:xfrm>
            <a:off x="712972" y="7182770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94" name="歩く男性"/>
          <p:cNvSpPr/>
          <p:nvPr/>
        </p:nvSpPr>
        <p:spPr>
          <a:xfrm>
            <a:off x="1223501" y="7182771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95" name="歩く男性"/>
          <p:cNvSpPr/>
          <p:nvPr/>
        </p:nvSpPr>
        <p:spPr>
          <a:xfrm>
            <a:off x="1734030" y="7182771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96" name="歩く男性"/>
          <p:cNvSpPr/>
          <p:nvPr/>
        </p:nvSpPr>
        <p:spPr>
          <a:xfrm>
            <a:off x="202444" y="8215705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97" name="歩く男性"/>
          <p:cNvSpPr/>
          <p:nvPr/>
        </p:nvSpPr>
        <p:spPr>
          <a:xfrm>
            <a:off x="712972" y="8215704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98" name="歩く男性"/>
          <p:cNvSpPr/>
          <p:nvPr/>
        </p:nvSpPr>
        <p:spPr>
          <a:xfrm>
            <a:off x="1223501" y="8215705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99" name="歩く男性"/>
          <p:cNvSpPr/>
          <p:nvPr/>
        </p:nvSpPr>
        <p:spPr>
          <a:xfrm>
            <a:off x="1734030" y="8215705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00" name="三角形"/>
          <p:cNvSpPr/>
          <p:nvPr/>
        </p:nvSpPr>
        <p:spPr>
          <a:xfrm rot="5400000">
            <a:off x="2510645" y="7325750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01" name="歩く男性"/>
          <p:cNvSpPr/>
          <p:nvPr/>
        </p:nvSpPr>
        <p:spPr>
          <a:xfrm>
            <a:off x="3528436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02" name="歩く男性"/>
          <p:cNvSpPr/>
          <p:nvPr/>
        </p:nvSpPr>
        <p:spPr>
          <a:xfrm>
            <a:off x="4038964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03" name="歩く男性"/>
          <p:cNvSpPr/>
          <p:nvPr/>
        </p:nvSpPr>
        <p:spPr>
          <a:xfrm>
            <a:off x="4549493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04" name="歩く男性"/>
          <p:cNvSpPr/>
          <p:nvPr/>
        </p:nvSpPr>
        <p:spPr>
          <a:xfrm>
            <a:off x="5060021" y="6182450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05" name="歩く男性"/>
          <p:cNvSpPr/>
          <p:nvPr/>
        </p:nvSpPr>
        <p:spPr>
          <a:xfrm>
            <a:off x="3528436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06" name="歩く男性"/>
          <p:cNvSpPr/>
          <p:nvPr/>
        </p:nvSpPr>
        <p:spPr>
          <a:xfrm>
            <a:off x="4038964" y="7215382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07" name="歩く男性"/>
          <p:cNvSpPr/>
          <p:nvPr/>
        </p:nvSpPr>
        <p:spPr>
          <a:xfrm>
            <a:off x="4549493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08" name="歩く男性"/>
          <p:cNvSpPr/>
          <p:nvPr/>
        </p:nvSpPr>
        <p:spPr>
          <a:xfrm>
            <a:off x="5060021" y="7215383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09" name="歩く男性"/>
          <p:cNvSpPr/>
          <p:nvPr/>
        </p:nvSpPr>
        <p:spPr>
          <a:xfrm>
            <a:off x="3528436" y="8248317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10" name="歩く男性"/>
          <p:cNvSpPr/>
          <p:nvPr/>
        </p:nvSpPr>
        <p:spPr>
          <a:xfrm>
            <a:off x="4038964" y="8248316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11" name="歩く男性"/>
          <p:cNvSpPr/>
          <p:nvPr/>
        </p:nvSpPr>
        <p:spPr>
          <a:xfrm>
            <a:off x="4549493" y="8248317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12" name="歩く男性"/>
          <p:cNvSpPr/>
          <p:nvPr/>
        </p:nvSpPr>
        <p:spPr>
          <a:xfrm>
            <a:off x="5060021" y="8248317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13" name="三角形"/>
          <p:cNvSpPr/>
          <p:nvPr/>
        </p:nvSpPr>
        <p:spPr>
          <a:xfrm rot="5400000">
            <a:off x="6057631" y="7325750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14" name="三角形"/>
          <p:cNvSpPr/>
          <p:nvPr/>
        </p:nvSpPr>
        <p:spPr>
          <a:xfrm rot="5400000">
            <a:off x="9651021" y="7325750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グループ"/>
          <p:cNvGrpSpPr/>
          <p:nvPr/>
        </p:nvGrpSpPr>
        <p:grpSpPr>
          <a:xfrm>
            <a:off x="2312534" y="3897709"/>
            <a:ext cx="4024505" cy="1652191"/>
            <a:chOff x="0" y="0"/>
            <a:chExt cx="4024504" cy="1652190"/>
          </a:xfrm>
        </p:grpSpPr>
        <p:sp>
          <p:nvSpPr>
            <p:cNvPr id="716" name="角丸四角形"/>
            <p:cNvSpPr/>
            <p:nvPr/>
          </p:nvSpPr>
          <p:spPr>
            <a:xfrm>
              <a:off x="0" y="382190"/>
              <a:ext cx="4024505" cy="1270001"/>
            </a:xfrm>
            <a:prstGeom prst="roundRect">
              <a:avLst>
                <a:gd name="adj" fmla="val 16707"/>
              </a:avLst>
            </a:prstGeom>
            <a:solidFill>
              <a:schemeClr val="accent2">
                <a:alpha val="3899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7" name="三角形"/>
            <p:cNvSpPr/>
            <p:nvPr/>
          </p:nvSpPr>
          <p:spPr>
            <a:xfrm>
              <a:off x="303665" y="-1"/>
              <a:ext cx="673167" cy="39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3810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21" name="グループ"/>
          <p:cNvGrpSpPr/>
          <p:nvPr/>
        </p:nvGrpSpPr>
        <p:grpSpPr>
          <a:xfrm>
            <a:off x="7040580" y="3887768"/>
            <a:ext cx="4024505" cy="1652191"/>
            <a:chOff x="0" y="0"/>
            <a:chExt cx="4024504" cy="1652190"/>
          </a:xfrm>
        </p:grpSpPr>
        <p:sp>
          <p:nvSpPr>
            <p:cNvPr id="719" name="角丸四角形"/>
            <p:cNvSpPr/>
            <p:nvPr/>
          </p:nvSpPr>
          <p:spPr>
            <a:xfrm>
              <a:off x="0" y="382190"/>
              <a:ext cx="4024505" cy="1270001"/>
            </a:xfrm>
            <a:prstGeom prst="roundRect">
              <a:avLst>
                <a:gd name="adj" fmla="val 16707"/>
              </a:avLst>
            </a:prstGeom>
            <a:solidFill>
              <a:schemeClr val="accent2">
                <a:alpha val="3899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0" name="三角形"/>
            <p:cNvSpPr/>
            <p:nvPr/>
          </p:nvSpPr>
          <p:spPr>
            <a:xfrm>
              <a:off x="303665" y="-1"/>
              <a:ext cx="673167" cy="39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3810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22" name="なぜかけ算？ 直感的に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なぜかけ算？ 直感的に</a:t>
            </a:r>
          </a:p>
        </p:txBody>
      </p:sp>
      <p:sp>
        <p:nvSpPr>
          <p:cNvPr id="723" name="KISUKE"/>
          <p:cNvSpPr txBox="1"/>
          <p:nvPr/>
        </p:nvSpPr>
        <p:spPr>
          <a:xfrm>
            <a:off x="455321" y="888991"/>
            <a:ext cx="4343113" cy="10160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63541">
              <a:spcBef>
                <a:spcPts val="0"/>
              </a:spcBef>
              <a:defRPr b="1" sz="6240">
                <a:solidFill>
                  <a:schemeClr val="accent1">
                    <a:lumOff val="-13575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KISUKE</a:t>
            </a:r>
          </a:p>
        </p:txBody>
      </p:sp>
      <p:sp>
        <p:nvSpPr>
          <p:cNvPr id="724" name="カップケーキ"/>
          <p:cNvSpPr/>
          <p:nvPr/>
        </p:nvSpPr>
        <p:spPr>
          <a:xfrm>
            <a:off x="2792537" y="2098498"/>
            <a:ext cx="754883" cy="916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fill="norm" stroke="1" extrusionOk="0">
                <a:moveTo>
                  <a:pt x="10955" y="0"/>
                </a:moveTo>
                <a:cubicBezTo>
                  <a:pt x="9245" y="43"/>
                  <a:pt x="8517" y="869"/>
                  <a:pt x="8209" y="1571"/>
                </a:cubicBezTo>
                <a:cubicBezTo>
                  <a:pt x="8170" y="1663"/>
                  <a:pt x="8065" y="1723"/>
                  <a:pt x="7947" y="1723"/>
                </a:cubicBezTo>
                <a:cubicBezTo>
                  <a:pt x="7259" y="1750"/>
                  <a:pt x="6486" y="1940"/>
                  <a:pt x="5824" y="2501"/>
                </a:cubicBezTo>
                <a:cubicBezTo>
                  <a:pt x="5228" y="3015"/>
                  <a:pt x="5078" y="3537"/>
                  <a:pt x="5097" y="3975"/>
                </a:cubicBezTo>
                <a:cubicBezTo>
                  <a:pt x="5104" y="4072"/>
                  <a:pt x="5032" y="4158"/>
                  <a:pt x="4927" y="4196"/>
                </a:cubicBezTo>
                <a:cubicBezTo>
                  <a:pt x="3873" y="4607"/>
                  <a:pt x="3113" y="5655"/>
                  <a:pt x="3447" y="6611"/>
                </a:cubicBezTo>
                <a:cubicBezTo>
                  <a:pt x="3500" y="6757"/>
                  <a:pt x="3381" y="6908"/>
                  <a:pt x="3197" y="6919"/>
                </a:cubicBezTo>
                <a:cubicBezTo>
                  <a:pt x="3191" y="6919"/>
                  <a:pt x="3186" y="6919"/>
                  <a:pt x="3179" y="6919"/>
                </a:cubicBezTo>
                <a:cubicBezTo>
                  <a:pt x="2445" y="6973"/>
                  <a:pt x="2005" y="7621"/>
                  <a:pt x="2346" y="8161"/>
                </a:cubicBezTo>
                <a:cubicBezTo>
                  <a:pt x="2700" y="8717"/>
                  <a:pt x="3139" y="9208"/>
                  <a:pt x="3382" y="9462"/>
                </a:cubicBezTo>
                <a:cubicBezTo>
                  <a:pt x="3434" y="9516"/>
                  <a:pt x="3413" y="9599"/>
                  <a:pt x="3335" y="9631"/>
                </a:cubicBezTo>
                <a:cubicBezTo>
                  <a:pt x="1887" y="10279"/>
                  <a:pt x="943" y="11116"/>
                  <a:pt x="747" y="12040"/>
                </a:cubicBezTo>
                <a:cubicBezTo>
                  <a:pt x="740" y="12083"/>
                  <a:pt x="774" y="12120"/>
                  <a:pt x="827" y="12131"/>
                </a:cubicBezTo>
                <a:cubicBezTo>
                  <a:pt x="1148" y="12190"/>
                  <a:pt x="1331" y="12309"/>
                  <a:pt x="1422" y="12379"/>
                </a:cubicBezTo>
                <a:cubicBezTo>
                  <a:pt x="1462" y="12406"/>
                  <a:pt x="1514" y="12406"/>
                  <a:pt x="1553" y="12379"/>
                </a:cubicBezTo>
                <a:cubicBezTo>
                  <a:pt x="1665" y="12298"/>
                  <a:pt x="1915" y="12142"/>
                  <a:pt x="2262" y="12126"/>
                </a:cubicBezTo>
                <a:cubicBezTo>
                  <a:pt x="2707" y="12104"/>
                  <a:pt x="2996" y="12287"/>
                  <a:pt x="3113" y="12379"/>
                </a:cubicBezTo>
                <a:cubicBezTo>
                  <a:pt x="3153" y="12406"/>
                  <a:pt x="3205" y="12411"/>
                  <a:pt x="3245" y="12379"/>
                </a:cubicBezTo>
                <a:cubicBezTo>
                  <a:pt x="3356" y="12298"/>
                  <a:pt x="3604" y="12142"/>
                  <a:pt x="3951" y="12126"/>
                </a:cubicBezTo>
                <a:cubicBezTo>
                  <a:pt x="4396" y="12104"/>
                  <a:pt x="4684" y="12287"/>
                  <a:pt x="4809" y="12379"/>
                </a:cubicBezTo>
                <a:cubicBezTo>
                  <a:pt x="4848" y="12406"/>
                  <a:pt x="4900" y="12411"/>
                  <a:pt x="4940" y="12379"/>
                </a:cubicBezTo>
                <a:cubicBezTo>
                  <a:pt x="5051" y="12298"/>
                  <a:pt x="5301" y="12142"/>
                  <a:pt x="5648" y="12126"/>
                </a:cubicBezTo>
                <a:cubicBezTo>
                  <a:pt x="6094" y="12104"/>
                  <a:pt x="6382" y="12282"/>
                  <a:pt x="6500" y="12379"/>
                </a:cubicBezTo>
                <a:cubicBezTo>
                  <a:pt x="6539" y="12406"/>
                  <a:pt x="6598" y="12411"/>
                  <a:pt x="6631" y="12379"/>
                </a:cubicBezTo>
                <a:cubicBezTo>
                  <a:pt x="6749" y="12293"/>
                  <a:pt x="7018" y="12126"/>
                  <a:pt x="7411" y="12126"/>
                </a:cubicBezTo>
                <a:cubicBezTo>
                  <a:pt x="7811" y="12126"/>
                  <a:pt x="8080" y="12293"/>
                  <a:pt x="8191" y="12379"/>
                </a:cubicBezTo>
                <a:cubicBezTo>
                  <a:pt x="8230" y="12406"/>
                  <a:pt x="8283" y="12406"/>
                  <a:pt x="8322" y="12379"/>
                </a:cubicBezTo>
                <a:cubicBezTo>
                  <a:pt x="8433" y="12298"/>
                  <a:pt x="8681" y="12142"/>
                  <a:pt x="9028" y="12126"/>
                </a:cubicBezTo>
                <a:cubicBezTo>
                  <a:pt x="9474" y="12104"/>
                  <a:pt x="9762" y="12282"/>
                  <a:pt x="9880" y="12379"/>
                </a:cubicBezTo>
                <a:cubicBezTo>
                  <a:pt x="9919" y="12406"/>
                  <a:pt x="9978" y="12411"/>
                  <a:pt x="10011" y="12379"/>
                </a:cubicBezTo>
                <a:cubicBezTo>
                  <a:pt x="10129" y="12293"/>
                  <a:pt x="10398" y="12126"/>
                  <a:pt x="10791" y="12126"/>
                </a:cubicBezTo>
                <a:cubicBezTo>
                  <a:pt x="11191" y="12126"/>
                  <a:pt x="11460" y="12293"/>
                  <a:pt x="11571" y="12379"/>
                </a:cubicBezTo>
                <a:cubicBezTo>
                  <a:pt x="11610" y="12406"/>
                  <a:pt x="11663" y="12406"/>
                  <a:pt x="11702" y="12379"/>
                </a:cubicBezTo>
                <a:cubicBezTo>
                  <a:pt x="11814" y="12298"/>
                  <a:pt x="12061" y="12142"/>
                  <a:pt x="12408" y="12126"/>
                </a:cubicBezTo>
                <a:cubicBezTo>
                  <a:pt x="12854" y="12104"/>
                  <a:pt x="13142" y="12287"/>
                  <a:pt x="13260" y="12379"/>
                </a:cubicBezTo>
                <a:cubicBezTo>
                  <a:pt x="13299" y="12406"/>
                  <a:pt x="13352" y="12411"/>
                  <a:pt x="13391" y="12379"/>
                </a:cubicBezTo>
                <a:cubicBezTo>
                  <a:pt x="13503" y="12298"/>
                  <a:pt x="13752" y="12142"/>
                  <a:pt x="14100" y="12126"/>
                </a:cubicBezTo>
                <a:cubicBezTo>
                  <a:pt x="14545" y="12104"/>
                  <a:pt x="14833" y="12287"/>
                  <a:pt x="14951" y="12379"/>
                </a:cubicBezTo>
                <a:cubicBezTo>
                  <a:pt x="14991" y="12406"/>
                  <a:pt x="15043" y="12411"/>
                  <a:pt x="15082" y="12379"/>
                </a:cubicBezTo>
                <a:cubicBezTo>
                  <a:pt x="15194" y="12298"/>
                  <a:pt x="15443" y="12142"/>
                  <a:pt x="15791" y="12126"/>
                </a:cubicBezTo>
                <a:cubicBezTo>
                  <a:pt x="16236" y="12104"/>
                  <a:pt x="16524" y="12287"/>
                  <a:pt x="16649" y="12379"/>
                </a:cubicBezTo>
                <a:cubicBezTo>
                  <a:pt x="16688" y="12406"/>
                  <a:pt x="16740" y="12411"/>
                  <a:pt x="16780" y="12379"/>
                </a:cubicBezTo>
                <a:cubicBezTo>
                  <a:pt x="16891" y="12298"/>
                  <a:pt x="17139" y="12142"/>
                  <a:pt x="17486" y="12126"/>
                </a:cubicBezTo>
                <a:cubicBezTo>
                  <a:pt x="17931" y="12104"/>
                  <a:pt x="18221" y="12282"/>
                  <a:pt x="18346" y="12379"/>
                </a:cubicBezTo>
                <a:cubicBezTo>
                  <a:pt x="18385" y="12406"/>
                  <a:pt x="18438" y="12411"/>
                  <a:pt x="18477" y="12379"/>
                </a:cubicBezTo>
                <a:cubicBezTo>
                  <a:pt x="18588" y="12298"/>
                  <a:pt x="18836" y="12142"/>
                  <a:pt x="19183" y="12126"/>
                </a:cubicBezTo>
                <a:cubicBezTo>
                  <a:pt x="19629" y="12104"/>
                  <a:pt x="19917" y="12282"/>
                  <a:pt x="20035" y="12379"/>
                </a:cubicBezTo>
                <a:cubicBezTo>
                  <a:pt x="20074" y="12406"/>
                  <a:pt x="20133" y="12411"/>
                  <a:pt x="20166" y="12379"/>
                </a:cubicBezTo>
                <a:cubicBezTo>
                  <a:pt x="20258" y="12309"/>
                  <a:pt x="20441" y="12191"/>
                  <a:pt x="20723" y="12143"/>
                </a:cubicBezTo>
                <a:cubicBezTo>
                  <a:pt x="20775" y="12132"/>
                  <a:pt x="20809" y="12093"/>
                  <a:pt x="20803" y="12050"/>
                </a:cubicBezTo>
                <a:cubicBezTo>
                  <a:pt x="20613" y="11159"/>
                  <a:pt x="19727" y="10349"/>
                  <a:pt x="18370" y="9712"/>
                </a:cubicBezTo>
                <a:cubicBezTo>
                  <a:pt x="18292" y="9674"/>
                  <a:pt x="18280" y="9587"/>
                  <a:pt x="18346" y="9533"/>
                </a:cubicBezTo>
                <a:cubicBezTo>
                  <a:pt x="18778" y="9171"/>
                  <a:pt x="19086" y="8463"/>
                  <a:pt x="19269" y="7896"/>
                </a:cubicBezTo>
                <a:cubicBezTo>
                  <a:pt x="19433" y="7404"/>
                  <a:pt x="19033" y="6908"/>
                  <a:pt x="18424" y="6833"/>
                </a:cubicBezTo>
                <a:cubicBezTo>
                  <a:pt x="18325" y="6822"/>
                  <a:pt x="18226" y="6811"/>
                  <a:pt x="18108" y="6801"/>
                </a:cubicBezTo>
                <a:cubicBezTo>
                  <a:pt x="17931" y="6784"/>
                  <a:pt x="17820" y="6639"/>
                  <a:pt x="17873" y="6498"/>
                </a:cubicBezTo>
                <a:cubicBezTo>
                  <a:pt x="18390" y="5002"/>
                  <a:pt x="17291" y="3835"/>
                  <a:pt x="15823" y="3646"/>
                </a:cubicBezTo>
                <a:cubicBezTo>
                  <a:pt x="15706" y="3630"/>
                  <a:pt x="15606" y="3559"/>
                  <a:pt x="15580" y="3462"/>
                </a:cubicBezTo>
                <a:cubicBezTo>
                  <a:pt x="15246" y="2187"/>
                  <a:pt x="14335" y="1550"/>
                  <a:pt x="12769" y="1490"/>
                </a:cubicBezTo>
                <a:cubicBezTo>
                  <a:pt x="11196" y="1431"/>
                  <a:pt x="11151" y="697"/>
                  <a:pt x="11250" y="287"/>
                </a:cubicBezTo>
                <a:cubicBezTo>
                  <a:pt x="11289" y="136"/>
                  <a:pt x="11138" y="0"/>
                  <a:pt x="10955" y="0"/>
                </a:cubicBezTo>
                <a:close/>
                <a:moveTo>
                  <a:pt x="560" y="12602"/>
                </a:moveTo>
                <a:cubicBezTo>
                  <a:pt x="420" y="12602"/>
                  <a:pt x="280" y="12648"/>
                  <a:pt x="171" y="12737"/>
                </a:cubicBezTo>
                <a:lnTo>
                  <a:pt x="59" y="12823"/>
                </a:lnTo>
                <a:cubicBezTo>
                  <a:pt x="6" y="12861"/>
                  <a:pt x="-12" y="12920"/>
                  <a:pt x="8" y="12980"/>
                </a:cubicBezTo>
                <a:lnTo>
                  <a:pt x="2524" y="21254"/>
                </a:lnTo>
                <a:cubicBezTo>
                  <a:pt x="2583" y="21459"/>
                  <a:pt x="2805" y="21600"/>
                  <a:pt x="3060" y="21600"/>
                </a:cubicBezTo>
                <a:lnTo>
                  <a:pt x="18522" y="21600"/>
                </a:lnTo>
                <a:cubicBezTo>
                  <a:pt x="18777" y="21600"/>
                  <a:pt x="18999" y="21459"/>
                  <a:pt x="19058" y="21254"/>
                </a:cubicBezTo>
                <a:lnTo>
                  <a:pt x="21568" y="13000"/>
                </a:lnTo>
                <a:cubicBezTo>
                  <a:pt x="21588" y="12941"/>
                  <a:pt x="21561" y="12871"/>
                  <a:pt x="21509" y="12828"/>
                </a:cubicBezTo>
                <a:lnTo>
                  <a:pt x="21392" y="12737"/>
                </a:lnTo>
                <a:cubicBezTo>
                  <a:pt x="21176" y="12559"/>
                  <a:pt x="20828" y="12559"/>
                  <a:pt x="20612" y="12737"/>
                </a:cubicBezTo>
                <a:lnTo>
                  <a:pt x="20541" y="12791"/>
                </a:lnTo>
                <a:cubicBezTo>
                  <a:pt x="20324" y="12969"/>
                  <a:pt x="19977" y="12969"/>
                  <a:pt x="19761" y="12791"/>
                </a:cubicBezTo>
                <a:lnTo>
                  <a:pt x="19689" y="12737"/>
                </a:lnTo>
                <a:cubicBezTo>
                  <a:pt x="19473" y="12559"/>
                  <a:pt x="19125" y="12559"/>
                  <a:pt x="18909" y="12737"/>
                </a:cubicBezTo>
                <a:lnTo>
                  <a:pt x="18837" y="12791"/>
                </a:lnTo>
                <a:cubicBezTo>
                  <a:pt x="18621" y="12969"/>
                  <a:pt x="18273" y="12969"/>
                  <a:pt x="18057" y="12791"/>
                </a:cubicBezTo>
                <a:lnTo>
                  <a:pt x="17985" y="12737"/>
                </a:lnTo>
                <a:cubicBezTo>
                  <a:pt x="17769" y="12559"/>
                  <a:pt x="17422" y="12559"/>
                  <a:pt x="17205" y="12737"/>
                </a:cubicBezTo>
                <a:lnTo>
                  <a:pt x="17134" y="12791"/>
                </a:lnTo>
                <a:cubicBezTo>
                  <a:pt x="16918" y="12969"/>
                  <a:pt x="16570" y="12969"/>
                  <a:pt x="16354" y="12791"/>
                </a:cubicBezTo>
                <a:lnTo>
                  <a:pt x="16282" y="12737"/>
                </a:lnTo>
                <a:cubicBezTo>
                  <a:pt x="16066" y="12559"/>
                  <a:pt x="15718" y="12559"/>
                  <a:pt x="15502" y="12737"/>
                </a:cubicBezTo>
                <a:lnTo>
                  <a:pt x="15430" y="12791"/>
                </a:lnTo>
                <a:cubicBezTo>
                  <a:pt x="15214" y="12969"/>
                  <a:pt x="14867" y="12969"/>
                  <a:pt x="14650" y="12791"/>
                </a:cubicBezTo>
                <a:lnTo>
                  <a:pt x="14579" y="12737"/>
                </a:lnTo>
                <a:cubicBezTo>
                  <a:pt x="14362" y="12559"/>
                  <a:pt x="14015" y="12559"/>
                  <a:pt x="13799" y="12737"/>
                </a:cubicBezTo>
                <a:lnTo>
                  <a:pt x="13727" y="12796"/>
                </a:lnTo>
                <a:cubicBezTo>
                  <a:pt x="13511" y="12974"/>
                  <a:pt x="13163" y="12974"/>
                  <a:pt x="12947" y="12796"/>
                </a:cubicBezTo>
                <a:lnTo>
                  <a:pt x="12875" y="12742"/>
                </a:lnTo>
                <a:cubicBezTo>
                  <a:pt x="12659" y="12564"/>
                  <a:pt x="12311" y="12564"/>
                  <a:pt x="12095" y="12742"/>
                </a:cubicBezTo>
                <a:lnTo>
                  <a:pt x="12024" y="12796"/>
                </a:lnTo>
                <a:cubicBezTo>
                  <a:pt x="11807" y="12974"/>
                  <a:pt x="11460" y="12974"/>
                  <a:pt x="11244" y="12796"/>
                </a:cubicBezTo>
                <a:lnTo>
                  <a:pt x="11172" y="12742"/>
                </a:lnTo>
                <a:cubicBezTo>
                  <a:pt x="10956" y="12569"/>
                  <a:pt x="10608" y="12569"/>
                  <a:pt x="10392" y="12742"/>
                </a:cubicBezTo>
                <a:lnTo>
                  <a:pt x="10320" y="12796"/>
                </a:lnTo>
                <a:cubicBezTo>
                  <a:pt x="10104" y="12969"/>
                  <a:pt x="9756" y="12969"/>
                  <a:pt x="9540" y="12796"/>
                </a:cubicBezTo>
                <a:lnTo>
                  <a:pt x="9468" y="12737"/>
                </a:lnTo>
                <a:cubicBezTo>
                  <a:pt x="9252" y="12559"/>
                  <a:pt x="8905" y="12564"/>
                  <a:pt x="8688" y="12737"/>
                </a:cubicBezTo>
                <a:lnTo>
                  <a:pt x="8617" y="12791"/>
                </a:lnTo>
                <a:cubicBezTo>
                  <a:pt x="8401" y="12969"/>
                  <a:pt x="8053" y="12969"/>
                  <a:pt x="7837" y="12791"/>
                </a:cubicBezTo>
                <a:lnTo>
                  <a:pt x="7765" y="12737"/>
                </a:lnTo>
                <a:cubicBezTo>
                  <a:pt x="7549" y="12564"/>
                  <a:pt x="7201" y="12564"/>
                  <a:pt x="6985" y="12737"/>
                </a:cubicBezTo>
                <a:lnTo>
                  <a:pt x="6913" y="12791"/>
                </a:lnTo>
                <a:cubicBezTo>
                  <a:pt x="6697" y="12969"/>
                  <a:pt x="6350" y="12969"/>
                  <a:pt x="6133" y="12791"/>
                </a:cubicBezTo>
                <a:lnTo>
                  <a:pt x="6062" y="12737"/>
                </a:lnTo>
                <a:cubicBezTo>
                  <a:pt x="5845" y="12559"/>
                  <a:pt x="5498" y="12559"/>
                  <a:pt x="5282" y="12737"/>
                </a:cubicBezTo>
                <a:lnTo>
                  <a:pt x="5210" y="12791"/>
                </a:lnTo>
                <a:cubicBezTo>
                  <a:pt x="4994" y="12969"/>
                  <a:pt x="4646" y="12969"/>
                  <a:pt x="4430" y="12791"/>
                </a:cubicBezTo>
                <a:lnTo>
                  <a:pt x="4358" y="12737"/>
                </a:lnTo>
                <a:cubicBezTo>
                  <a:pt x="4142" y="12559"/>
                  <a:pt x="3794" y="12559"/>
                  <a:pt x="3578" y="12737"/>
                </a:cubicBezTo>
                <a:lnTo>
                  <a:pt x="3507" y="12791"/>
                </a:lnTo>
                <a:cubicBezTo>
                  <a:pt x="3290" y="12964"/>
                  <a:pt x="2943" y="12964"/>
                  <a:pt x="2727" y="12791"/>
                </a:cubicBezTo>
                <a:lnTo>
                  <a:pt x="2655" y="12737"/>
                </a:lnTo>
                <a:cubicBezTo>
                  <a:pt x="2439" y="12559"/>
                  <a:pt x="2091" y="12559"/>
                  <a:pt x="1875" y="12737"/>
                </a:cubicBezTo>
                <a:lnTo>
                  <a:pt x="1803" y="12791"/>
                </a:lnTo>
                <a:cubicBezTo>
                  <a:pt x="1587" y="12969"/>
                  <a:pt x="1239" y="12969"/>
                  <a:pt x="1023" y="12791"/>
                </a:cubicBezTo>
                <a:lnTo>
                  <a:pt x="951" y="12737"/>
                </a:lnTo>
                <a:cubicBezTo>
                  <a:pt x="843" y="12648"/>
                  <a:pt x="701" y="12602"/>
                  <a:pt x="560" y="12602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25" name="カップケーキ"/>
          <p:cNvSpPr/>
          <p:nvPr/>
        </p:nvSpPr>
        <p:spPr>
          <a:xfrm>
            <a:off x="3947345" y="2098498"/>
            <a:ext cx="754883" cy="916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fill="norm" stroke="1" extrusionOk="0">
                <a:moveTo>
                  <a:pt x="10955" y="0"/>
                </a:moveTo>
                <a:cubicBezTo>
                  <a:pt x="9245" y="43"/>
                  <a:pt x="8517" y="869"/>
                  <a:pt x="8209" y="1571"/>
                </a:cubicBezTo>
                <a:cubicBezTo>
                  <a:pt x="8170" y="1663"/>
                  <a:pt x="8065" y="1723"/>
                  <a:pt x="7947" y="1723"/>
                </a:cubicBezTo>
                <a:cubicBezTo>
                  <a:pt x="7259" y="1750"/>
                  <a:pt x="6486" y="1940"/>
                  <a:pt x="5824" y="2501"/>
                </a:cubicBezTo>
                <a:cubicBezTo>
                  <a:pt x="5228" y="3015"/>
                  <a:pt x="5078" y="3537"/>
                  <a:pt x="5097" y="3975"/>
                </a:cubicBezTo>
                <a:cubicBezTo>
                  <a:pt x="5104" y="4072"/>
                  <a:pt x="5032" y="4158"/>
                  <a:pt x="4927" y="4196"/>
                </a:cubicBezTo>
                <a:cubicBezTo>
                  <a:pt x="3873" y="4607"/>
                  <a:pt x="3113" y="5655"/>
                  <a:pt x="3447" y="6611"/>
                </a:cubicBezTo>
                <a:cubicBezTo>
                  <a:pt x="3500" y="6757"/>
                  <a:pt x="3381" y="6908"/>
                  <a:pt x="3197" y="6919"/>
                </a:cubicBezTo>
                <a:cubicBezTo>
                  <a:pt x="3191" y="6919"/>
                  <a:pt x="3186" y="6919"/>
                  <a:pt x="3179" y="6919"/>
                </a:cubicBezTo>
                <a:cubicBezTo>
                  <a:pt x="2445" y="6973"/>
                  <a:pt x="2005" y="7621"/>
                  <a:pt x="2346" y="8161"/>
                </a:cubicBezTo>
                <a:cubicBezTo>
                  <a:pt x="2700" y="8717"/>
                  <a:pt x="3139" y="9208"/>
                  <a:pt x="3382" y="9462"/>
                </a:cubicBezTo>
                <a:cubicBezTo>
                  <a:pt x="3434" y="9516"/>
                  <a:pt x="3413" y="9599"/>
                  <a:pt x="3335" y="9631"/>
                </a:cubicBezTo>
                <a:cubicBezTo>
                  <a:pt x="1887" y="10279"/>
                  <a:pt x="943" y="11116"/>
                  <a:pt x="747" y="12040"/>
                </a:cubicBezTo>
                <a:cubicBezTo>
                  <a:pt x="740" y="12083"/>
                  <a:pt x="774" y="12120"/>
                  <a:pt x="827" y="12131"/>
                </a:cubicBezTo>
                <a:cubicBezTo>
                  <a:pt x="1148" y="12190"/>
                  <a:pt x="1331" y="12309"/>
                  <a:pt x="1422" y="12379"/>
                </a:cubicBezTo>
                <a:cubicBezTo>
                  <a:pt x="1462" y="12406"/>
                  <a:pt x="1514" y="12406"/>
                  <a:pt x="1553" y="12379"/>
                </a:cubicBezTo>
                <a:cubicBezTo>
                  <a:pt x="1665" y="12298"/>
                  <a:pt x="1915" y="12142"/>
                  <a:pt x="2262" y="12126"/>
                </a:cubicBezTo>
                <a:cubicBezTo>
                  <a:pt x="2707" y="12104"/>
                  <a:pt x="2996" y="12287"/>
                  <a:pt x="3113" y="12379"/>
                </a:cubicBezTo>
                <a:cubicBezTo>
                  <a:pt x="3153" y="12406"/>
                  <a:pt x="3205" y="12411"/>
                  <a:pt x="3245" y="12379"/>
                </a:cubicBezTo>
                <a:cubicBezTo>
                  <a:pt x="3356" y="12298"/>
                  <a:pt x="3604" y="12142"/>
                  <a:pt x="3951" y="12126"/>
                </a:cubicBezTo>
                <a:cubicBezTo>
                  <a:pt x="4396" y="12104"/>
                  <a:pt x="4684" y="12287"/>
                  <a:pt x="4809" y="12379"/>
                </a:cubicBezTo>
                <a:cubicBezTo>
                  <a:pt x="4848" y="12406"/>
                  <a:pt x="4900" y="12411"/>
                  <a:pt x="4940" y="12379"/>
                </a:cubicBezTo>
                <a:cubicBezTo>
                  <a:pt x="5051" y="12298"/>
                  <a:pt x="5301" y="12142"/>
                  <a:pt x="5648" y="12126"/>
                </a:cubicBezTo>
                <a:cubicBezTo>
                  <a:pt x="6094" y="12104"/>
                  <a:pt x="6382" y="12282"/>
                  <a:pt x="6500" y="12379"/>
                </a:cubicBezTo>
                <a:cubicBezTo>
                  <a:pt x="6539" y="12406"/>
                  <a:pt x="6598" y="12411"/>
                  <a:pt x="6631" y="12379"/>
                </a:cubicBezTo>
                <a:cubicBezTo>
                  <a:pt x="6749" y="12293"/>
                  <a:pt x="7018" y="12126"/>
                  <a:pt x="7411" y="12126"/>
                </a:cubicBezTo>
                <a:cubicBezTo>
                  <a:pt x="7811" y="12126"/>
                  <a:pt x="8080" y="12293"/>
                  <a:pt x="8191" y="12379"/>
                </a:cubicBezTo>
                <a:cubicBezTo>
                  <a:pt x="8230" y="12406"/>
                  <a:pt x="8283" y="12406"/>
                  <a:pt x="8322" y="12379"/>
                </a:cubicBezTo>
                <a:cubicBezTo>
                  <a:pt x="8433" y="12298"/>
                  <a:pt x="8681" y="12142"/>
                  <a:pt x="9028" y="12126"/>
                </a:cubicBezTo>
                <a:cubicBezTo>
                  <a:pt x="9474" y="12104"/>
                  <a:pt x="9762" y="12282"/>
                  <a:pt x="9880" y="12379"/>
                </a:cubicBezTo>
                <a:cubicBezTo>
                  <a:pt x="9919" y="12406"/>
                  <a:pt x="9978" y="12411"/>
                  <a:pt x="10011" y="12379"/>
                </a:cubicBezTo>
                <a:cubicBezTo>
                  <a:pt x="10129" y="12293"/>
                  <a:pt x="10398" y="12126"/>
                  <a:pt x="10791" y="12126"/>
                </a:cubicBezTo>
                <a:cubicBezTo>
                  <a:pt x="11191" y="12126"/>
                  <a:pt x="11460" y="12293"/>
                  <a:pt x="11571" y="12379"/>
                </a:cubicBezTo>
                <a:cubicBezTo>
                  <a:pt x="11610" y="12406"/>
                  <a:pt x="11663" y="12406"/>
                  <a:pt x="11702" y="12379"/>
                </a:cubicBezTo>
                <a:cubicBezTo>
                  <a:pt x="11814" y="12298"/>
                  <a:pt x="12061" y="12142"/>
                  <a:pt x="12408" y="12126"/>
                </a:cubicBezTo>
                <a:cubicBezTo>
                  <a:pt x="12854" y="12104"/>
                  <a:pt x="13142" y="12287"/>
                  <a:pt x="13260" y="12379"/>
                </a:cubicBezTo>
                <a:cubicBezTo>
                  <a:pt x="13299" y="12406"/>
                  <a:pt x="13352" y="12411"/>
                  <a:pt x="13391" y="12379"/>
                </a:cubicBezTo>
                <a:cubicBezTo>
                  <a:pt x="13503" y="12298"/>
                  <a:pt x="13752" y="12142"/>
                  <a:pt x="14100" y="12126"/>
                </a:cubicBezTo>
                <a:cubicBezTo>
                  <a:pt x="14545" y="12104"/>
                  <a:pt x="14833" y="12287"/>
                  <a:pt x="14951" y="12379"/>
                </a:cubicBezTo>
                <a:cubicBezTo>
                  <a:pt x="14991" y="12406"/>
                  <a:pt x="15043" y="12411"/>
                  <a:pt x="15082" y="12379"/>
                </a:cubicBezTo>
                <a:cubicBezTo>
                  <a:pt x="15194" y="12298"/>
                  <a:pt x="15443" y="12142"/>
                  <a:pt x="15791" y="12126"/>
                </a:cubicBezTo>
                <a:cubicBezTo>
                  <a:pt x="16236" y="12104"/>
                  <a:pt x="16524" y="12287"/>
                  <a:pt x="16649" y="12379"/>
                </a:cubicBezTo>
                <a:cubicBezTo>
                  <a:pt x="16688" y="12406"/>
                  <a:pt x="16740" y="12411"/>
                  <a:pt x="16780" y="12379"/>
                </a:cubicBezTo>
                <a:cubicBezTo>
                  <a:pt x="16891" y="12298"/>
                  <a:pt x="17139" y="12142"/>
                  <a:pt x="17486" y="12126"/>
                </a:cubicBezTo>
                <a:cubicBezTo>
                  <a:pt x="17931" y="12104"/>
                  <a:pt x="18221" y="12282"/>
                  <a:pt x="18346" y="12379"/>
                </a:cubicBezTo>
                <a:cubicBezTo>
                  <a:pt x="18385" y="12406"/>
                  <a:pt x="18438" y="12411"/>
                  <a:pt x="18477" y="12379"/>
                </a:cubicBezTo>
                <a:cubicBezTo>
                  <a:pt x="18588" y="12298"/>
                  <a:pt x="18836" y="12142"/>
                  <a:pt x="19183" y="12126"/>
                </a:cubicBezTo>
                <a:cubicBezTo>
                  <a:pt x="19629" y="12104"/>
                  <a:pt x="19917" y="12282"/>
                  <a:pt x="20035" y="12379"/>
                </a:cubicBezTo>
                <a:cubicBezTo>
                  <a:pt x="20074" y="12406"/>
                  <a:pt x="20133" y="12411"/>
                  <a:pt x="20166" y="12379"/>
                </a:cubicBezTo>
                <a:cubicBezTo>
                  <a:pt x="20258" y="12309"/>
                  <a:pt x="20441" y="12191"/>
                  <a:pt x="20723" y="12143"/>
                </a:cubicBezTo>
                <a:cubicBezTo>
                  <a:pt x="20775" y="12132"/>
                  <a:pt x="20809" y="12093"/>
                  <a:pt x="20803" y="12050"/>
                </a:cubicBezTo>
                <a:cubicBezTo>
                  <a:pt x="20613" y="11159"/>
                  <a:pt x="19727" y="10349"/>
                  <a:pt x="18370" y="9712"/>
                </a:cubicBezTo>
                <a:cubicBezTo>
                  <a:pt x="18292" y="9674"/>
                  <a:pt x="18280" y="9587"/>
                  <a:pt x="18346" y="9533"/>
                </a:cubicBezTo>
                <a:cubicBezTo>
                  <a:pt x="18778" y="9171"/>
                  <a:pt x="19086" y="8463"/>
                  <a:pt x="19269" y="7896"/>
                </a:cubicBezTo>
                <a:cubicBezTo>
                  <a:pt x="19433" y="7404"/>
                  <a:pt x="19033" y="6908"/>
                  <a:pt x="18424" y="6833"/>
                </a:cubicBezTo>
                <a:cubicBezTo>
                  <a:pt x="18325" y="6822"/>
                  <a:pt x="18226" y="6811"/>
                  <a:pt x="18108" y="6801"/>
                </a:cubicBezTo>
                <a:cubicBezTo>
                  <a:pt x="17931" y="6784"/>
                  <a:pt x="17820" y="6639"/>
                  <a:pt x="17873" y="6498"/>
                </a:cubicBezTo>
                <a:cubicBezTo>
                  <a:pt x="18390" y="5002"/>
                  <a:pt x="17291" y="3835"/>
                  <a:pt x="15823" y="3646"/>
                </a:cubicBezTo>
                <a:cubicBezTo>
                  <a:pt x="15706" y="3630"/>
                  <a:pt x="15606" y="3559"/>
                  <a:pt x="15580" y="3462"/>
                </a:cubicBezTo>
                <a:cubicBezTo>
                  <a:pt x="15246" y="2187"/>
                  <a:pt x="14335" y="1550"/>
                  <a:pt x="12769" y="1490"/>
                </a:cubicBezTo>
                <a:cubicBezTo>
                  <a:pt x="11196" y="1431"/>
                  <a:pt x="11151" y="697"/>
                  <a:pt x="11250" y="287"/>
                </a:cubicBezTo>
                <a:cubicBezTo>
                  <a:pt x="11289" y="136"/>
                  <a:pt x="11138" y="0"/>
                  <a:pt x="10955" y="0"/>
                </a:cubicBezTo>
                <a:close/>
                <a:moveTo>
                  <a:pt x="560" y="12602"/>
                </a:moveTo>
                <a:cubicBezTo>
                  <a:pt x="420" y="12602"/>
                  <a:pt x="280" y="12648"/>
                  <a:pt x="171" y="12737"/>
                </a:cubicBezTo>
                <a:lnTo>
                  <a:pt x="59" y="12823"/>
                </a:lnTo>
                <a:cubicBezTo>
                  <a:pt x="6" y="12861"/>
                  <a:pt x="-12" y="12920"/>
                  <a:pt x="8" y="12980"/>
                </a:cubicBezTo>
                <a:lnTo>
                  <a:pt x="2524" y="21254"/>
                </a:lnTo>
                <a:cubicBezTo>
                  <a:pt x="2583" y="21459"/>
                  <a:pt x="2805" y="21600"/>
                  <a:pt x="3060" y="21600"/>
                </a:cubicBezTo>
                <a:lnTo>
                  <a:pt x="18522" y="21600"/>
                </a:lnTo>
                <a:cubicBezTo>
                  <a:pt x="18777" y="21600"/>
                  <a:pt x="18999" y="21459"/>
                  <a:pt x="19058" y="21254"/>
                </a:cubicBezTo>
                <a:lnTo>
                  <a:pt x="21568" y="13000"/>
                </a:lnTo>
                <a:cubicBezTo>
                  <a:pt x="21588" y="12941"/>
                  <a:pt x="21561" y="12871"/>
                  <a:pt x="21509" y="12828"/>
                </a:cubicBezTo>
                <a:lnTo>
                  <a:pt x="21392" y="12737"/>
                </a:lnTo>
                <a:cubicBezTo>
                  <a:pt x="21176" y="12559"/>
                  <a:pt x="20828" y="12559"/>
                  <a:pt x="20612" y="12737"/>
                </a:cubicBezTo>
                <a:lnTo>
                  <a:pt x="20541" y="12791"/>
                </a:lnTo>
                <a:cubicBezTo>
                  <a:pt x="20324" y="12969"/>
                  <a:pt x="19977" y="12969"/>
                  <a:pt x="19761" y="12791"/>
                </a:cubicBezTo>
                <a:lnTo>
                  <a:pt x="19689" y="12737"/>
                </a:lnTo>
                <a:cubicBezTo>
                  <a:pt x="19473" y="12559"/>
                  <a:pt x="19125" y="12559"/>
                  <a:pt x="18909" y="12737"/>
                </a:cubicBezTo>
                <a:lnTo>
                  <a:pt x="18837" y="12791"/>
                </a:lnTo>
                <a:cubicBezTo>
                  <a:pt x="18621" y="12969"/>
                  <a:pt x="18273" y="12969"/>
                  <a:pt x="18057" y="12791"/>
                </a:cubicBezTo>
                <a:lnTo>
                  <a:pt x="17985" y="12737"/>
                </a:lnTo>
                <a:cubicBezTo>
                  <a:pt x="17769" y="12559"/>
                  <a:pt x="17422" y="12559"/>
                  <a:pt x="17205" y="12737"/>
                </a:cubicBezTo>
                <a:lnTo>
                  <a:pt x="17134" y="12791"/>
                </a:lnTo>
                <a:cubicBezTo>
                  <a:pt x="16918" y="12969"/>
                  <a:pt x="16570" y="12969"/>
                  <a:pt x="16354" y="12791"/>
                </a:cubicBezTo>
                <a:lnTo>
                  <a:pt x="16282" y="12737"/>
                </a:lnTo>
                <a:cubicBezTo>
                  <a:pt x="16066" y="12559"/>
                  <a:pt x="15718" y="12559"/>
                  <a:pt x="15502" y="12737"/>
                </a:cubicBezTo>
                <a:lnTo>
                  <a:pt x="15430" y="12791"/>
                </a:lnTo>
                <a:cubicBezTo>
                  <a:pt x="15214" y="12969"/>
                  <a:pt x="14867" y="12969"/>
                  <a:pt x="14650" y="12791"/>
                </a:cubicBezTo>
                <a:lnTo>
                  <a:pt x="14579" y="12737"/>
                </a:lnTo>
                <a:cubicBezTo>
                  <a:pt x="14362" y="12559"/>
                  <a:pt x="14015" y="12559"/>
                  <a:pt x="13799" y="12737"/>
                </a:cubicBezTo>
                <a:lnTo>
                  <a:pt x="13727" y="12796"/>
                </a:lnTo>
                <a:cubicBezTo>
                  <a:pt x="13511" y="12974"/>
                  <a:pt x="13163" y="12974"/>
                  <a:pt x="12947" y="12796"/>
                </a:cubicBezTo>
                <a:lnTo>
                  <a:pt x="12875" y="12742"/>
                </a:lnTo>
                <a:cubicBezTo>
                  <a:pt x="12659" y="12564"/>
                  <a:pt x="12311" y="12564"/>
                  <a:pt x="12095" y="12742"/>
                </a:cubicBezTo>
                <a:lnTo>
                  <a:pt x="12024" y="12796"/>
                </a:lnTo>
                <a:cubicBezTo>
                  <a:pt x="11807" y="12974"/>
                  <a:pt x="11460" y="12974"/>
                  <a:pt x="11244" y="12796"/>
                </a:cubicBezTo>
                <a:lnTo>
                  <a:pt x="11172" y="12742"/>
                </a:lnTo>
                <a:cubicBezTo>
                  <a:pt x="10956" y="12569"/>
                  <a:pt x="10608" y="12569"/>
                  <a:pt x="10392" y="12742"/>
                </a:cubicBezTo>
                <a:lnTo>
                  <a:pt x="10320" y="12796"/>
                </a:lnTo>
                <a:cubicBezTo>
                  <a:pt x="10104" y="12969"/>
                  <a:pt x="9756" y="12969"/>
                  <a:pt x="9540" y="12796"/>
                </a:cubicBezTo>
                <a:lnTo>
                  <a:pt x="9468" y="12737"/>
                </a:lnTo>
                <a:cubicBezTo>
                  <a:pt x="9252" y="12559"/>
                  <a:pt x="8905" y="12564"/>
                  <a:pt x="8688" y="12737"/>
                </a:cubicBezTo>
                <a:lnTo>
                  <a:pt x="8617" y="12791"/>
                </a:lnTo>
                <a:cubicBezTo>
                  <a:pt x="8401" y="12969"/>
                  <a:pt x="8053" y="12969"/>
                  <a:pt x="7837" y="12791"/>
                </a:cubicBezTo>
                <a:lnTo>
                  <a:pt x="7765" y="12737"/>
                </a:lnTo>
                <a:cubicBezTo>
                  <a:pt x="7549" y="12564"/>
                  <a:pt x="7201" y="12564"/>
                  <a:pt x="6985" y="12737"/>
                </a:cubicBezTo>
                <a:lnTo>
                  <a:pt x="6913" y="12791"/>
                </a:lnTo>
                <a:cubicBezTo>
                  <a:pt x="6697" y="12969"/>
                  <a:pt x="6350" y="12969"/>
                  <a:pt x="6133" y="12791"/>
                </a:cubicBezTo>
                <a:lnTo>
                  <a:pt x="6062" y="12737"/>
                </a:lnTo>
                <a:cubicBezTo>
                  <a:pt x="5845" y="12559"/>
                  <a:pt x="5498" y="12559"/>
                  <a:pt x="5282" y="12737"/>
                </a:cubicBezTo>
                <a:lnTo>
                  <a:pt x="5210" y="12791"/>
                </a:lnTo>
                <a:cubicBezTo>
                  <a:pt x="4994" y="12969"/>
                  <a:pt x="4646" y="12969"/>
                  <a:pt x="4430" y="12791"/>
                </a:cubicBezTo>
                <a:lnTo>
                  <a:pt x="4358" y="12737"/>
                </a:lnTo>
                <a:cubicBezTo>
                  <a:pt x="4142" y="12559"/>
                  <a:pt x="3794" y="12559"/>
                  <a:pt x="3578" y="12737"/>
                </a:cubicBezTo>
                <a:lnTo>
                  <a:pt x="3507" y="12791"/>
                </a:lnTo>
                <a:cubicBezTo>
                  <a:pt x="3290" y="12964"/>
                  <a:pt x="2943" y="12964"/>
                  <a:pt x="2727" y="12791"/>
                </a:cubicBezTo>
                <a:lnTo>
                  <a:pt x="2655" y="12737"/>
                </a:lnTo>
                <a:cubicBezTo>
                  <a:pt x="2439" y="12559"/>
                  <a:pt x="2091" y="12559"/>
                  <a:pt x="1875" y="12737"/>
                </a:cubicBezTo>
                <a:lnTo>
                  <a:pt x="1803" y="12791"/>
                </a:lnTo>
                <a:cubicBezTo>
                  <a:pt x="1587" y="12969"/>
                  <a:pt x="1239" y="12969"/>
                  <a:pt x="1023" y="12791"/>
                </a:cubicBezTo>
                <a:lnTo>
                  <a:pt x="951" y="12737"/>
                </a:lnTo>
                <a:cubicBezTo>
                  <a:pt x="843" y="12648"/>
                  <a:pt x="701" y="12602"/>
                  <a:pt x="560" y="12602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grpSp>
        <p:nvGrpSpPr>
          <p:cNvPr id="728" name="グループ"/>
          <p:cNvGrpSpPr/>
          <p:nvPr/>
        </p:nvGrpSpPr>
        <p:grpSpPr>
          <a:xfrm>
            <a:off x="4981726" y="2098497"/>
            <a:ext cx="754883" cy="916713"/>
            <a:chOff x="0" y="0"/>
            <a:chExt cx="754881" cy="916711"/>
          </a:xfrm>
        </p:grpSpPr>
        <p:sp>
          <p:nvSpPr>
            <p:cNvPr id="726" name="カップケーキ"/>
            <p:cNvSpPr/>
            <p:nvPr/>
          </p:nvSpPr>
          <p:spPr>
            <a:xfrm>
              <a:off x="0" y="0"/>
              <a:ext cx="754882" cy="916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600" fill="norm" stroke="1" extrusionOk="0">
                  <a:moveTo>
                    <a:pt x="10955" y="0"/>
                  </a:moveTo>
                  <a:cubicBezTo>
                    <a:pt x="9245" y="43"/>
                    <a:pt x="8517" y="869"/>
                    <a:pt x="8209" y="1571"/>
                  </a:cubicBezTo>
                  <a:cubicBezTo>
                    <a:pt x="8170" y="1663"/>
                    <a:pt x="8065" y="1723"/>
                    <a:pt x="7947" y="1723"/>
                  </a:cubicBezTo>
                  <a:cubicBezTo>
                    <a:pt x="7259" y="1750"/>
                    <a:pt x="6486" y="1940"/>
                    <a:pt x="5824" y="2501"/>
                  </a:cubicBezTo>
                  <a:cubicBezTo>
                    <a:pt x="5228" y="3015"/>
                    <a:pt x="5078" y="3537"/>
                    <a:pt x="5097" y="3975"/>
                  </a:cubicBezTo>
                  <a:cubicBezTo>
                    <a:pt x="5104" y="4072"/>
                    <a:pt x="5032" y="4158"/>
                    <a:pt x="4927" y="4196"/>
                  </a:cubicBezTo>
                  <a:cubicBezTo>
                    <a:pt x="3873" y="4607"/>
                    <a:pt x="3113" y="5655"/>
                    <a:pt x="3447" y="6611"/>
                  </a:cubicBezTo>
                  <a:cubicBezTo>
                    <a:pt x="3500" y="6757"/>
                    <a:pt x="3381" y="6908"/>
                    <a:pt x="3197" y="6919"/>
                  </a:cubicBezTo>
                  <a:cubicBezTo>
                    <a:pt x="3191" y="6919"/>
                    <a:pt x="3186" y="6919"/>
                    <a:pt x="3179" y="6919"/>
                  </a:cubicBezTo>
                  <a:cubicBezTo>
                    <a:pt x="2445" y="6973"/>
                    <a:pt x="2005" y="7621"/>
                    <a:pt x="2346" y="8161"/>
                  </a:cubicBezTo>
                  <a:cubicBezTo>
                    <a:pt x="2700" y="8717"/>
                    <a:pt x="3139" y="9208"/>
                    <a:pt x="3382" y="9462"/>
                  </a:cubicBezTo>
                  <a:cubicBezTo>
                    <a:pt x="3434" y="9516"/>
                    <a:pt x="3413" y="9599"/>
                    <a:pt x="3335" y="9631"/>
                  </a:cubicBezTo>
                  <a:cubicBezTo>
                    <a:pt x="1887" y="10279"/>
                    <a:pt x="943" y="11116"/>
                    <a:pt x="747" y="12040"/>
                  </a:cubicBezTo>
                  <a:cubicBezTo>
                    <a:pt x="740" y="12083"/>
                    <a:pt x="774" y="12120"/>
                    <a:pt x="827" y="12131"/>
                  </a:cubicBezTo>
                  <a:cubicBezTo>
                    <a:pt x="1148" y="12190"/>
                    <a:pt x="1331" y="12309"/>
                    <a:pt x="1422" y="12379"/>
                  </a:cubicBezTo>
                  <a:cubicBezTo>
                    <a:pt x="1462" y="12406"/>
                    <a:pt x="1514" y="12406"/>
                    <a:pt x="1553" y="12379"/>
                  </a:cubicBezTo>
                  <a:cubicBezTo>
                    <a:pt x="1665" y="12298"/>
                    <a:pt x="1915" y="12142"/>
                    <a:pt x="2262" y="12126"/>
                  </a:cubicBezTo>
                  <a:cubicBezTo>
                    <a:pt x="2707" y="12104"/>
                    <a:pt x="2996" y="12287"/>
                    <a:pt x="3113" y="12379"/>
                  </a:cubicBezTo>
                  <a:cubicBezTo>
                    <a:pt x="3153" y="12406"/>
                    <a:pt x="3205" y="12411"/>
                    <a:pt x="3245" y="12379"/>
                  </a:cubicBezTo>
                  <a:cubicBezTo>
                    <a:pt x="3356" y="12298"/>
                    <a:pt x="3604" y="12142"/>
                    <a:pt x="3951" y="12126"/>
                  </a:cubicBezTo>
                  <a:cubicBezTo>
                    <a:pt x="4396" y="12104"/>
                    <a:pt x="4684" y="12287"/>
                    <a:pt x="4809" y="12379"/>
                  </a:cubicBezTo>
                  <a:cubicBezTo>
                    <a:pt x="4848" y="12406"/>
                    <a:pt x="4900" y="12411"/>
                    <a:pt x="4940" y="12379"/>
                  </a:cubicBezTo>
                  <a:cubicBezTo>
                    <a:pt x="5051" y="12298"/>
                    <a:pt x="5301" y="12142"/>
                    <a:pt x="5648" y="12126"/>
                  </a:cubicBezTo>
                  <a:cubicBezTo>
                    <a:pt x="6094" y="12104"/>
                    <a:pt x="6382" y="12282"/>
                    <a:pt x="6500" y="12379"/>
                  </a:cubicBezTo>
                  <a:cubicBezTo>
                    <a:pt x="6539" y="12406"/>
                    <a:pt x="6598" y="12411"/>
                    <a:pt x="6631" y="12379"/>
                  </a:cubicBezTo>
                  <a:cubicBezTo>
                    <a:pt x="6749" y="12293"/>
                    <a:pt x="7018" y="12126"/>
                    <a:pt x="7411" y="12126"/>
                  </a:cubicBezTo>
                  <a:cubicBezTo>
                    <a:pt x="7811" y="12126"/>
                    <a:pt x="8080" y="12293"/>
                    <a:pt x="8191" y="12379"/>
                  </a:cubicBezTo>
                  <a:cubicBezTo>
                    <a:pt x="8230" y="12406"/>
                    <a:pt x="8283" y="12406"/>
                    <a:pt x="8322" y="12379"/>
                  </a:cubicBezTo>
                  <a:cubicBezTo>
                    <a:pt x="8433" y="12298"/>
                    <a:pt x="8681" y="12142"/>
                    <a:pt x="9028" y="12126"/>
                  </a:cubicBezTo>
                  <a:cubicBezTo>
                    <a:pt x="9474" y="12104"/>
                    <a:pt x="9762" y="12282"/>
                    <a:pt x="9880" y="12379"/>
                  </a:cubicBezTo>
                  <a:cubicBezTo>
                    <a:pt x="9919" y="12406"/>
                    <a:pt x="9978" y="12411"/>
                    <a:pt x="10011" y="12379"/>
                  </a:cubicBezTo>
                  <a:cubicBezTo>
                    <a:pt x="10129" y="12293"/>
                    <a:pt x="10398" y="12126"/>
                    <a:pt x="10791" y="12126"/>
                  </a:cubicBezTo>
                  <a:cubicBezTo>
                    <a:pt x="11191" y="12126"/>
                    <a:pt x="11460" y="12293"/>
                    <a:pt x="11571" y="12379"/>
                  </a:cubicBezTo>
                  <a:cubicBezTo>
                    <a:pt x="11610" y="12406"/>
                    <a:pt x="11663" y="12406"/>
                    <a:pt x="11702" y="12379"/>
                  </a:cubicBezTo>
                  <a:cubicBezTo>
                    <a:pt x="11814" y="12298"/>
                    <a:pt x="12061" y="12142"/>
                    <a:pt x="12408" y="12126"/>
                  </a:cubicBezTo>
                  <a:cubicBezTo>
                    <a:pt x="12854" y="12104"/>
                    <a:pt x="13142" y="12287"/>
                    <a:pt x="13260" y="12379"/>
                  </a:cubicBezTo>
                  <a:cubicBezTo>
                    <a:pt x="13299" y="12406"/>
                    <a:pt x="13352" y="12411"/>
                    <a:pt x="13391" y="12379"/>
                  </a:cubicBezTo>
                  <a:cubicBezTo>
                    <a:pt x="13503" y="12298"/>
                    <a:pt x="13752" y="12142"/>
                    <a:pt x="14100" y="12126"/>
                  </a:cubicBezTo>
                  <a:cubicBezTo>
                    <a:pt x="14545" y="12104"/>
                    <a:pt x="14833" y="12287"/>
                    <a:pt x="14951" y="12379"/>
                  </a:cubicBezTo>
                  <a:cubicBezTo>
                    <a:pt x="14991" y="12406"/>
                    <a:pt x="15043" y="12411"/>
                    <a:pt x="15082" y="12379"/>
                  </a:cubicBezTo>
                  <a:cubicBezTo>
                    <a:pt x="15194" y="12298"/>
                    <a:pt x="15443" y="12142"/>
                    <a:pt x="15791" y="12126"/>
                  </a:cubicBezTo>
                  <a:cubicBezTo>
                    <a:pt x="16236" y="12104"/>
                    <a:pt x="16524" y="12287"/>
                    <a:pt x="16649" y="12379"/>
                  </a:cubicBezTo>
                  <a:cubicBezTo>
                    <a:pt x="16688" y="12406"/>
                    <a:pt x="16740" y="12411"/>
                    <a:pt x="16780" y="12379"/>
                  </a:cubicBezTo>
                  <a:cubicBezTo>
                    <a:pt x="16891" y="12298"/>
                    <a:pt x="17139" y="12142"/>
                    <a:pt x="17486" y="12126"/>
                  </a:cubicBezTo>
                  <a:cubicBezTo>
                    <a:pt x="17931" y="12104"/>
                    <a:pt x="18221" y="12282"/>
                    <a:pt x="18346" y="12379"/>
                  </a:cubicBezTo>
                  <a:cubicBezTo>
                    <a:pt x="18385" y="12406"/>
                    <a:pt x="18438" y="12411"/>
                    <a:pt x="18477" y="12379"/>
                  </a:cubicBezTo>
                  <a:cubicBezTo>
                    <a:pt x="18588" y="12298"/>
                    <a:pt x="18836" y="12142"/>
                    <a:pt x="19183" y="12126"/>
                  </a:cubicBezTo>
                  <a:cubicBezTo>
                    <a:pt x="19629" y="12104"/>
                    <a:pt x="19917" y="12282"/>
                    <a:pt x="20035" y="12379"/>
                  </a:cubicBezTo>
                  <a:cubicBezTo>
                    <a:pt x="20074" y="12406"/>
                    <a:pt x="20133" y="12411"/>
                    <a:pt x="20166" y="12379"/>
                  </a:cubicBezTo>
                  <a:cubicBezTo>
                    <a:pt x="20258" y="12309"/>
                    <a:pt x="20441" y="12191"/>
                    <a:pt x="20723" y="12143"/>
                  </a:cubicBezTo>
                  <a:cubicBezTo>
                    <a:pt x="20775" y="12132"/>
                    <a:pt x="20809" y="12093"/>
                    <a:pt x="20803" y="12050"/>
                  </a:cubicBezTo>
                  <a:cubicBezTo>
                    <a:pt x="20613" y="11159"/>
                    <a:pt x="19727" y="10349"/>
                    <a:pt x="18370" y="9712"/>
                  </a:cubicBezTo>
                  <a:cubicBezTo>
                    <a:pt x="18292" y="9674"/>
                    <a:pt x="18280" y="9587"/>
                    <a:pt x="18346" y="9533"/>
                  </a:cubicBezTo>
                  <a:cubicBezTo>
                    <a:pt x="18778" y="9171"/>
                    <a:pt x="19086" y="8463"/>
                    <a:pt x="19269" y="7896"/>
                  </a:cubicBezTo>
                  <a:cubicBezTo>
                    <a:pt x="19433" y="7404"/>
                    <a:pt x="19033" y="6908"/>
                    <a:pt x="18424" y="6833"/>
                  </a:cubicBezTo>
                  <a:cubicBezTo>
                    <a:pt x="18325" y="6822"/>
                    <a:pt x="18226" y="6811"/>
                    <a:pt x="18108" y="6801"/>
                  </a:cubicBezTo>
                  <a:cubicBezTo>
                    <a:pt x="17931" y="6784"/>
                    <a:pt x="17820" y="6639"/>
                    <a:pt x="17873" y="6498"/>
                  </a:cubicBezTo>
                  <a:cubicBezTo>
                    <a:pt x="18390" y="5002"/>
                    <a:pt x="17291" y="3835"/>
                    <a:pt x="15823" y="3646"/>
                  </a:cubicBezTo>
                  <a:cubicBezTo>
                    <a:pt x="15706" y="3630"/>
                    <a:pt x="15606" y="3559"/>
                    <a:pt x="15580" y="3462"/>
                  </a:cubicBezTo>
                  <a:cubicBezTo>
                    <a:pt x="15246" y="2187"/>
                    <a:pt x="14335" y="1550"/>
                    <a:pt x="12769" y="1490"/>
                  </a:cubicBezTo>
                  <a:cubicBezTo>
                    <a:pt x="11196" y="1431"/>
                    <a:pt x="11151" y="697"/>
                    <a:pt x="11250" y="287"/>
                  </a:cubicBezTo>
                  <a:cubicBezTo>
                    <a:pt x="11289" y="136"/>
                    <a:pt x="11138" y="0"/>
                    <a:pt x="10955" y="0"/>
                  </a:cubicBezTo>
                  <a:close/>
                  <a:moveTo>
                    <a:pt x="560" y="12602"/>
                  </a:moveTo>
                  <a:cubicBezTo>
                    <a:pt x="420" y="12602"/>
                    <a:pt x="280" y="12648"/>
                    <a:pt x="171" y="12737"/>
                  </a:cubicBezTo>
                  <a:lnTo>
                    <a:pt x="59" y="12823"/>
                  </a:lnTo>
                  <a:cubicBezTo>
                    <a:pt x="6" y="12861"/>
                    <a:pt x="-12" y="12920"/>
                    <a:pt x="8" y="12980"/>
                  </a:cubicBezTo>
                  <a:lnTo>
                    <a:pt x="2524" y="21254"/>
                  </a:lnTo>
                  <a:cubicBezTo>
                    <a:pt x="2583" y="21459"/>
                    <a:pt x="2805" y="21600"/>
                    <a:pt x="3060" y="21600"/>
                  </a:cubicBezTo>
                  <a:lnTo>
                    <a:pt x="18522" y="21600"/>
                  </a:lnTo>
                  <a:cubicBezTo>
                    <a:pt x="18777" y="21600"/>
                    <a:pt x="18999" y="21459"/>
                    <a:pt x="19058" y="21254"/>
                  </a:cubicBezTo>
                  <a:lnTo>
                    <a:pt x="21568" y="13000"/>
                  </a:lnTo>
                  <a:cubicBezTo>
                    <a:pt x="21588" y="12941"/>
                    <a:pt x="21561" y="12871"/>
                    <a:pt x="21509" y="12828"/>
                  </a:cubicBezTo>
                  <a:lnTo>
                    <a:pt x="21392" y="12737"/>
                  </a:lnTo>
                  <a:cubicBezTo>
                    <a:pt x="21176" y="12559"/>
                    <a:pt x="20828" y="12559"/>
                    <a:pt x="20612" y="12737"/>
                  </a:cubicBezTo>
                  <a:lnTo>
                    <a:pt x="20541" y="12791"/>
                  </a:lnTo>
                  <a:cubicBezTo>
                    <a:pt x="20324" y="12969"/>
                    <a:pt x="19977" y="12969"/>
                    <a:pt x="19761" y="12791"/>
                  </a:cubicBezTo>
                  <a:lnTo>
                    <a:pt x="19689" y="12737"/>
                  </a:lnTo>
                  <a:cubicBezTo>
                    <a:pt x="19473" y="12559"/>
                    <a:pt x="19125" y="12559"/>
                    <a:pt x="18909" y="12737"/>
                  </a:cubicBezTo>
                  <a:lnTo>
                    <a:pt x="18837" y="12791"/>
                  </a:lnTo>
                  <a:cubicBezTo>
                    <a:pt x="18621" y="12969"/>
                    <a:pt x="18273" y="12969"/>
                    <a:pt x="18057" y="12791"/>
                  </a:cubicBezTo>
                  <a:lnTo>
                    <a:pt x="17985" y="12737"/>
                  </a:lnTo>
                  <a:cubicBezTo>
                    <a:pt x="17769" y="12559"/>
                    <a:pt x="17422" y="12559"/>
                    <a:pt x="17205" y="12737"/>
                  </a:cubicBezTo>
                  <a:lnTo>
                    <a:pt x="17134" y="12791"/>
                  </a:lnTo>
                  <a:cubicBezTo>
                    <a:pt x="16918" y="12969"/>
                    <a:pt x="16570" y="12969"/>
                    <a:pt x="16354" y="12791"/>
                  </a:cubicBezTo>
                  <a:lnTo>
                    <a:pt x="16282" y="12737"/>
                  </a:lnTo>
                  <a:cubicBezTo>
                    <a:pt x="16066" y="12559"/>
                    <a:pt x="15718" y="12559"/>
                    <a:pt x="15502" y="12737"/>
                  </a:cubicBezTo>
                  <a:lnTo>
                    <a:pt x="15430" y="12791"/>
                  </a:lnTo>
                  <a:cubicBezTo>
                    <a:pt x="15214" y="12969"/>
                    <a:pt x="14867" y="12969"/>
                    <a:pt x="14650" y="12791"/>
                  </a:cubicBezTo>
                  <a:lnTo>
                    <a:pt x="14579" y="12737"/>
                  </a:lnTo>
                  <a:cubicBezTo>
                    <a:pt x="14362" y="12559"/>
                    <a:pt x="14015" y="12559"/>
                    <a:pt x="13799" y="12737"/>
                  </a:cubicBezTo>
                  <a:lnTo>
                    <a:pt x="13727" y="12796"/>
                  </a:lnTo>
                  <a:cubicBezTo>
                    <a:pt x="13511" y="12974"/>
                    <a:pt x="13163" y="12974"/>
                    <a:pt x="12947" y="12796"/>
                  </a:cubicBezTo>
                  <a:lnTo>
                    <a:pt x="12875" y="12742"/>
                  </a:lnTo>
                  <a:cubicBezTo>
                    <a:pt x="12659" y="12564"/>
                    <a:pt x="12311" y="12564"/>
                    <a:pt x="12095" y="12742"/>
                  </a:cubicBezTo>
                  <a:lnTo>
                    <a:pt x="12024" y="12796"/>
                  </a:lnTo>
                  <a:cubicBezTo>
                    <a:pt x="11807" y="12974"/>
                    <a:pt x="11460" y="12974"/>
                    <a:pt x="11244" y="12796"/>
                  </a:cubicBezTo>
                  <a:lnTo>
                    <a:pt x="11172" y="12742"/>
                  </a:lnTo>
                  <a:cubicBezTo>
                    <a:pt x="10956" y="12569"/>
                    <a:pt x="10608" y="12569"/>
                    <a:pt x="10392" y="12742"/>
                  </a:cubicBezTo>
                  <a:lnTo>
                    <a:pt x="10320" y="12796"/>
                  </a:lnTo>
                  <a:cubicBezTo>
                    <a:pt x="10104" y="12969"/>
                    <a:pt x="9756" y="12969"/>
                    <a:pt x="9540" y="12796"/>
                  </a:cubicBezTo>
                  <a:lnTo>
                    <a:pt x="9468" y="12737"/>
                  </a:lnTo>
                  <a:cubicBezTo>
                    <a:pt x="9252" y="12559"/>
                    <a:pt x="8905" y="12564"/>
                    <a:pt x="8688" y="12737"/>
                  </a:cubicBezTo>
                  <a:lnTo>
                    <a:pt x="8617" y="12791"/>
                  </a:lnTo>
                  <a:cubicBezTo>
                    <a:pt x="8401" y="12969"/>
                    <a:pt x="8053" y="12969"/>
                    <a:pt x="7837" y="12791"/>
                  </a:cubicBezTo>
                  <a:lnTo>
                    <a:pt x="7765" y="12737"/>
                  </a:lnTo>
                  <a:cubicBezTo>
                    <a:pt x="7549" y="12564"/>
                    <a:pt x="7201" y="12564"/>
                    <a:pt x="6985" y="12737"/>
                  </a:cubicBezTo>
                  <a:lnTo>
                    <a:pt x="6913" y="12791"/>
                  </a:lnTo>
                  <a:cubicBezTo>
                    <a:pt x="6697" y="12969"/>
                    <a:pt x="6350" y="12969"/>
                    <a:pt x="6133" y="12791"/>
                  </a:cubicBezTo>
                  <a:lnTo>
                    <a:pt x="6062" y="12737"/>
                  </a:lnTo>
                  <a:cubicBezTo>
                    <a:pt x="5845" y="12559"/>
                    <a:pt x="5498" y="12559"/>
                    <a:pt x="5282" y="12737"/>
                  </a:cubicBezTo>
                  <a:lnTo>
                    <a:pt x="5210" y="12791"/>
                  </a:lnTo>
                  <a:cubicBezTo>
                    <a:pt x="4994" y="12969"/>
                    <a:pt x="4646" y="12969"/>
                    <a:pt x="4430" y="12791"/>
                  </a:cubicBezTo>
                  <a:lnTo>
                    <a:pt x="4358" y="12737"/>
                  </a:lnTo>
                  <a:cubicBezTo>
                    <a:pt x="4142" y="12559"/>
                    <a:pt x="3794" y="12559"/>
                    <a:pt x="3578" y="12737"/>
                  </a:cubicBezTo>
                  <a:lnTo>
                    <a:pt x="3507" y="12791"/>
                  </a:lnTo>
                  <a:cubicBezTo>
                    <a:pt x="3290" y="12964"/>
                    <a:pt x="2943" y="12964"/>
                    <a:pt x="2727" y="12791"/>
                  </a:cubicBezTo>
                  <a:lnTo>
                    <a:pt x="2655" y="12737"/>
                  </a:lnTo>
                  <a:cubicBezTo>
                    <a:pt x="2439" y="12559"/>
                    <a:pt x="2091" y="12559"/>
                    <a:pt x="1875" y="12737"/>
                  </a:cubicBezTo>
                  <a:lnTo>
                    <a:pt x="1803" y="12791"/>
                  </a:lnTo>
                  <a:cubicBezTo>
                    <a:pt x="1587" y="12969"/>
                    <a:pt x="1239" y="12969"/>
                    <a:pt x="1023" y="12791"/>
                  </a:cubicBezTo>
                  <a:lnTo>
                    <a:pt x="951" y="12737"/>
                  </a:lnTo>
                  <a:cubicBezTo>
                    <a:pt x="843" y="12648"/>
                    <a:pt x="701" y="12602"/>
                    <a:pt x="560" y="12602"/>
                  </a:cubicBezTo>
                  <a:close/>
                </a:path>
              </a:pathLst>
            </a:custGeom>
            <a:solidFill>
              <a:srgbClr val="00000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7" name="どくろ"/>
            <p:cNvSpPr/>
            <p:nvPr/>
          </p:nvSpPr>
          <p:spPr>
            <a:xfrm>
              <a:off x="96555" y="123154"/>
              <a:ext cx="550928" cy="78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547" fill="norm" stroke="1" extrusionOk="0">
                  <a:moveTo>
                    <a:pt x="10621" y="0"/>
                  </a:moveTo>
                  <a:cubicBezTo>
                    <a:pt x="8452" y="0"/>
                    <a:pt x="6450" y="505"/>
                    <a:pt x="4985" y="1420"/>
                  </a:cubicBezTo>
                  <a:cubicBezTo>
                    <a:pt x="3496" y="2351"/>
                    <a:pt x="2676" y="3652"/>
                    <a:pt x="2676" y="5082"/>
                  </a:cubicBezTo>
                  <a:cubicBezTo>
                    <a:pt x="2676" y="6422"/>
                    <a:pt x="3143" y="6794"/>
                    <a:pt x="4370" y="7570"/>
                  </a:cubicBezTo>
                  <a:cubicBezTo>
                    <a:pt x="4340" y="7270"/>
                    <a:pt x="4246" y="7098"/>
                    <a:pt x="4021" y="6689"/>
                  </a:cubicBezTo>
                  <a:cubicBezTo>
                    <a:pt x="3978" y="6612"/>
                    <a:pt x="3931" y="6527"/>
                    <a:pt x="3879" y="6433"/>
                  </a:cubicBezTo>
                  <a:cubicBezTo>
                    <a:pt x="3439" y="5619"/>
                    <a:pt x="3776" y="4807"/>
                    <a:pt x="3791" y="4773"/>
                  </a:cubicBezTo>
                  <a:lnTo>
                    <a:pt x="4155" y="4851"/>
                  </a:lnTo>
                  <a:lnTo>
                    <a:pt x="4521" y="4929"/>
                  </a:lnTo>
                  <a:cubicBezTo>
                    <a:pt x="4518" y="4936"/>
                    <a:pt x="4245" y="5601"/>
                    <a:pt x="4590" y="6237"/>
                  </a:cubicBezTo>
                  <a:cubicBezTo>
                    <a:pt x="4640" y="6331"/>
                    <a:pt x="4687" y="6414"/>
                    <a:pt x="4729" y="6491"/>
                  </a:cubicBezTo>
                  <a:cubicBezTo>
                    <a:pt x="5021" y="7020"/>
                    <a:pt x="5143" y="7240"/>
                    <a:pt x="5143" y="7835"/>
                  </a:cubicBezTo>
                  <a:cubicBezTo>
                    <a:pt x="5143" y="8142"/>
                    <a:pt x="5028" y="8416"/>
                    <a:pt x="4918" y="8681"/>
                  </a:cubicBezTo>
                  <a:cubicBezTo>
                    <a:pt x="4785" y="8999"/>
                    <a:pt x="4670" y="9274"/>
                    <a:pt x="4760" y="9569"/>
                  </a:cubicBezTo>
                  <a:cubicBezTo>
                    <a:pt x="4915" y="10082"/>
                    <a:pt x="5546" y="10399"/>
                    <a:pt x="6042" y="10399"/>
                  </a:cubicBezTo>
                  <a:cubicBezTo>
                    <a:pt x="7019" y="10399"/>
                    <a:pt x="7441" y="11009"/>
                    <a:pt x="7573" y="11479"/>
                  </a:cubicBezTo>
                  <a:lnTo>
                    <a:pt x="8480" y="11479"/>
                  </a:lnTo>
                  <a:lnTo>
                    <a:pt x="8480" y="10919"/>
                  </a:lnTo>
                  <a:lnTo>
                    <a:pt x="9243" y="10919"/>
                  </a:lnTo>
                  <a:lnTo>
                    <a:pt x="9243" y="11479"/>
                  </a:lnTo>
                  <a:lnTo>
                    <a:pt x="10238" y="11479"/>
                  </a:lnTo>
                  <a:lnTo>
                    <a:pt x="10238" y="10919"/>
                  </a:lnTo>
                  <a:lnTo>
                    <a:pt x="11001" y="10919"/>
                  </a:lnTo>
                  <a:lnTo>
                    <a:pt x="11001" y="11479"/>
                  </a:lnTo>
                  <a:lnTo>
                    <a:pt x="11999" y="11479"/>
                  </a:lnTo>
                  <a:lnTo>
                    <a:pt x="11999" y="10919"/>
                  </a:lnTo>
                  <a:lnTo>
                    <a:pt x="12760" y="10919"/>
                  </a:lnTo>
                  <a:lnTo>
                    <a:pt x="12760" y="11479"/>
                  </a:lnTo>
                  <a:lnTo>
                    <a:pt x="13669" y="11479"/>
                  </a:lnTo>
                  <a:cubicBezTo>
                    <a:pt x="13801" y="11009"/>
                    <a:pt x="14223" y="10399"/>
                    <a:pt x="15200" y="10399"/>
                  </a:cubicBezTo>
                  <a:cubicBezTo>
                    <a:pt x="15696" y="10399"/>
                    <a:pt x="16327" y="10082"/>
                    <a:pt x="16482" y="9569"/>
                  </a:cubicBezTo>
                  <a:cubicBezTo>
                    <a:pt x="16572" y="9274"/>
                    <a:pt x="16457" y="8999"/>
                    <a:pt x="16324" y="8681"/>
                  </a:cubicBezTo>
                  <a:cubicBezTo>
                    <a:pt x="16214" y="8416"/>
                    <a:pt x="16099" y="8142"/>
                    <a:pt x="16099" y="7835"/>
                  </a:cubicBezTo>
                  <a:cubicBezTo>
                    <a:pt x="16099" y="7239"/>
                    <a:pt x="16219" y="7020"/>
                    <a:pt x="16511" y="6491"/>
                  </a:cubicBezTo>
                  <a:cubicBezTo>
                    <a:pt x="16553" y="6414"/>
                    <a:pt x="16599" y="6331"/>
                    <a:pt x="16650" y="6237"/>
                  </a:cubicBezTo>
                  <a:cubicBezTo>
                    <a:pt x="16994" y="5601"/>
                    <a:pt x="16724" y="4936"/>
                    <a:pt x="16721" y="4929"/>
                  </a:cubicBezTo>
                  <a:lnTo>
                    <a:pt x="17451" y="4773"/>
                  </a:lnTo>
                  <a:cubicBezTo>
                    <a:pt x="17466" y="4807"/>
                    <a:pt x="17804" y="5619"/>
                    <a:pt x="17362" y="6433"/>
                  </a:cubicBezTo>
                  <a:cubicBezTo>
                    <a:pt x="17311" y="6527"/>
                    <a:pt x="17264" y="6611"/>
                    <a:pt x="17221" y="6688"/>
                  </a:cubicBezTo>
                  <a:cubicBezTo>
                    <a:pt x="16996" y="7097"/>
                    <a:pt x="16901" y="7270"/>
                    <a:pt x="16872" y="7570"/>
                  </a:cubicBezTo>
                  <a:cubicBezTo>
                    <a:pt x="18099" y="6794"/>
                    <a:pt x="18566" y="6422"/>
                    <a:pt x="18566" y="5082"/>
                  </a:cubicBezTo>
                  <a:cubicBezTo>
                    <a:pt x="18566" y="3652"/>
                    <a:pt x="17744" y="2352"/>
                    <a:pt x="16255" y="1420"/>
                  </a:cubicBezTo>
                  <a:cubicBezTo>
                    <a:pt x="14790" y="505"/>
                    <a:pt x="12790" y="0"/>
                    <a:pt x="10621" y="0"/>
                  </a:cubicBezTo>
                  <a:close/>
                  <a:moveTo>
                    <a:pt x="7922" y="5910"/>
                  </a:moveTo>
                  <a:cubicBezTo>
                    <a:pt x="10338" y="5910"/>
                    <a:pt x="9900" y="7158"/>
                    <a:pt x="9461" y="7626"/>
                  </a:cubicBezTo>
                  <a:cubicBezTo>
                    <a:pt x="9021" y="8094"/>
                    <a:pt x="7592" y="9302"/>
                    <a:pt x="6384" y="8054"/>
                  </a:cubicBezTo>
                  <a:cubicBezTo>
                    <a:pt x="5176" y="6806"/>
                    <a:pt x="6275" y="5910"/>
                    <a:pt x="7922" y="5910"/>
                  </a:cubicBezTo>
                  <a:close/>
                  <a:moveTo>
                    <a:pt x="13319" y="5910"/>
                  </a:moveTo>
                  <a:cubicBezTo>
                    <a:pt x="14966" y="5910"/>
                    <a:pt x="16063" y="6806"/>
                    <a:pt x="14855" y="8054"/>
                  </a:cubicBezTo>
                  <a:cubicBezTo>
                    <a:pt x="13647" y="9302"/>
                    <a:pt x="12220" y="8094"/>
                    <a:pt x="11781" y="7626"/>
                  </a:cubicBezTo>
                  <a:cubicBezTo>
                    <a:pt x="11342" y="7158"/>
                    <a:pt x="10904" y="5910"/>
                    <a:pt x="13319" y="5910"/>
                  </a:cubicBezTo>
                  <a:close/>
                  <a:moveTo>
                    <a:pt x="10621" y="8587"/>
                  </a:moveTo>
                  <a:cubicBezTo>
                    <a:pt x="11915" y="8863"/>
                    <a:pt x="11935" y="9797"/>
                    <a:pt x="11568" y="10103"/>
                  </a:cubicBezTo>
                  <a:cubicBezTo>
                    <a:pt x="11202" y="10409"/>
                    <a:pt x="10621" y="9935"/>
                    <a:pt x="10621" y="9935"/>
                  </a:cubicBezTo>
                  <a:cubicBezTo>
                    <a:pt x="10621" y="9935"/>
                    <a:pt x="10040" y="10409"/>
                    <a:pt x="9674" y="10103"/>
                  </a:cubicBezTo>
                  <a:cubicBezTo>
                    <a:pt x="9307" y="9797"/>
                    <a:pt x="9327" y="8863"/>
                    <a:pt x="10621" y="8587"/>
                  </a:cubicBezTo>
                  <a:close/>
                  <a:moveTo>
                    <a:pt x="5992" y="10937"/>
                  </a:moveTo>
                  <a:cubicBezTo>
                    <a:pt x="6051" y="12945"/>
                    <a:pt x="6696" y="13311"/>
                    <a:pt x="7391" y="13396"/>
                  </a:cubicBezTo>
                  <a:cubicBezTo>
                    <a:pt x="8607" y="13545"/>
                    <a:pt x="10601" y="13547"/>
                    <a:pt x="10621" y="13547"/>
                  </a:cubicBezTo>
                  <a:cubicBezTo>
                    <a:pt x="10641" y="13547"/>
                    <a:pt x="12634" y="13545"/>
                    <a:pt x="13848" y="13396"/>
                  </a:cubicBezTo>
                  <a:cubicBezTo>
                    <a:pt x="14988" y="13256"/>
                    <a:pt x="15221" y="12164"/>
                    <a:pt x="15250" y="10937"/>
                  </a:cubicBezTo>
                  <a:cubicBezTo>
                    <a:pt x="15233" y="10938"/>
                    <a:pt x="15215" y="10941"/>
                    <a:pt x="15197" y="10941"/>
                  </a:cubicBezTo>
                  <a:cubicBezTo>
                    <a:pt x="14628" y="10941"/>
                    <a:pt x="14455" y="11406"/>
                    <a:pt x="14403" y="11637"/>
                  </a:cubicBezTo>
                  <a:lnTo>
                    <a:pt x="14403" y="12580"/>
                  </a:lnTo>
                  <a:lnTo>
                    <a:pt x="13640" y="12580"/>
                  </a:lnTo>
                  <a:lnTo>
                    <a:pt x="13640" y="12020"/>
                  </a:lnTo>
                  <a:lnTo>
                    <a:pt x="12760" y="12020"/>
                  </a:lnTo>
                  <a:lnTo>
                    <a:pt x="12760" y="12580"/>
                  </a:lnTo>
                  <a:lnTo>
                    <a:pt x="11997" y="12580"/>
                  </a:lnTo>
                  <a:lnTo>
                    <a:pt x="11997" y="12020"/>
                  </a:lnTo>
                  <a:lnTo>
                    <a:pt x="11001" y="12020"/>
                  </a:lnTo>
                  <a:lnTo>
                    <a:pt x="11001" y="12580"/>
                  </a:lnTo>
                  <a:lnTo>
                    <a:pt x="10238" y="12580"/>
                  </a:lnTo>
                  <a:lnTo>
                    <a:pt x="10238" y="12020"/>
                  </a:lnTo>
                  <a:lnTo>
                    <a:pt x="9243" y="12020"/>
                  </a:lnTo>
                  <a:lnTo>
                    <a:pt x="9243" y="12580"/>
                  </a:lnTo>
                  <a:lnTo>
                    <a:pt x="8480" y="12580"/>
                  </a:lnTo>
                  <a:lnTo>
                    <a:pt x="8480" y="12020"/>
                  </a:lnTo>
                  <a:lnTo>
                    <a:pt x="7599" y="12020"/>
                  </a:lnTo>
                  <a:lnTo>
                    <a:pt x="7599" y="12580"/>
                  </a:lnTo>
                  <a:lnTo>
                    <a:pt x="6836" y="12580"/>
                  </a:lnTo>
                  <a:lnTo>
                    <a:pt x="6836" y="11637"/>
                  </a:lnTo>
                  <a:cubicBezTo>
                    <a:pt x="6785" y="11406"/>
                    <a:pt x="6611" y="10941"/>
                    <a:pt x="6042" y="10941"/>
                  </a:cubicBezTo>
                  <a:cubicBezTo>
                    <a:pt x="6025" y="10941"/>
                    <a:pt x="6008" y="10938"/>
                    <a:pt x="5992" y="10937"/>
                  </a:cubicBezTo>
                  <a:close/>
                  <a:moveTo>
                    <a:pt x="18724" y="11960"/>
                  </a:moveTo>
                  <a:cubicBezTo>
                    <a:pt x="18679" y="11960"/>
                    <a:pt x="18630" y="11962"/>
                    <a:pt x="18578" y="11965"/>
                  </a:cubicBezTo>
                  <a:cubicBezTo>
                    <a:pt x="17773" y="12017"/>
                    <a:pt x="17571" y="12819"/>
                    <a:pt x="16975" y="13190"/>
                  </a:cubicBezTo>
                  <a:cubicBezTo>
                    <a:pt x="16446" y="13520"/>
                    <a:pt x="3685" y="18765"/>
                    <a:pt x="3126" y="19006"/>
                  </a:cubicBezTo>
                  <a:cubicBezTo>
                    <a:pt x="2780" y="19156"/>
                    <a:pt x="2366" y="19181"/>
                    <a:pt x="1954" y="19181"/>
                  </a:cubicBezTo>
                  <a:cubicBezTo>
                    <a:pt x="1744" y="19181"/>
                    <a:pt x="1534" y="19175"/>
                    <a:pt x="1334" y="19175"/>
                  </a:cubicBezTo>
                  <a:cubicBezTo>
                    <a:pt x="731" y="19175"/>
                    <a:pt x="215" y="19234"/>
                    <a:pt x="37" y="19710"/>
                  </a:cubicBezTo>
                  <a:cubicBezTo>
                    <a:pt x="-177" y="20284"/>
                    <a:pt x="567" y="20350"/>
                    <a:pt x="1329" y="20802"/>
                  </a:cubicBezTo>
                  <a:cubicBezTo>
                    <a:pt x="1924" y="21156"/>
                    <a:pt x="1829" y="21547"/>
                    <a:pt x="2523" y="21547"/>
                  </a:cubicBezTo>
                  <a:cubicBezTo>
                    <a:pt x="2570" y="21547"/>
                    <a:pt x="2622" y="21545"/>
                    <a:pt x="2676" y="21541"/>
                  </a:cubicBezTo>
                  <a:cubicBezTo>
                    <a:pt x="3480" y="21487"/>
                    <a:pt x="3676" y="20683"/>
                    <a:pt x="4269" y="20310"/>
                  </a:cubicBezTo>
                  <a:cubicBezTo>
                    <a:pt x="4796" y="19978"/>
                    <a:pt x="17548" y="14736"/>
                    <a:pt x="18109" y="14497"/>
                  </a:cubicBezTo>
                  <a:cubicBezTo>
                    <a:pt x="18446" y="14353"/>
                    <a:pt x="18847" y="14327"/>
                    <a:pt x="19248" y="14327"/>
                  </a:cubicBezTo>
                  <a:cubicBezTo>
                    <a:pt x="19480" y="14327"/>
                    <a:pt x="19714" y="14336"/>
                    <a:pt x="19934" y="14336"/>
                  </a:cubicBezTo>
                  <a:cubicBezTo>
                    <a:pt x="20523" y="14336"/>
                    <a:pt x="21024" y="14272"/>
                    <a:pt x="21202" y="13805"/>
                  </a:cubicBezTo>
                  <a:cubicBezTo>
                    <a:pt x="21421" y="13232"/>
                    <a:pt x="20676" y="13163"/>
                    <a:pt x="19917" y="12708"/>
                  </a:cubicBezTo>
                  <a:cubicBezTo>
                    <a:pt x="19323" y="12351"/>
                    <a:pt x="19425" y="11960"/>
                    <a:pt x="18724" y="11960"/>
                  </a:cubicBezTo>
                  <a:close/>
                  <a:moveTo>
                    <a:pt x="2384" y="11965"/>
                  </a:moveTo>
                  <a:cubicBezTo>
                    <a:pt x="1828" y="12014"/>
                    <a:pt x="1878" y="12376"/>
                    <a:pt x="1324" y="12708"/>
                  </a:cubicBezTo>
                  <a:cubicBezTo>
                    <a:pt x="566" y="13163"/>
                    <a:pt x="-179" y="13232"/>
                    <a:pt x="40" y="13805"/>
                  </a:cubicBezTo>
                  <a:cubicBezTo>
                    <a:pt x="399" y="14747"/>
                    <a:pt x="2077" y="14046"/>
                    <a:pt x="3133" y="14497"/>
                  </a:cubicBezTo>
                  <a:cubicBezTo>
                    <a:pt x="3352" y="14590"/>
                    <a:pt x="5429" y="15447"/>
                    <a:pt x="7913" y="16476"/>
                  </a:cubicBezTo>
                  <a:cubicBezTo>
                    <a:pt x="8576" y="16201"/>
                    <a:pt x="9270" y="15914"/>
                    <a:pt x="9963" y="15625"/>
                  </a:cubicBezTo>
                  <a:cubicBezTo>
                    <a:pt x="7086" y="14426"/>
                    <a:pt x="4499" y="13335"/>
                    <a:pt x="4267" y="13190"/>
                  </a:cubicBezTo>
                  <a:cubicBezTo>
                    <a:pt x="3671" y="12819"/>
                    <a:pt x="3468" y="12017"/>
                    <a:pt x="2664" y="11965"/>
                  </a:cubicBezTo>
                  <a:cubicBezTo>
                    <a:pt x="2556" y="11958"/>
                    <a:pt x="2464" y="11958"/>
                    <a:pt x="2384" y="11965"/>
                  </a:cubicBezTo>
                  <a:close/>
                  <a:moveTo>
                    <a:pt x="13327" y="17024"/>
                  </a:moveTo>
                  <a:cubicBezTo>
                    <a:pt x="12662" y="17299"/>
                    <a:pt x="11972" y="17587"/>
                    <a:pt x="11279" y="17875"/>
                  </a:cubicBezTo>
                  <a:cubicBezTo>
                    <a:pt x="14155" y="19074"/>
                    <a:pt x="16739" y="20164"/>
                    <a:pt x="16970" y="20310"/>
                  </a:cubicBezTo>
                  <a:cubicBezTo>
                    <a:pt x="17563" y="20683"/>
                    <a:pt x="17762" y="21487"/>
                    <a:pt x="18566" y="21541"/>
                  </a:cubicBezTo>
                  <a:cubicBezTo>
                    <a:pt x="19428" y="21600"/>
                    <a:pt x="19275" y="21180"/>
                    <a:pt x="19910" y="20802"/>
                  </a:cubicBezTo>
                  <a:cubicBezTo>
                    <a:pt x="20673" y="20350"/>
                    <a:pt x="21417" y="20284"/>
                    <a:pt x="21202" y="19710"/>
                  </a:cubicBezTo>
                  <a:cubicBezTo>
                    <a:pt x="20850" y="18767"/>
                    <a:pt x="19169" y="19461"/>
                    <a:pt x="18116" y="19006"/>
                  </a:cubicBezTo>
                  <a:cubicBezTo>
                    <a:pt x="17898" y="18912"/>
                    <a:pt x="15814" y="18054"/>
                    <a:pt x="13327" y="17024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29" name="椅子"/>
          <p:cNvSpPr/>
          <p:nvPr/>
        </p:nvSpPr>
        <p:spPr>
          <a:xfrm flipH="1">
            <a:off x="7829911" y="2090915"/>
            <a:ext cx="754882" cy="927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5" fill="norm" stroke="1" extrusionOk="0">
                <a:moveTo>
                  <a:pt x="19748" y="3"/>
                </a:moveTo>
                <a:cubicBezTo>
                  <a:pt x="19500" y="-25"/>
                  <a:pt x="19269" y="113"/>
                  <a:pt x="19228" y="313"/>
                </a:cubicBezTo>
                <a:lnTo>
                  <a:pt x="17274" y="9415"/>
                </a:lnTo>
                <a:cubicBezTo>
                  <a:pt x="17210" y="9715"/>
                  <a:pt x="17210" y="10021"/>
                  <a:pt x="17276" y="10321"/>
                </a:cubicBezTo>
                <a:lnTo>
                  <a:pt x="17770" y="12234"/>
                </a:lnTo>
                <a:lnTo>
                  <a:pt x="3899" y="11477"/>
                </a:lnTo>
                <a:cubicBezTo>
                  <a:pt x="3299" y="11448"/>
                  <a:pt x="2762" y="11777"/>
                  <a:pt x="2634" y="12254"/>
                </a:cubicBezTo>
                <a:lnTo>
                  <a:pt x="0" y="21575"/>
                </a:lnTo>
                <a:lnTo>
                  <a:pt x="1501" y="21575"/>
                </a:lnTo>
                <a:lnTo>
                  <a:pt x="3905" y="14727"/>
                </a:lnTo>
                <a:cubicBezTo>
                  <a:pt x="4178" y="14061"/>
                  <a:pt x="4985" y="13637"/>
                  <a:pt x="5896" y="13682"/>
                </a:cubicBezTo>
                <a:lnTo>
                  <a:pt x="16629" y="14206"/>
                </a:lnTo>
                <a:cubicBezTo>
                  <a:pt x="17536" y="14250"/>
                  <a:pt x="18294" y="14752"/>
                  <a:pt x="18500" y="15443"/>
                </a:cubicBezTo>
                <a:lnTo>
                  <a:pt x="20287" y="21575"/>
                </a:lnTo>
                <a:lnTo>
                  <a:pt x="21600" y="21575"/>
                </a:lnTo>
                <a:lnTo>
                  <a:pt x="21165" y="19444"/>
                </a:lnTo>
                <a:lnTo>
                  <a:pt x="19771" y="12633"/>
                </a:lnTo>
                <a:lnTo>
                  <a:pt x="19711" y="12340"/>
                </a:lnTo>
                <a:lnTo>
                  <a:pt x="19265" y="10167"/>
                </a:lnTo>
                <a:cubicBezTo>
                  <a:pt x="19222" y="9957"/>
                  <a:pt x="19223" y="9742"/>
                  <a:pt x="19267" y="9532"/>
                </a:cubicBezTo>
                <a:lnTo>
                  <a:pt x="21144" y="521"/>
                </a:lnTo>
                <a:cubicBezTo>
                  <a:pt x="21187" y="312"/>
                  <a:pt x="21010" y="115"/>
                  <a:pt x="20752" y="86"/>
                </a:cubicBezTo>
                <a:lnTo>
                  <a:pt x="19748" y="3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30" name="稲妻"/>
          <p:cNvSpPr/>
          <p:nvPr/>
        </p:nvSpPr>
        <p:spPr>
          <a:xfrm>
            <a:off x="7989848" y="2068640"/>
            <a:ext cx="435009" cy="780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808" y="0"/>
                </a:moveTo>
                <a:lnTo>
                  <a:pt x="0" y="12520"/>
                </a:lnTo>
                <a:lnTo>
                  <a:pt x="12017" y="12520"/>
                </a:lnTo>
                <a:lnTo>
                  <a:pt x="9664" y="21600"/>
                </a:lnTo>
                <a:lnTo>
                  <a:pt x="21600" y="8375"/>
                </a:lnTo>
                <a:lnTo>
                  <a:pt x="11515" y="8375"/>
                </a:lnTo>
                <a:lnTo>
                  <a:pt x="16221" y="0"/>
                </a:lnTo>
                <a:lnTo>
                  <a:pt x="6808" y="0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731" name="四角形 四角形" descr="四角形 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325" y="1890715"/>
            <a:ext cx="3740853" cy="2226172"/>
          </a:xfrm>
          <a:prstGeom prst="rect">
            <a:avLst/>
          </a:prstGeom>
        </p:spPr>
      </p:pic>
      <p:pic>
        <p:nvPicPr>
          <p:cNvPr id="733" name="四角形 四角形" descr="四角形 四角形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2809" y="1866546"/>
            <a:ext cx="3740852" cy="2274510"/>
          </a:xfrm>
          <a:prstGeom prst="rect">
            <a:avLst/>
          </a:prstGeom>
        </p:spPr>
      </p:pic>
      <p:sp>
        <p:nvSpPr>
          <p:cNvPr id="735" name="1st ステージ"/>
          <p:cNvSpPr txBox="1"/>
          <p:nvPr/>
        </p:nvSpPr>
        <p:spPr>
          <a:xfrm>
            <a:off x="2494638" y="3269758"/>
            <a:ext cx="3520226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1st ステージ</a:t>
            </a:r>
          </a:p>
        </p:txBody>
      </p:sp>
      <p:sp>
        <p:nvSpPr>
          <p:cNvPr id="736" name="2nd ステージ"/>
          <p:cNvSpPr txBox="1"/>
          <p:nvPr/>
        </p:nvSpPr>
        <p:spPr>
          <a:xfrm>
            <a:off x="7329828" y="3269758"/>
            <a:ext cx="3520226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57671">
              <a:spcBef>
                <a:spcPts val="0"/>
              </a:spcBef>
              <a:defRPr sz="437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2nd ステージ</a:t>
            </a:r>
          </a:p>
        </p:txBody>
      </p:sp>
      <p:sp>
        <p:nvSpPr>
          <p:cNvPr id="737" name="三角形"/>
          <p:cNvSpPr/>
          <p:nvPr/>
        </p:nvSpPr>
        <p:spPr>
          <a:xfrm rot="5400000">
            <a:off x="6335763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38" name="三角形"/>
          <p:cNvSpPr/>
          <p:nvPr/>
        </p:nvSpPr>
        <p:spPr>
          <a:xfrm rot="5400000">
            <a:off x="1500573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39" name="三角形"/>
          <p:cNvSpPr/>
          <p:nvPr/>
        </p:nvSpPr>
        <p:spPr>
          <a:xfrm rot="5400000">
            <a:off x="11133844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740" name="画像" descr="画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" y="2201703"/>
            <a:ext cx="1857345" cy="1857344"/>
          </a:xfrm>
          <a:prstGeom prst="rect">
            <a:avLst/>
          </a:prstGeom>
          <a:ln w="3175">
            <a:miter lim="400000"/>
          </a:ln>
        </p:spPr>
      </p:pic>
      <p:sp>
        <p:nvSpPr>
          <p:cNvPr id="741" name="クリア"/>
          <p:cNvSpPr txBox="1"/>
          <p:nvPr/>
        </p:nvSpPr>
        <p:spPr>
          <a:xfrm>
            <a:off x="12090800" y="2017289"/>
            <a:ext cx="754883" cy="22261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45930">
              <a:spcBef>
                <a:spcPts val="0"/>
              </a:spcBef>
              <a:defRPr sz="4278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クリア</a:t>
            </a:r>
          </a:p>
        </p:txBody>
      </p:sp>
      <p:sp>
        <p:nvSpPr>
          <p:cNvPr id="742" name="クリア確率"/>
          <p:cNvSpPr txBox="1"/>
          <p:nvPr/>
        </p:nvSpPr>
        <p:spPr>
          <a:xfrm>
            <a:off x="2474783" y="4405125"/>
            <a:ext cx="4024506" cy="1087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クリア確率 </a:t>
            </a:r>
            <a14:m>
              <m:oMath>
                <m:f>
                  <m:fPr>
                    <m:ctrlP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num>
                  <m:den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den>
                </m:f>
              </m:oMath>
            </a14:m>
          </a:p>
        </p:txBody>
      </p:sp>
      <p:sp>
        <p:nvSpPr>
          <p:cNvPr id="743" name="クリア確率"/>
          <p:cNvSpPr txBox="1"/>
          <p:nvPr/>
        </p:nvSpPr>
        <p:spPr>
          <a:xfrm>
            <a:off x="7239938" y="4405125"/>
            <a:ext cx="4024506" cy="1087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クリア確率 </a:t>
            </a:r>
            <a14:m>
              <m:oMath>
                <m:f>
                  <m:fPr>
                    <m:ctrlP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</a:p>
        </p:txBody>
      </p:sp>
      <p:sp>
        <p:nvSpPr>
          <p:cNvPr id="744" name="歩く男性"/>
          <p:cNvSpPr/>
          <p:nvPr/>
        </p:nvSpPr>
        <p:spPr>
          <a:xfrm>
            <a:off x="202444" y="6149838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45" name="椅子"/>
          <p:cNvSpPr/>
          <p:nvPr/>
        </p:nvSpPr>
        <p:spPr>
          <a:xfrm flipH="1">
            <a:off x="9648862" y="2093017"/>
            <a:ext cx="754882" cy="927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5" fill="norm" stroke="1" extrusionOk="0">
                <a:moveTo>
                  <a:pt x="19748" y="3"/>
                </a:moveTo>
                <a:cubicBezTo>
                  <a:pt x="19500" y="-25"/>
                  <a:pt x="19269" y="113"/>
                  <a:pt x="19228" y="313"/>
                </a:cubicBezTo>
                <a:lnTo>
                  <a:pt x="17274" y="9415"/>
                </a:lnTo>
                <a:cubicBezTo>
                  <a:pt x="17210" y="9715"/>
                  <a:pt x="17210" y="10021"/>
                  <a:pt x="17276" y="10321"/>
                </a:cubicBezTo>
                <a:lnTo>
                  <a:pt x="17770" y="12234"/>
                </a:lnTo>
                <a:lnTo>
                  <a:pt x="3899" y="11477"/>
                </a:lnTo>
                <a:cubicBezTo>
                  <a:pt x="3299" y="11448"/>
                  <a:pt x="2762" y="11777"/>
                  <a:pt x="2634" y="12254"/>
                </a:cubicBezTo>
                <a:lnTo>
                  <a:pt x="0" y="21575"/>
                </a:lnTo>
                <a:lnTo>
                  <a:pt x="1501" y="21575"/>
                </a:lnTo>
                <a:lnTo>
                  <a:pt x="3905" y="14727"/>
                </a:lnTo>
                <a:cubicBezTo>
                  <a:pt x="4178" y="14061"/>
                  <a:pt x="4985" y="13637"/>
                  <a:pt x="5896" y="13682"/>
                </a:cubicBezTo>
                <a:lnTo>
                  <a:pt x="16629" y="14206"/>
                </a:lnTo>
                <a:cubicBezTo>
                  <a:pt x="17536" y="14250"/>
                  <a:pt x="18294" y="14752"/>
                  <a:pt x="18500" y="15443"/>
                </a:cubicBezTo>
                <a:lnTo>
                  <a:pt x="20287" y="21575"/>
                </a:lnTo>
                <a:lnTo>
                  <a:pt x="21600" y="21575"/>
                </a:lnTo>
                <a:lnTo>
                  <a:pt x="21165" y="19444"/>
                </a:lnTo>
                <a:lnTo>
                  <a:pt x="19771" y="12633"/>
                </a:lnTo>
                <a:lnTo>
                  <a:pt x="19711" y="12340"/>
                </a:lnTo>
                <a:lnTo>
                  <a:pt x="19265" y="10167"/>
                </a:lnTo>
                <a:cubicBezTo>
                  <a:pt x="19222" y="9957"/>
                  <a:pt x="19223" y="9742"/>
                  <a:pt x="19267" y="9532"/>
                </a:cubicBezTo>
                <a:lnTo>
                  <a:pt x="21144" y="521"/>
                </a:lnTo>
                <a:cubicBezTo>
                  <a:pt x="21187" y="312"/>
                  <a:pt x="21010" y="115"/>
                  <a:pt x="20752" y="86"/>
                </a:cubicBezTo>
                <a:lnTo>
                  <a:pt x="19748" y="3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46" name="歩く男性"/>
          <p:cNvSpPr/>
          <p:nvPr/>
        </p:nvSpPr>
        <p:spPr>
          <a:xfrm>
            <a:off x="712972" y="6149837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47" name="歩く男性"/>
          <p:cNvSpPr/>
          <p:nvPr/>
        </p:nvSpPr>
        <p:spPr>
          <a:xfrm>
            <a:off x="1223501" y="6149838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48" name="歩く男性"/>
          <p:cNvSpPr/>
          <p:nvPr/>
        </p:nvSpPr>
        <p:spPr>
          <a:xfrm>
            <a:off x="1734030" y="6149838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49" name="歩く男性"/>
          <p:cNvSpPr/>
          <p:nvPr/>
        </p:nvSpPr>
        <p:spPr>
          <a:xfrm>
            <a:off x="202444" y="7182771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50" name="歩く男性"/>
          <p:cNvSpPr/>
          <p:nvPr/>
        </p:nvSpPr>
        <p:spPr>
          <a:xfrm>
            <a:off x="712972" y="7182770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51" name="歩く男性"/>
          <p:cNvSpPr/>
          <p:nvPr/>
        </p:nvSpPr>
        <p:spPr>
          <a:xfrm>
            <a:off x="1223501" y="7182771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52" name="歩く男性"/>
          <p:cNvSpPr/>
          <p:nvPr/>
        </p:nvSpPr>
        <p:spPr>
          <a:xfrm>
            <a:off x="1734030" y="7182771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53" name="歩く男性"/>
          <p:cNvSpPr/>
          <p:nvPr/>
        </p:nvSpPr>
        <p:spPr>
          <a:xfrm>
            <a:off x="202444" y="8215705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54" name="歩く男性"/>
          <p:cNvSpPr/>
          <p:nvPr/>
        </p:nvSpPr>
        <p:spPr>
          <a:xfrm>
            <a:off x="712972" y="8215704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55" name="歩く男性"/>
          <p:cNvSpPr/>
          <p:nvPr/>
        </p:nvSpPr>
        <p:spPr>
          <a:xfrm>
            <a:off x="1223501" y="8215705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56" name="歩く男性"/>
          <p:cNvSpPr/>
          <p:nvPr/>
        </p:nvSpPr>
        <p:spPr>
          <a:xfrm>
            <a:off x="1734030" y="8215705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57" name="三角形"/>
          <p:cNvSpPr/>
          <p:nvPr/>
        </p:nvSpPr>
        <p:spPr>
          <a:xfrm rot="5400000">
            <a:off x="2510645" y="7325750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58" name="歩く男性"/>
          <p:cNvSpPr/>
          <p:nvPr/>
        </p:nvSpPr>
        <p:spPr>
          <a:xfrm>
            <a:off x="3528436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59" name="歩く男性"/>
          <p:cNvSpPr/>
          <p:nvPr/>
        </p:nvSpPr>
        <p:spPr>
          <a:xfrm>
            <a:off x="4038964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60" name="歩く男性"/>
          <p:cNvSpPr/>
          <p:nvPr/>
        </p:nvSpPr>
        <p:spPr>
          <a:xfrm>
            <a:off x="4549493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61" name="歩く男性"/>
          <p:cNvSpPr/>
          <p:nvPr/>
        </p:nvSpPr>
        <p:spPr>
          <a:xfrm>
            <a:off x="5060021" y="6182450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62" name="歩く男性"/>
          <p:cNvSpPr/>
          <p:nvPr/>
        </p:nvSpPr>
        <p:spPr>
          <a:xfrm>
            <a:off x="3528436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63" name="歩く男性"/>
          <p:cNvSpPr/>
          <p:nvPr/>
        </p:nvSpPr>
        <p:spPr>
          <a:xfrm>
            <a:off x="4038964" y="7215382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64" name="歩く男性"/>
          <p:cNvSpPr/>
          <p:nvPr/>
        </p:nvSpPr>
        <p:spPr>
          <a:xfrm>
            <a:off x="4549493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65" name="歩く男性"/>
          <p:cNvSpPr/>
          <p:nvPr/>
        </p:nvSpPr>
        <p:spPr>
          <a:xfrm>
            <a:off x="5060021" y="7215383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66" name="歩く男性"/>
          <p:cNvSpPr/>
          <p:nvPr/>
        </p:nvSpPr>
        <p:spPr>
          <a:xfrm>
            <a:off x="3528436" y="8248317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67" name="歩く男性"/>
          <p:cNvSpPr/>
          <p:nvPr/>
        </p:nvSpPr>
        <p:spPr>
          <a:xfrm>
            <a:off x="4038964" y="8248316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68" name="歩く男性"/>
          <p:cNvSpPr/>
          <p:nvPr/>
        </p:nvSpPr>
        <p:spPr>
          <a:xfrm>
            <a:off x="4549493" y="8248317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69" name="歩く男性"/>
          <p:cNvSpPr/>
          <p:nvPr/>
        </p:nvSpPr>
        <p:spPr>
          <a:xfrm>
            <a:off x="5060021" y="8248317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70" name="三角形"/>
          <p:cNvSpPr/>
          <p:nvPr/>
        </p:nvSpPr>
        <p:spPr>
          <a:xfrm rot="5400000">
            <a:off x="6057631" y="7325750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71" name="三角形"/>
          <p:cNvSpPr/>
          <p:nvPr/>
        </p:nvSpPr>
        <p:spPr>
          <a:xfrm rot="5400000">
            <a:off x="9651021" y="7325750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72" name="方程式"/>
          <p:cNvSpPr txBox="1"/>
          <p:nvPr/>
        </p:nvSpPr>
        <p:spPr>
          <a:xfrm>
            <a:off x="4973834" y="8060463"/>
            <a:ext cx="976528" cy="13348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f>
                    <m:fPr>
                      <m:ctrlP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num>
                    <m:den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den>
                  </m:f>
                </m:oMath>
              </m:oMathPara>
            </a14:m>
            <a:endParaRPr sz="49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グループ"/>
          <p:cNvGrpSpPr/>
          <p:nvPr/>
        </p:nvGrpSpPr>
        <p:grpSpPr>
          <a:xfrm>
            <a:off x="2312534" y="3897709"/>
            <a:ext cx="4024505" cy="1652191"/>
            <a:chOff x="0" y="0"/>
            <a:chExt cx="4024504" cy="1652190"/>
          </a:xfrm>
        </p:grpSpPr>
        <p:sp>
          <p:nvSpPr>
            <p:cNvPr id="774" name="角丸四角形"/>
            <p:cNvSpPr/>
            <p:nvPr/>
          </p:nvSpPr>
          <p:spPr>
            <a:xfrm>
              <a:off x="0" y="382190"/>
              <a:ext cx="4024505" cy="1270001"/>
            </a:xfrm>
            <a:prstGeom prst="roundRect">
              <a:avLst>
                <a:gd name="adj" fmla="val 16707"/>
              </a:avLst>
            </a:prstGeom>
            <a:solidFill>
              <a:schemeClr val="accent2">
                <a:alpha val="3899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5" name="三角形"/>
            <p:cNvSpPr/>
            <p:nvPr/>
          </p:nvSpPr>
          <p:spPr>
            <a:xfrm>
              <a:off x="303665" y="-1"/>
              <a:ext cx="673167" cy="39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3810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79" name="グループ"/>
          <p:cNvGrpSpPr/>
          <p:nvPr/>
        </p:nvGrpSpPr>
        <p:grpSpPr>
          <a:xfrm>
            <a:off x="7040580" y="3887768"/>
            <a:ext cx="4024505" cy="1652191"/>
            <a:chOff x="0" y="0"/>
            <a:chExt cx="4024504" cy="1652190"/>
          </a:xfrm>
        </p:grpSpPr>
        <p:sp>
          <p:nvSpPr>
            <p:cNvPr id="777" name="角丸四角形"/>
            <p:cNvSpPr/>
            <p:nvPr/>
          </p:nvSpPr>
          <p:spPr>
            <a:xfrm>
              <a:off x="0" y="382190"/>
              <a:ext cx="4024505" cy="1270001"/>
            </a:xfrm>
            <a:prstGeom prst="roundRect">
              <a:avLst>
                <a:gd name="adj" fmla="val 16707"/>
              </a:avLst>
            </a:prstGeom>
            <a:solidFill>
              <a:schemeClr val="accent2">
                <a:alpha val="3899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8" name="三角形"/>
            <p:cNvSpPr/>
            <p:nvPr/>
          </p:nvSpPr>
          <p:spPr>
            <a:xfrm>
              <a:off x="303665" y="-1"/>
              <a:ext cx="673167" cy="39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3810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80" name="なぜかけ算？ 直感的に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なぜかけ算？ 直感的に</a:t>
            </a:r>
          </a:p>
        </p:txBody>
      </p:sp>
      <p:sp>
        <p:nvSpPr>
          <p:cNvPr id="781" name="KISUKE"/>
          <p:cNvSpPr txBox="1"/>
          <p:nvPr/>
        </p:nvSpPr>
        <p:spPr>
          <a:xfrm>
            <a:off x="455321" y="888991"/>
            <a:ext cx="4343113" cy="10160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63541">
              <a:spcBef>
                <a:spcPts val="0"/>
              </a:spcBef>
              <a:defRPr b="1" sz="6240">
                <a:solidFill>
                  <a:schemeClr val="accent1">
                    <a:lumOff val="-13575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KISUKE</a:t>
            </a:r>
          </a:p>
        </p:txBody>
      </p:sp>
      <p:sp>
        <p:nvSpPr>
          <p:cNvPr id="782" name="カップケーキ"/>
          <p:cNvSpPr/>
          <p:nvPr/>
        </p:nvSpPr>
        <p:spPr>
          <a:xfrm>
            <a:off x="2792537" y="2098498"/>
            <a:ext cx="754883" cy="916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fill="norm" stroke="1" extrusionOk="0">
                <a:moveTo>
                  <a:pt x="10955" y="0"/>
                </a:moveTo>
                <a:cubicBezTo>
                  <a:pt x="9245" y="43"/>
                  <a:pt x="8517" y="869"/>
                  <a:pt x="8209" y="1571"/>
                </a:cubicBezTo>
                <a:cubicBezTo>
                  <a:pt x="8170" y="1663"/>
                  <a:pt x="8065" y="1723"/>
                  <a:pt x="7947" y="1723"/>
                </a:cubicBezTo>
                <a:cubicBezTo>
                  <a:pt x="7259" y="1750"/>
                  <a:pt x="6486" y="1940"/>
                  <a:pt x="5824" y="2501"/>
                </a:cubicBezTo>
                <a:cubicBezTo>
                  <a:pt x="5228" y="3015"/>
                  <a:pt x="5078" y="3537"/>
                  <a:pt x="5097" y="3975"/>
                </a:cubicBezTo>
                <a:cubicBezTo>
                  <a:pt x="5104" y="4072"/>
                  <a:pt x="5032" y="4158"/>
                  <a:pt x="4927" y="4196"/>
                </a:cubicBezTo>
                <a:cubicBezTo>
                  <a:pt x="3873" y="4607"/>
                  <a:pt x="3113" y="5655"/>
                  <a:pt x="3447" y="6611"/>
                </a:cubicBezTo>
                <a:cubicBezTo>
                  <a:pt x="3500" y="6757"/>
                  <a:pt x="3381" y="6908"/>
                  <a:pt x="3197" y="6919"/>
                </a:cubicBezTo>
                <a:cubicBezTo>
                  <a:pt x="3191" y="6919"/>
                  <a:pt x="3186" y="6919"/>
                  <a:pt x="3179" y="6919"/>
                </a:cubicBezTo>
                <a:cubicBezTo>
                  <a:pt x="2445" y="6973"/>
                  <a:pt x="2005" y="7621"/>
                  <a:pt x="2346" y="8161"/>
                </a:cubicBezTo>
                <a:cubicBezTo>
                  <a:pt x="2700" y="8717"/>
                  <a:pt x="3139" y="9208"/>
                  <a:pt x="3382" y="9462"/>
                </a:cubicBezTo>
                <a:cubicBezTo>
                  <a:pt x="3434" y="9516"/>
                  <a:pt x="3413" y="9599"/>
                  <a:pt x="3335" y="9631"/>
                </a:cubicBezTo>
                <a:cubicBezTo>
                  <a:pt x="1887" y="10279"/>
                  <a:pt x="943" y="11116"/>
                  <a:pt x="747" y="12040"/>
                </a:cubicBezTo>
                <a:cubicBezTo>
                  <a:pt x="740" y="12083"/>
                  <a:pt x="774" y="12120"/>
                  <a:pt x="827" y="12131"/>
                </a:cubicBezTo>
                <a:cubicBezTo>
                  <a:pt x="1148" y="12190"/>
                  <a:pt x="1331" y="12309"/>
                  <a:pt x="1422" y="12379"/>
                </a:cubicBezTo>
                <a:cubicBezTo>
                  <a:pt x="1462" y="12406"/>
                  <a:pt x="1514" y="12406"/>
                  <a:pt x="1553" y="12379"/>
                </a:cubicBezTo>
                <a:cubicBezTo>
                  <a:pt x="1665" y="12298"/>
                  <a:pt x="1915" y="12142"/>
                  <a:pt x="2262" y="12126"/>
                </a:cubicBezTo>
                <a:cubicBezTo>
                  <a:pt x="2707" y="12104"/>
                  <a:pt x="2996" y="12287"/>
                  <a:pt x="3113" y="12379"/>
                </a:cubicBezTo>
                <a:cubicBezTo>
                  <a:pt x="3153" y="12406"/>
                  <a:pt x="3205" y="12411"/>
                  <a:pt x="3245" y="12379"/>
                </a:cubicBezTo>
                <a:cubicBezTo>
                  <a:pt x="3356" y="12298"/>
                  <a:pt x="3604" y="12142"/>
                  <a:pt x="3951" y="12126"/>
                </a:cubicBezTo>
                <a:cubicBezTo>
                  <a:pt x="4396" y="12104"/>
                  <a:pt x="4684" y="12287"/>
                  <a:pt x="4809" y="12379"/>
                </a:cubicBezTo>
                <a:cubicBezTo>
                  <a:pt x="4848" y="12406"/>
                  <a:pt x="4900" y="12411"/>
                  <a:pt x="4940" y="12379"/>
                </a:cubicBezTo>
                <a:cubicBezTo>
                  <a:pt x="5051" y="12298"/>
                  <a:pt x="5301" y="12142"/>
                  <a:pt x="5648" y="12126"/>
                </a:cubicBezTo>
                <a:cubicBezTo>
                  <a:pt x="6094" y="12104"/>
                  <a:pt x="6382" y="12282"/>
                  <a:pt x="6500" y="12379"/>
                </a:cubicBezTo>
                <a:cubicBezTo>
                  <a:pt x="6539" y="12406"/>
                  <a:pt x="6598" y="12411"/>
                  <a:pt x="6631" y="12379"/>
                </a:cubicBezTo>
                <a:cubicBezTo>
                  <a:pt x="6749" y="12293"/>
                  <a:pt x="7018" y="12126"/>
                  <a:pt x="7411" y="12126"/>
                </a:cubicBezTo>
                <a:cubicBezTo>
                  <a:pt x="7811" y="12126"/>
                  <a:pt x="8080" y="12293"/>
                  <a:pt x="8191" y="12379"/>
                </a:cubicBezTo>
                <a:cubicBezTo>
                  <a:pt x="8230" y="12406"/>
                  <a:pt x="8283" y="12406"/>
                  <a:pt x="8322" y="12379"/>
                </a:cubicBezTo>
                <a:cubicBezTo>
                  <a:pt x="8433" y="12298"/>
                  <a:pt x="8681" y="12142"/>
                  <a:pt x="9028" y="12126"/>
                </a:cubicBezTo>
                <a:cubicBezTo>
                  <a:pt x="9474" y="12104"/>
                  <a:pt x="9762" y="12282"/>
                  <a:pt x="9880" y="12379"/>
                </a:cubicBezTo>
                <a:cubicBezTo>
                  <a:pt x="9919" y="12406"/>
                  <a:pt x="9978" y="12411"/>
                  <a:pt x="10011" y="12379"/>
                </a:cubicBezTo>
                <a:cubicBezTo>
                  <a:pt x="10129" y="12293"/>
                  <a:pt x="10398" y="12126"/>
                  <a:pt x="10791" y="12126"/>
                </a:cubicBezTo>
                <a:cubicBezTo>
                  <a:pt x="11191" y="12126"/>
                  <a:pt x="11460" y="12293"/>
                  <a:pt x="11571" y="12379"/>
                </a:cubicBezTo>
                <a:cubicBezTo>
                  <a:pt x="11610" y="12406"/>
                  <a:pt x="11663" y="12406"/>
                  <a:pt x="11702" y="12379"/>
                </a:cubicBezTo>
                <a:cubicBezTo>
                  <a:pt x="11814" y="12298"/>
                  <a:pt x="12061" y="12142"/>
                  <a:pt x="12408" y="12126"/>
                </a:cubicBezTo>
                <a:cubicBezTo>
                  <a:pt x="12854" y="12104"/>
                  <a:pt x="13142" y="12287"/>
                  <a:pt x="13260" y="12379"/>
                </a:cubicBezTo>
                <a:cubicBezTo>
                  <a:pt x="13299" y="12406"/>
                  <a:pt x="13352" y="12411"/>
                  <a:pt x="13391" y="12379"/>
                </a:cubicBezTo>
                <a:cubicBezTo>
                  <a:pt x="13503" y="12298"/>
                  <a:pt x="13752" y="12142"/>
                  <a:pt x="14100" y="12126"/>
                </a:cubicBezTo>
                <a:cubicBezTo>
                  <a:pt x="14545" y="12104"/>
                  <a:pt x="14833" y="12287"/>
                  <a:pt x="14951" y="12379"/>
                </a:cubicBezTo>
                <a:cubicBezTo>
                  <a:pt x="14991" y="12406"/>
                  <a:pt x="15043" y="12411"/>
                  <a:pt x="15082" y="12379"/>
                </a:cubicBezTo>
                <a:cubicBezTo>
                  <a:pt x="15194" y="12298"/>
                  <a:pt x="15443" y="12142"/>
                  <a:pt x="15791" y="12126"/>
                </a:cubicBezTo>
                <a:cubicBezTo>
                  <a:pt x="16236" y="12104"/>
                  <a:pt x="16524" y="12287"/>
                  <a:pt x="16649" y="12379"/>
                </a:cubicBezTo>
                <a:cubicBezTo>
                  <a:pt x="16688" y="12406"/>
                  <a:pt x="16740" y="12411"/>
                  <a:pt x="16780" y="12379"/>
                </a:cubicBezTo>
                <a:cubicBezTo>
                  <a:pt x="16891" y="12298"/>
                  <a:pt x="17139" y="12142"/>
                  <a:pt x="17486" y="12126"/>
                </a:cubicBezTo>
                <a:cubicBezTo>
                  <a:pt x="17931" y="12104"/>
                  <a:pt x="18221" y="12282"/>
                  <a:pt x="18346" y="12379"/>
                </a:cubicBezTo>
                <a:cubicBezTo>
                  <a:pt x="18385" y="12406"/>
                  <a:pt x="18438" y="12411"/>
                  <a:pt x="18477" y="12379"/>
                </a:cubicBezTo>
                <a:cubicBezTo>
                  <a:pt x="18588" y="12298"/>
                  <a:pt x="18836" y="12142"/>
                  <a:pt x="19183" y="12126"/>
                </a:cubicBezTo>
                <a:cubicBezTo>
                  <a:pt x="19629" y="12104"/>
                  <a:pt x="19917" y="12282"/>
                  <a:pt x="20035" y="12379"/>
                </a:cubicBezTo>
                <a:cubicBezTo>
                  <a:pt x="20074" y="12406"/>
                  <a:pt x="20133" y="12411"/>
                  <a:pt x="20166" y="12379"/>
                </a:cubicBezTo>
                <a:cubicBezTo>
                  <a:pt x="20258" y="12309"/>
                  <a:pt x="20441" y="12191"/>
                  <a:pt x="20723" y="12143"/>
                </a:cubicBezTo>
                <a:cubicBezTo>
                  <a:pt x="20775" y="12132"/>
                  <a:pt x="20809" y="12093"/>
                  <a:pt x="20803" y="12050"/>
                </a:cubicBezTo>
                <a:cubicBezTo>
                  <a:pt x="20613" y="11159"/>
                  <a:pt x="19727" y="10349"/>
                  <a:pt x="18370" y="9712"/>
                </a:cubicBezTo>
                <a:cubicBezTo>
                  <a:pt x="18292" y="9674"/>
                  <a:pt x="18280" y="9587"/>
                  <a:pt x="18346" y="9533"/>
                </a:cubicBezTo>
                <a:cubicBezTo>
                  <a:pt x="18778" y="9171"/>
                  <a:pt x="19086" y="8463"/>
                  <a:pt x="19269" y="7896"/>
                </a:cubicBezTo>
                <a:cubicBezTo>
                  <a:pt x="19433" y="7404"/>
                  <a:pt x="19033" y="6908"/>
                  <a:pt x="18424" y="6833"/>
                </a:cubicBezTo>
                <a:cubicBezTo>
                  <a:pt x="18325" y="6822"/>
                  <a:pt x="18226" y="6811"/>
                  <a:pt x="18108" y="6801"/>
                </a:cubicBezTo>
                <a:cubicBezTo>
                  <a:pt x="17931" y="6784"/>
                  <a:pt x="17820" y="6639"/>
                  <a:pt x="17873" y="6498"/>
                </a:cubicBezTo>
                <a:cubicBezTo>
                  <a:pt x="18390" y="5002"/>
                  <a:pt x="17291" y="3835"/>
                  <a:pt x="15823" y="3646"/>
                </a:cubicBezTo>
                <a:cubicBezTo>
                  <a:pt x="15706" y="3630"/>
                  <a:pt x="15606" y="3559"/>
                  <a:pt x="15580" y="3462"/>
                </a:cubicBezTo>
                <a:cubicBezTo>
                  <a:pt x="15246" y="2187"/>
                  <a:pt x="14335" y="1550"/>
                  <a:pt x="12769" y="1490"/>
                </a:cubicBezTo>
                <a:cubicBezTo>
                  <a:pt x="11196" y="1431"/>
                  <a:pt x="11151" y="697"/>
                  <a:pt x="11250" y="287"/>
                </a:cubicBezTo>
                <a:cubicBezTo>
                  <a:pt x="11289" y="136"/>
                  <a:pt x="11138" y="0"/>
                  <a:pt x="10955" y="0"/>
                </a:cubicBezTo>
                <a:close/>
                <a:moveTo>
                  <a:pt x="560" y="12602"/>
                </a:moveTo>
                <a:cubicBezTo>
                  <a:pt x="420" y="12602"/>
                  <a:pt x="280" y="12648"/>
                  <a:pt x="171" y="12737"/>
                </a:cubicBezTo>
                <a:lnTo>
                  <a:pt x="59" y="12823"/>
                </a:lnTo>
                <a:cubicBezTo>
                  <a:pt x="6" y="12861"/>
                  <a:pt x="-12" y="12920"/>
                  <a:pt x="8" y="12980"/>
                </a:cubicBezTo>
                <a:lnTo>
                  <a:pt x="2524" y="21254"/>
                </a:lnTo>
                <a:cubicBezTo>
                  <a:pt x="2583" y="21459"/>
                  <a:pt x="2805" y="21600"/>
                  <a:pt x="3060" y="21600"/>
                </a:cubicBezTo>
                <a:lnTo>
                  <a:pt x="18522" y="21600"/>
                </a:lnTo>
                <a:cubicBezTo>
                  <a:pt x="18777" y="21600"/>
                  <a:pt x="18999" y="21459"/>
                  <a:pt x="19058" y="21254"/>
                </a:cubicBezTo>
                <a:lnTo>
                  <a:pt x="21568" y="13000"/>
                </a:lnTo>
                <a:cubicBezTo>
                  <a:pt x="21588" y="12941"/>
                  <a:pt x="21561" y="12871"/>
                  <a:pt x="21509" y="12828"/>
                </a:cubicBezTo>
                <a:lnTo>
                  <a:pt x="21392" y="12737"/>
                </a:lnTo>
                <a:cubicBezTo>
                  <a:pt x="21176" y="12559"/>
                  <a:pt x="20828" y="12559"/>
                  <a:pt x="20612" y="12737"/>
                </a:cubicBezTo>
                <a:lnTo>
                  <a:pt x="20541" y="12791"/>
                </a:lnTo>
                <a:cubicBezTo>
                  <a:pt x="20324" y="12969"/>
                  <a:pt x="19977" y="12969"/>
                  <a:pt x="19761" y="12791"/>
                </a:cubicBezTo>
                <a:lnTo>
                  <a:pt x="19689" y="12737"/>
                </a:lnTo>
                <a:cubicBezTo>
                  <a:pt x="19473" y="12559"/>
                  <a:pt x="19125" y="12559"/>
                  <a:pt x="18909" y="12737"/>
                </a:cubicBezTo>
                <a:lnTo>
                  <a:pt x="18837" y="12791"/>
                </a:lnTo>
                <a:cubicBezTo>
                  <a:pt x="18621" y="12969"/>
                  <a:pt x="18273" y="12969"/>
                  <a:pt x="18057" y="12791"/>
                </a:cubicBezTo>
                <a:lnTo>
                  <a:pt x="17985" y="12737"/>
                </a:lnTo>
                <a:cubicBezTo>
                  <a:pt x="17769" y="12559"/>
                  <a:pt x="17422" y="12559"/>
                  <a:pt x="17205" y="12737"/>
                </a:cubicBezTo>
                <a:lnTo>
                  <a:pt x="17134" y="12791"/>
                </a:lnTo>
                <a:cubicBezTo>
                  <a:pt x="16918" y="12969"/>
                  <a:pt x="16570" y="12969"/>
                  <a:pt x="16354" y="12791"/>
                </a:cubicBezTo>
                <a:lnTo>
                  <a:pt x="16282" y="12737"/>
                </a:lnTo>
                <a:cubicBezTo>
                  <a:pt x="16066" y="12559"/>
                  <a:pt x="15718" y="12559"/>
                  <a:pt x="15502" y="12737"/>
                </a:cubicBezTo>
                <a:lnTo>
                  <a:pt x="15430" y="12791"/>
                </a:lnTo>
                <a:cubicBezTo>
                  <a:pt x="15214" y="12969"/>
                  <a:pt x="14867" y="12969"/>
                  <a:pt x="14650" y="12791"/>
                </a:cubicBezTo>
                <a:lnTo>
                  <a:pt x="14579" y="12737"/>
                </a:lnTo>
                <a:cubicBezTo>
                  <a:pt x="14362" y="12559"/>
                  <a:pt x="14015" y="12559"/>
                  <a:pt x="13799" y="12737"/>
                </a:cubicBezTo>
                <a:lnTo>
                  <a:pt x="13727" y="12796"/>
                </a:lnTo>
                <a:cubicBezTo>
                  <a:pt x="13511" y="12974"/>
                  <a:pt x="13163" y="12974"/>
                  <a:pt x="12947" y="12796"/>
                </a:cubicBezTo>
                <a:lnTo>
                  <a:pt x="12875" y="12742"/>
                </a:lnTo>
                <a:cubicBezTo>
                  <a:pt x="12659" y="12564"/>
                  <a:pt x="12311" y="12564"/>
                  <a:pt x="12095" y="12742"/>
                </a:cubicBezTo>
                <a:lnTo>
                  <a:pt x="12024" y="12796"/>
                </a:lnTo>
                <a:cubicBezTo>
                  <a:pt x="11807" y="12974"/>
                  <a:pt x="11460" y="12974"/>
                  <a:pt x="11244" y="12796"/>
                </a:cubicBezTo>
                <a:lnTo>
                  <a:pt x="11172" y="12742"/>
                </a:lnTo>
                <a:cubicBezTo>
                  <a:pt x="10956" y="12569"/>
                  <a:pt x="10608" y="12569"/>
                  <a:pt x="10392" y="12742"/>
                </a:cubicBezTo>
                <a:lnTo>
                  <a:pt x="10320" y="12796"/>
                </a:lnTo>
                <a:cubicBezTo>
                  <a:pt x="10104" y="12969"/>
                  <a:pt x="9756" y="12969"/>
                  <a:pt x="9540" y="12796"/>
                </a:cubicBezTo>
                <a:lnTo>
                  <a:pt x="9468" y="12737"/>
                </a:lnTo>
                <a:cubicBezTo>
                  <a:pt x="9252" y="12559"/>
                  <a:pt x="8905" y="12564"/>
                  <a:pt x="8688" y="12737"/>
                </a:cubicBezTo>
                <a:lnTo>
                  <a:pt x="8617" y="12791"/>
                </a:lnTo>
                <a:cubicBezTo>
                  <a:pt x="8401" y="12969"/>
                  <a:pt x="8053" y="12969"/>
                  <a:pt x="7837" y="12791"/>
                </a:cubicBezTo>
                <a:lnTo>
                  <a:pt x="7765" y="12737"/>
                </a:lnTo>
                <a:cubicBezTo>
                  <a:pt x="7549" y="12564"/>
                  <a:pt x="7201" y="12564"/>
                  <a:pt x="6985" y="12737"/>
                </a:cubicBezTo>
                <a:lnTo>
                  <a:pt x="6913" y="12791"/>
                </a:lnTo>
                <a:cubicBezTo>
                  <a:pt x="6697" y="12969"/>
                  <a:pt x="6350" y="12969"/>
                  <a:pt x="6133" y="12791"/>
                </a:cubicBezTo>
                <a:lnTo>
                  <a:pt x="6062" y="12737"/>
                </a:lnTo>
                <a:cubicBezTo>
                  <a:pt x="5845" y="12559"/>
                  <a:pt x="5498" y="12559"/>
                  <a:pt x="5282" y="12737"/>
                </a:cubicBezTo>
                <a:lnTo>
                  <a:pt x="5210" y="12791"/>
                </a:lnTo>
                <a:cubicBezTo>
                  <a:pt x="4994" y="12969"/>
                  <a:pt x="4646" y="12969"/>
                  <a:pt x="4430" y="12791"/>
                </a:cubicBezTo>
                <a:lnTo>
                  <a:pt x="4358" y="12737"/>
                </a:lnTo>
                <a:cubicBezTo>
                  <a:pt x="4142" y="12559"/>
                  <a:pt x="3794" y="12559"/>
                  <a:pt x="3578" y="12737"/>
                </a:cubicBezTo>
                <a:lnTo>
                  <a:pt x="3507" y="12791"/>
                </a:lnTo>
                <a:cubicBezTo>
                  <a:pt x="3290" y="12964"/>
                  <a:pt x="2943" y="12964"/>
                  <a:pt x="2727" y="12791"/>
                </a:cubicBezTo>
                <a:lnTo>
                  <a:pt x="2655" y="12737"/>
                </a:lnTo>
                <a:cubicBezTo>
                  <a:pt x="2439" y="12559"/>
                  <a:pt x="2091" y="12559"/>
                  <a:pt x="1875" y="12737"/>
                </a:cubicBezTo>
                <a:lnTo>
                  <a:pt x="1803" y="12791"/>
                </a:lnTo>
                <a:cubicBezTo>
                  <a:pt x="1587" y="12969"/>
                  <a:pt x="1239" y="12969"/>
                  <a:pt x="1023" y="12791"/>
                </a:cubicBezTo>
                <a:lnTo>
                  <a:pt x="951" y="12737"/>
                </a:lnTo>
                <a:cubicBezTo>
                  <a:pt x="843" y="12648"/>
                  <a:pt x="701" y="12602"/>
                  <a:pt x="560" y="12602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83" name="カップケーキ"/>
          <p:cNvSpPr/>
          <p:nvPr/>
        </p:nvSpPr>
        <p:spPr>
          <a:xfrm>
            <a:off x="3947345" y="2098498"/>
            <a:ext cx="754883" cy="916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fill="norm" stroke="1" extrusionOk="0">
                <a:moveTo>
                  <a:pt x="10955" y="0"/>
                </a:moveTo>
                <a:cubicBezTo>
                  <a:pt x="9245" y="43"/>
                  <a:pt x="8517" y="869"/>
                  <a:pt x="8209" y="1571"/>
                </a:cubicBezTo>
                <a:cubicBezTo>
                  <a:pt x="8170" y="1663"/>
                  <a:pt x="8065" y="1723"/>
                  <a:pt x="7947" y="1723"/>
                </a:cubicBezTo>
                <a:cubicBezTo>
                  <a:pt x="7259" y="1750"/>
                  <a:pt x="6486" y="1940"/>
                  <a:pt x="5824" y="2501"/>
                </a:cubicBezTo>
                <a:cubicBezTo>
                  <a:pt x="5228" y="3015"/>
                  <a:pt x="5078" y="3537"/>
                  <a:pt x="5097" y="3975"/>
                </a:cubicBezTo>
                <a:cubicBezTo>
                  <a:pt x="5104" y="4072"/>
                  <a:pt x="5032" y="4158"/>
                  <a:pt x="4927" y="4196"/>
                </a:cubicBezTo>
                <a:cubicBezTo>
                  <a:pt x="3873" y="4607"/>
                  <a:pt x="3113" y="5655"/>
                  <a:pt x="3447" y="6611"/>
                </a:cubicBezTo>
                <a:cubicBezTo>
                  <a:pt x="3500" y="6757"/>
                  <a:pt x="3381" y="6908"/>
                  <a:pt x="3197" y="6919"/>
                </a:cubicBezTo>
                <a:cubicBezTo>
                  <a:pt x="3191" y="6919"/>
                  <a:pt x="3186" y="6919"/>
                  <a:pt x="3179" y="6919"/>
                </a:cubicBezTo>
                <a:cubicBezTo>
                  <a:pt x="2445" y="6973"/>
                  <a:pt x="2005" y="7621"/>
                  <a:pt x="2346" y="8161"/>
                </a:cubicBezTo>
                <a:cubicBezTo>
                  <a:pt x="2700" y="8717"/>
                  <a:pt x="3139" y="9208"/>
                  <a:pt x="3382" y="9462"/>
                </a:cubicBezTo>
                <a:cubicBezTo>
                  <a:pt x="3434" y="9516"/>
                  <a:pt x="3413" y="9599"/>
                  <a:pt x="3335" y="9631"/>
                </a:cubicBezTo>
                <a:cubicBezTo>
                  <a:pt x="1887" y="10279"/>
                  <a:pt x="943" y="11116"/>
                  <a:pt x="747" y="12040"/>
                </a:cubicBezTo>
                <a:cubicBezTo>
                  <a:pt x="740" y="12083"/>
                  <a:pt x="774" y="12120"/>
                  <a:pt x="827" y="12131"/>
                </a:cubicBezTo>
                <a:cubicBezTo>
                  <a:pt x="1148" y="12190"/>
                  <a:pt x="1331" y="12309"/>
                  <a:pt x="1422" y="12379"/>
                </a:cubicBezTo>
                <a:cubicBezTo>
                  <a:pt x="1462" y="12406"/>
                  <a:pt x="1514" y="12406"/>
                  <a:pt x="1553" y="12379"/>
                </a:cubicBezTo>
                <a:cubicBezTo>
                  <a:pt x="1665" y="12298"/>
                  <a:pt x="1915" y="12142"/>
                  <a:pt x="2262" y="12126"/>
                </a:cubicBezTo>
                <a:cubicBezTo>
                  <a:pt x="2707" y="12104"/>
                  <a:pt x="2996" y="12287"/>
                  <a:pt x="3113" y="12379"/>
                </a:cubicBezTo>
                <a:cubicBezTo>
                  <a:pt x="3153" y="12406"/>
                  <a:pt x="3205" y="12411"/>
                  <a:pt x="3245" y="12379"/>
                </a:cubicBezTo>
                <a:cubicBezTo>
                  <a:pt x="3356" y="12298"/>
                  <a:pt x="3604" y="12142"/>
                  <a:pt x="3951" y="12126"/>
                </a:cubicBezTo>
                <a:cubicBezTo>
                  <a:pt x="4396" y="12104"/>
                  <a:pt x="4684" y="12287"/>
                  <a:pt x="4809" y="12379"/>
                </a:cubicBezTo>
                <a:cubicBezTo>
                  <a:pt x="4848" y="12406"/>
                  <a:pt x="4900" y="12411"/>
                  <a:pt x="4940" y="12379"/>
                </a:cubicBezTo>
                <a:cubicBezTo>
                  <a:pt x="5051" y="12298"/>
                  <a:pt x="5301" y="12142"/>
                  <a:pt x="5648" y="12126"/>
                </a:cubicBezTo>
                <a:cubicBezTo>
                  <a:pt x="6094" y="12104"/>
                  <a:pt x="6382" y="12282"/>
                  <a:pt x="6500" y="12379"/>
                </a:cubicBezTo>
                <a:cubicBezTo>
                  <a:pt x="6539" y="12406"/>
                  <a:pt x="6598" y="12411"/>
                  <a:pt x="6631" y="12379"/>
                </a:cubicBezTo>
                <a:cubicBezTo>
                  <a:pt x="6749" y="12293"/>
                  <a:pt x="7018" y="12126"/>
                  <a:pt x="7411" y="12126"/>
                </a:cubicBezTo>
                <a:cubicBezTo>
                  <a:pt x="7811" y="12126"/>
                  <a:pt x="8080" y="12293"/>
                  <a:pt x="8191" y="12379"/>
                </a:cubicBezTo>
                <a:cubicBezTo>
                  <a:pt x="8230" y="12406"/>
                  <a:pt x="8283" y="12406"/>
                  <a:pt x="8322" y="12379"/>
                </a:cubicBezTo>
                <a:cubicBezTo>
                  <a:pt x="8433" y="12298"/>
                  <a:pt x="8681" y="12142"/>
                  <a:pt x="9028" y="12126"/>
                </a:cubicBezTo>
                <a:cubicBezTo>
                  <a:pt x="9474" y="12104"/>
                  <a:pt x="9762" y="12282"/>
                  <a:pt x="9880" y="12379"/>
                </a:cubicBezTo>
                <a:cubicBezTo>
                  <a:pt x="9919" y="12406"/>
                  <a:pt x="9978" y="12411"/>
                  <a:pt x="10011" y="12379"/>
                </a:cubicBezTo>
                <a:cubicBezTo>
                  <a:pt x="10129" y="12293"/>
                  <a:pt x="10398" y="12126"/>
                  <a:pt x="10791" y="12126"/>
                </a:cubicBezTo>
                <a:cubicBezTo>
                  <a:pt x="11191" y="12126"/>
                  <a:pt x="11460" y="12293"/>
                  <a:pt x="11571" y="12379"/>
                </a:cubicBezTo>
                <a:cubicBezTo>
                  <a:pt x="11610" y="12406"/>
                  <a:pt x="11663" y="12406"/>
                  <a:pt x="11702" y="12379"/>
                </a:cubicBezTo>
                <a:cubicBezTo>
                  <a:pt x="11814" y="12298"/>
                  <a:pt x="12061" y="12142"/>
                  <a:pt x="12408" y="12126"/>
                </a:cubicBezTo>
                <a:cubicBezTo>
                  <a:pt x="12854" y="12104"/>
                  <a:pt x="13142" y="12287"/>
                  <a:pt x="13260" y="12379"/>
                </a:cubicBezTo>
                <a:cubicBezTo>
                  <a:pt x="13299" y="12406"/>
                  <a:pt x="13352" y="12411"/>
                  <a:pt x="13391" y="12379"/>
                </a:cubicBezTo>
                <a:cubicBezTo>
                  <a:pt x="13503" y="12298"/>
                  <a:pt x="13752" y="12142"/>
                  <a:pt x="14100" y="12126"/>
                </a:cubicBezTo>
                <a:cubicBezTo>
                  <a:pt x="14545" y="12104"/>
                  <a:pt x="14833" y="12287"/>
                  <a:pt x="14951" y="12379"/>
                </a:cubicBezTo>
                <a:cubicBezTo>
                  <a:pt x="14991" y="12406"/>
                  <a:pt x="15043" y="12411"/>
                  <a:pt x="15082" y="12379"/>
                </a:cubicBezTo>
                <a:cubicBezTo>
                  <a:pt x="15194" y="12298"/>
                  <a:pt x="15443" y="12142"/>
                  <a:pt x="15791" y="12126"/>
                </a:cubicBezTo>
                <a:cubicBezTo>
                  <a:pt x="16236" y="12104"/>
                  <a:pt x="16524" y="12287"/>
                  <a:pt x="16649" y="12379"/>
                </a:cubicBezTo>
                <a:cubicBezTo>
                  <a:pt x="16688" y="12406"/>
                  <a:pt x="16740" y="12411"/>
                  <a:pt x="16780" y="12379"/>
                </a:cubicBezTo>
                <a:cubicBezTo>
                  <a:pt x="16891" y="12298"/>
                  <a:pt x="17139" y="12142"/>
                  <a:pt x="17486" y="12126"/>
                </a:cubicBezTo>
                <a:cubicBezTo>
                  <a:pt x="17931" y="12104"/>
                  <a:pt x="18221" y="12282"/>
                  <a:pt x="18346" y="12379"/>
                </a:cubicBezTo>
                <a:cubicBezTo>
                  <a:pt x="18385" y="12406"/>
                  <a:pt x="18438" y="12411"/>
                  <a:pt x="18477" y="12379"/>
                </a:cubicBezTo>
                <a:cubicBezTo>
                  <a:pt x="18588" y="12298"/>
                  <a:pt x="18836" y="12142"/>
                  <a:pt x="19183" y="12126"/>
                </a:cubicBezTo>
                <a:cubicBezTo>
                  <a:pt x="19629" y="12104"/>
                  <a:pt x="19917" y="12282"/>
                  <a:pt x="20035" y="12379"/>
                </a:cubicBezTo>
                <a:cubicBezTo>
                  <a:pt x="20074" y="12406"/>
                  <a:pt x="20133" y="12411"/>
                  <a:pt x="20166" y="12379"/>
                </a:cubicBezTo>
                <a:cubicBezTo>
                  <a:pt x="20258" y="12309"/>
                  <a:pt x="20441" y="12191"/>
                  <a:pt x="20723" y="12143"/>
                </a:cubicBezTo>
                <a:cubicBezTo>
                  <a:pt x="20775" y="12132"/>
                  <a:pt x="20809" y="12093"/>
                  <a:pt x="20803" y="12050"/>
                </a:cubicBezTo>
                <a:cubicBezTo>
                  <a:pt x="20613" y="11159"/>
                  <a:pt x="19727" y="10349"/>
                  <a:pt x="18370" y="9712"/>
                </a:cubicBezTo>
                <a:cubicBezTo>
                  <a:pt x="18292" y="9674"/>
                  <a:pt x="18280" y="9587"/>
                  <a:pt x="18346" y="9533"/>
                </a:cubicBezTo>
                <a:cubicBezTo>
                  <a:pt x="18778" y="9171"/>
                  <a:pt x="19086" y="8463"/>
                  <a:pt x="19269" y="7896"/>
                </a:cubicBezTo>
                <a:cubicBezTo>
                  <a:pt x="19433" y="7404"/>
                  <a:pt x="19033" y="6908"/>
                  <a:pt x="18424" y="6833"/>
                </a:cubicBezTo>
                <a:cubicBezTo>
                  <a:pt x="18325" y="6822"/>
                  <a:pt x="18226" y="6811"/>
                  <a:pt x="18108" y="6801"/>
                </a:cubicBezTo>
                <a:cubicBezTo>
                  <a:pt x="17931" y="6784"/>
                  <a:pt x="17820" y="6639"/>
                  <a:pt x="17873" y="6498"/>
                </a:cubicBezTo>
                <a:cubicBezTo>
                  <a:pt x="18390" y="5002"/>
                  <a:pt x="17291" y="3835"/>
                  <a:pt x="15823" y="3646"/>
                </a:cubicBezTo>
                <a:cubicBezTo>
                  <a:pt x="15706" y="3630"/>
                  <a:pt x="15606" y="3559"/>
                  <a:pt x="15580" y="3462"/>
                </a:cubicBezTo>
                <a:cubicBezTo>
                  <a:pt x="15246" y="2187"/>
                  <a:pt x="14335" y="1550"/>
                  <a:pt x="12769" y="1490"/>
                </a:cubicBezTo>
                <a:cubicBezTo>
                  <a:pt x="11196" y="1431"/>
                  <a:pt x="11151" y="697"/>
                  <a:pt x="11250" y="287"/>
                </a:cubicBezTo>
                <a:cubicBezTo>
                  <a:pt x="11289" y="136"/>
                  <a:pt x="11138" y="0"/>
                  <a:pt x="10955" y="0"/>
                </a:cubicBezTo>
                <a:close/>
                <a:moveTo>
                  <a:pt x="560" y="12602"/>
                </a:moveTo>
                <a:cubicBezTo>
                  <a:pt x="420" y="12602"/>
                  <a:pt x="280" y="12648"/>
                  <a:pt x="171" y="12737"/>
                </a:cubicBezTo>
                <a:lnTo>
                  <a:pt x="59" y="12823"/>
                </a:lnTo>
                <a:cubicBezTo>
                  <a:pt x="6" y="12861"/>
                  <a:pt x="-12" y="12920"/>
                  <a:pt x="8" y="12980"/>
                </a:cubicBezTo>
                <a:lnTo>
                  <a:pt x="2524" y="21254"/>
                </a:lnTo>
                <a:cubicBezTo>
                  <a:pt x="2583" y="21459"/>
                  <a:pt x="2805" y="21600"/>
                  <a:pt x="3060" y="21600"/>
                </a:cubicBezTo>
                <a:lnTo>
                  <a:pt x="18522" y="21600"/>
                </a:lnTo>
                <a:cubicBezTo>
                  <a:pt x="18777" y="21600"/>
                  <a:pt x="18999" y="21459"/>
                  <a:pt x="19058" y="21254"/>
                </a:cubicBezTo>
                <a:lnTo>
                  <a:pt x="21568" y="13000"/>
                </a:lnTo>
                <a:cubicBezTo>
                  <a:pt x="21588" y="12941"/>
                  <a:pt x="21561" y="12871"/>
                  <a:pt x="21509" y="12828"/>
                </a:cubicBezTo>
                <a:lnTo>
                  <a:pt x="21392" y="12737"/>
                </a:lnTo>
                <a:cubicBezTo>
                  <a:pt x="21176" y="12559"/>
                  <a:pt x="20828" y="12559"/>
                  <a:pt x="20612" y="12737"/>
                </a:cubicBezTo>
                <a:lnTo>
                  <a:pt x="20541" y="12791"/>
                </a:lnTo>
                <a:cubicBezTo>
                  <a:pt x="20324" y="12969"/>
                  <a:pt x="19977" y="12969"/>
                  <a:pt x="19761" y="12791"/>
                </a:cubicBezTo>
                <a:lnTo>
                  <a:pt x="19689" y="12737"/>
                </a:lnTo>
                <a:cubicBezTo>
                  <a:pt x="19473" y="12559"/>
                  <a:pt x="19125" y="12559"/>
                  <a:pt x="18909" y="12737"/>
                </a:cubicBezTo>
                <a:lnTo>
                  <a:pt x="18837" y="12791"/>
                </a:lnTo>
                <a:cubicBezTo>
                  <a:pt x="18621" y="12969"/>
                  <a:pt x="18273" y="12969"/>
                  <a:pt x="18057" y="12791"/>
                </a:cubicBezTo>
                <a:lnTo>
                  <a:pt x="17985" y="12737"/>
                </a:lnTo>
                <a:cubicBezTo>
                  <a:pt x="17769" y="12559"/>
                  <a:pt x="17422" y="12559"/>
                  <a:pt x="17205" y="12737"/>
                </a:cubicBezTo>
                <a:lnTo>
                  <a:pt x="17134" y="12791"/>
                </a:lnTo>
                <a:cubicBezTo>
                  <a:pt x="16918" y="12969"/>
                  <a:pt x="16570" y="12969"/>
                  <a:pt x="16354" y="12791"/>
                </a:cubicBezTo>
                <a:lnTo>
                  <a:pt x="16282" y="12737"/>
                </a:lnTo>
                <a:cubicBezTo>
                  <a:pt x="16066" y="12559"/>
                  <a:pt x="15718" y="12559"/>
                  <a:pt x="15502" y="12737"/>
                </a:cubicBezTo>
                <a:lnTo>
                  <a:pt x="15430" y="12791"/>
                </a:lnTo>
                <a:cubicBezTo>
                  <a:pt x="15214" y="12969"/>
                  <a:pt x="14867" y="12969"/>
                  <a:pt x="14650" y="12791"/>
                </a:cubicBezTo>
                <a:lnTo>
                  <a:pt x="14579" y="12737"/>
                </a:lnTo>
                <a:cubicBezTo>
                  <a:pt x="14362" y="12559"/>
                  <a:pt x="14015" y="12559"/>
                  <a:pt x="13799" y="12737"/>
                </a:cubicBezTo>
                <a:lnTo>
                  <a:pt x="13727" y="12796"/>
                </a:lnTo>
                <a:cubicBezTo>
                  <a:pt x="13511" y="12974"/>
                  <a:pt x="13163" y="12974"/>
                  <a:pt x="12947" y="12796"/>
                </a:cubicBezTo>
                <a:lnTo>
                  <a:pt x="12875" y="12742"/>
                </a:lnTo>
                <a:cubicBezTo>
                  <a:pt x="12659" y="12564"/>
                  <a:pt x="12311" y="12564"/>
                  <a:pt x="12095" y="12742"/>
                </a:cubicBezTo>
                <a:lnTo>
                  <a:pt x="12024" y="12796"/>
                </a:lnTo>
                <a:cubicBezTo>
                  <a:pt x="11807" y="12974"/>
                  <a:pt x="11460" y="12974"/>
                  <a:pt x="11244" y="12796"/>
                </a:cubicBezTo>
                <a:lnTo>
                  <a:pt x="11172" y="12742"/>
                </a:lnTo>
                <a:cubicBezTo>
                  <a:pt x="10956" y="12569"/>
                  <a:pt x="10608" y="12569"/>
                  <a:pt x="10392" y="12742"/>
                </a:cubicBezTo>
                <a:lnTo>
                  <a:pt x="10320" y="12796"/>
                </a:lnTo>
                <a:cubicBezTo>
                  <a:pt x="10104" y="12969"/>
                  <a:pt x="9756" y="12969"/>
                  <a:pt x="9540" y="12796"/>
                </a:cubicBezTo>
                <a:lnTo>
                  <a:pt x="9468" y="12737"/>
                </a:lnTo>
                <a:cubicBezTo>
                  <a:pt x="9252" y="12559"/>
                  <a:pt x="8905" y="12564"/>
                  <a:pt x="8688" y="12737"/>
                </a:cubicBezTo>
                <a:lnTo>
                  <a:pt x="8617" y="12791"/>
                </a:lnTo>
                <a:cubicBezTo>
                  <a:pt x="8401" y="12969"/>
                  <a:pt x="8053" y="12969"/>
                  <a:pt x="7837" y="12791"/>
                </a:cubicBezTo>
                <a:lnTo>
                  <a:pt x="7765" y="12737"/>
                </a:lnTo>
                <a:cubicBezTo>
                  <a:pt x="7549" y="12564"/>
                  <a:pt x="7201" y="12564"/>
                  <a:pt x="6985" y="12737"/>
                </a:cubicBezTo>
                <a:lnTo>
                  <a:pt x="6913" y="12791"/>
                </a:lnTo>
                <a:cubicBezTo>
                  <a:pt x="6697" y="12969"/>
                  <a:pt x="6350" y="12969"/>
                  <a:pt x="6133" y="12791"/>
                </a:cubicBezTo>
                <a:lnTo>
                  <a:pt x="6062" y="12737"/>
                </a:lnTo>
                <a:cubicBezTo>
                  <a:pt x="5845" y="12559"/>
                  <a:pt x="5498" y="12559"/>
                  <a:pt x="5282" y="12737"/>
                </a:cubicBezTo>
                <a:lnTo>
                  <a:pt x="5210" y="12791"/>
                </a:lnTo>
                <a:cubicBezTo>
                  <a:pt x="4994" y="12969"/>
                  <a:pt x="4646" y="12969"/>
                  <a:pt x="4430" y="12791"/>
                </a:cubicBezTo>
                <a:lnTo>
                  <a:pt x="4358" y="12737"/>
                </a:lnTo>
                <a:cubicBezTo>
                  <a:pt x="4142" y="12559"/>
                  <a:pt x="3794" y="12559"/>
                  <a:pt x="3578" y="12737"/>
                </a:cubicBezTo>
                <a:lnTo>
                  <a:pt x="3507" y="12791"/>
                </a:lnTo>
                <a:cubicBezTo>
                  <a:pt x="3290" y="12964"/>
                  <a:pt x="2943" y="12964"/>
                  <a:pt x="2727" y="12791"/>
                </a:cubicBezTo>
                <a:lnTo>
                  <a:pt x="2655" y="12737"/>
                </a:lnTo>
                <a:cubicBezTo>
                  <a:pt x="2439" y="12559"/>
                  <a:pt x="2091" y="12559"/>
                  <a:pt x="1875" y="12737"/>
                </a:cubicBezTo>
                <a:lnTo>
                  <a:pt x="1803" y="12791"/>
                </a:lnTo>
                <a:cubicBezTo>
                  <a:pt x="1587" y="12969"/>
                  <a:pt x="1239" y="12969"/>
                  <a:pt x="1023" y="12791"/>
                </a:cubicBezTo>
                <a:lnTo>
                  <a:pt x="951" y="12737"/>
                </a:lnTo>
                <a:cubicBezTo>
                  <a:pt x="843" y="12648"/>
                  <a:pt x="701" y="12602"/>
                  <a:pt x="560" y="12602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grpSp>
        <p:nvGrpSpPr>
          <p:cNvPr id="786" name="グループ"/>
          <p:cNvGrpSpPr/>
          <p:nvPr/>
        </p:nvGrpSpPr>
        <p:grpSpPr>
          <a:xfrm>
            <a:off x="4981726" y="2098497"/>
            <a:ext cx="754883" cy="916713"/>
            <a:chOff x="0" y="0"/>
            <a:chExt cx="754881" cy="916711"/>
          </a:xfrm>
        </p:grpSpPr>
        <p:sp>
          <p:nvSpPr>
            <p:cNvPr id="784" name="カップケーキ"/>
            <p:cNvSpPr/>
            <p:nvPr/>
          </p:nvSpPr>
          <p:spPr>
            <a:xfrm>
              <a:off x="0" y="0"/>
              <a:ext cx="754882" cy="916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600" fill="norm" stroke="1" extrusionOk="0">
                  <a:moveTo>
                    <a:pt x="10955" y="0"/>
                  </a:moveTo>
                  <a:cubicBezTo>
                    <a:pt x="9245" y="43"/>
                    <a:pt x="8517" y="869"/>
                    <a:pt x="8209" y="1571"/>
                  </a:cubicBezTo>
                  <a:cubicBezTo>
                    <a:pt x="8170" y="1663"/>
                    <a:pt x="8065" y="1723"/>
                    <a:pt x="7947" y="1723"/>
                  </a:cubicBezTo>
                  <a:cubicBezTo>
                    <a:pt x="7259" y="1750"/>
                    <a:pt x="6486" y="1940"/>
                    <a:pt x="5824" y="2501"/>
                  </a:cubicBezTo>
                  <a:cubicBezTo>
                    <a:pt x="5228" y="3015"/>
                    <a:pt x="5078" y="3537"/>
                    <a:pt x="5097" y="3975"/>
                  </a:cubicBezTo>
                  <a:cubicBezTo>
                    <a:pt x="5104" y="4072"/>
                    <a:pt x="5032" y="4158"/>
                    <a:pt x="4927" y="4196"/>
                  </a:cubicBezTo>
                  <a:cubicBezTo>
                    <a:pt x="3873" y="4607"/>
                    <a:pt x="3113" y="5655"/>
                    <a:pt x="3447" y="6611"/>
                  </a:cubicBezTo>
                  <a:cubicBezTo>
                    <a:pt x="3500" y="6757"/>
                    <a:pt x="3381" y="6908"/>
                    <a:pt x="3197" y="6919"/>
                  </a:cubicBezTo>
                  <a:cubicBezTo>
                    <a:pt x="3191" y="6919"/>
                    <a:pt x="3186" y="6919"/>
                    <a:pt x="3179" y="6919"/>
                  </a:cubicBezTo>
                  <a:cubicBezTo>
                    <a:pt x="2445" y="6973"/>
                    <a:pt x="2005" y="7621"/>
                    <a:pt x="2346" y="8161"/>
                  </a:cubicBezTo>
                  <a:cubicBezTo>
                    <a:pt x="2700" y="8717"/>
                    <a:pt x="3139" y="9208"/>
                    <a:pt x="3382" y="9462"/>
                  </a:cubicBezTo>
                  <a:cubicBezTo>
                    <a:pt x="3434" y="9516"/>
                    <a:pt x="3413" y="9599"/>
                    <a:pt x="3335" y="9631"/>
                  </a:cubicBezTo>
                  <a:cubicBezTo>
                    <a:pt x="1887" y="10279"/>
                    <a:pt x="943" y="11116"/>
                    <a:pt x="747" y="12040"/>
                  </a:cubicBezTo>
                  <a:cubicBezTo>
                    <a:pt x="740" y="12083"/>
                    <a:pt x="774" y="12120"/>
                    <a:pt x="827" y="12131"/>
                  </a:cubicBezTo>
                  <a:cubicBezTo>
                    <a:pt x="1148" y="12190"/>
                    <a:pt x="1331" y="12309"/>
                    <a:pt x="1422" y="12379"/>
                  </a:cubicBezTo>
                  <a:cubicBezTo>
                    <a:pt x="1462" y="12406"/>
                    <a:pt x="1514" y="12406"/>
                    <a:pt x="1553" y="12379"/>
                  </a:cubicBezTo>
                  <a:cubicBezTo>
                    <a:pt x="1665" y="12298"/>
                    <a:pt x="1915" y="12142"/>
                    <a:pt x="2262" y="12126"/>
                  </a:cubicBezTo>
                  <a:cubicBezTo>
                    <a:pt x="2707" y="12104"/>
                    <a:pt x="2996" y="12287"/>
                    <a:pt x="3113" y="12379"/>
                  </a:cubicBezTo>
                  <a:cubicBezTo>
                    <a:pt x="3153" y="12406"/>
                    <a:pt x="3205" y="12411"/>
                    <a:pt x="3245" y="12379"/>
                  </a:cubicBezTo>
                  <a:cubicBezTo>
                    <a:pt x="3356" y="12298"/>
                    <a:pt x="3604" y="12142"/>
                    <a:pt x="3951" y="12126"/>
                  </a:cubicBezTo>
                  <a:cubicBezTo>
                    <a:pt x="4396" y="12104"/>
                    <a:pt x="4684" y="12287"/>
                    <a:pt x="4809" y="12379"/>
                  </a:cubicBezTo>
                  <a:cubicBezTo>
                    <a:pt x="4848" y="12406"/>
                    <a:pt x="4900" y="12411"/>
                    <a:pt x="4940" y="12379"/>
                  </a:cubicBezTo>
                  <a:cubicBezTo>
                    <a:pt x="5051" y="12298"/>
                    <a:pt x="5301" y="12142"/>
                    <a:pt x="5648" y="12126"/>
                  </a:cubicBezTo>
                  <a:cubicBezTo>
                    <a:pt x="6094" y="12104"/>
                    <a:pt x="6382" y="12282"/>
                    <a:pt x="6500" y="12379"/>
                  </a:cubicBezTo>
                  <a:cubicBezTo>
                    <a:pt x="6539" y="12406"/>
                    <a:pt x="6598" y="12411"/>
                    <a:pt x="6631" y="12379"/>
                  </a:cubicBezTo>
                  <a:cubicBezTo>
                    <a:pt x="6749" y="12293"/>
                    <a:pt x="7018" y="12126"/>
                    <a:pt x="7411" y="12126"/>
                  </a:cubicBezTo>
                  <a:cubicBezTo>
                    <a:pt x="7811" y="12126"/>
                    <a:pt x="8080" y="12293"/>
                    <a:pt x="8191" y="12379"/>
                  </a:cubicBezTo>
                  <a:cubicBezTo>
                    <a:pt x="8230" y="12406"/>
                    <a:pt x="8283" y="12406"/>
                    <a:pt x="8322" y="12379"/>
                  </a:cubicBezTo>
                  <a:cubicBezTo>
                    <a:pt x="8433" y="12298"/>
                    <a:pt x="8681" y="12142"/>
                    <a:pt x="9028" y="12126"/>
                  </a:cubicBezTo>
                  <a:cubicBezTo>
                    <a:pt x="9474" y="12104"/>
                    <a:pt x="9762" y="12282"/>
                    <a:pt x="9880" y="12379"/>
                  </a:cubicBezTo>
                  <a:cubicBezTo>
                    <a:pt x="9919" y="12406"/>
                    <a:pt x="9978" y="12411"/>
                    <a:pt x="10011" y="12379"/>
                  </a:cubicBezTo>
                  <a:cubicBezTo>
                    <a:pt x="10129" y="12293"/>
                    <a:pt x="10398" y="12126"/>
                    <a:pt x="10791" y="12126"/>
                  </a:cubicBezTo>
                  <a:cubicBezTo>
                    <a:pt x="11191" y="12126"/>
                    <a:pt x="11460" y="12293"/>
                    <a:pt x="11571" y="12379"/>
                  </a:cubicBezTo>
                  <a:cubicBezTo>
                    <a:pt x="11610" y="12406"/>
                    <a:pt x="11663" y="12406"/>
                    <a:pt x="11702" y="12379"/>
                  </a:cubicBezTo>
                  <a:cubicBezTo>
                    <a:pt x="11814" y="12298"/>
                    <a:pt x="12061" y="12142"/>
                    <a:pt x="12408" y="12126"/>
                  </a:cubicBezTo>
                  <a:cubicBezTo>
                    <a:pt x="12854" y="12104"/>
                    <a:pt x="13142" y="12287"/>
                    <a:pt x="13260" y="12379"/>
                  </a:cubicBezTo>
                  <a:cubicBezTo>
                    <a:pt x="13299" y="12406"/>
                    <a:pt x="13352" y="12411"/>
                    <a:pt x="13391" y="12379"/>
                  </a:cubicBezTo>
                  <a:cubicBezTo>
                    <a:pt x="13503" y="12298"/>
                    <a:pt x="13752" y="12142"/>
                    <a:pt x="14100" y="12126"/>
                  </a:cubicBezTo>
                  <a:cubicBezTo>
                    <a:pt x="14545" y="12104"/>
                    <a:pt x="14833" y="12287"/>
                    <a:pt x="14951" y="12379"/>
                  </a:cubicBezTo>
                  <a:cubicBezTo>
                    <a:pt x="14991" y="12406"/>
                    <a:pt x="15043" y="12411"/>
                    <a:pt x="15082" y="12379"/>
                  </a:cubicBezTo>
                  <a:cubicBezTo>
                    <a:pt x="15194" y="12298"/>
                    <a:pt x="15443" y="12142"/>
                    <a:pt x="15791" y="12126"/>
                  </a:cubicBezTo>
                  <a:cubicBezTo>
                    <a:pt x="16236" y="12104"/>
                    <a:pt x="16524" y="12287"/>
                    <a:pt x="16649" y="12379"/>
                  </a:cubicBezTo>
                  <a:cubicBezTo>
                    <a:pt x="16688" y="12406"/>
                    <a:pt x="16740" y="12411"/>
                    <a:pt x="16780" y="12379"/>
                  </a:cubicBezTo>
                  <a:cubicBezTo>
                    <a:pt x="16891" y="12298"/>
                    <a:pt x="17139" y="12142"/>
                    <a:pt x="17486" y="12126"/>
                  </a:cubicBezTo>
                  <a:cubicBezTo>
                    <a:pt x="17931" y="12104"/>
                    <a:pt x="18221" y="12282"/>
                    <a:pt x="18346" y="12379"/>
                  </a:cubicBezTo>
                  <a:cubicBezTo>
                    <a:pt x="18385" y="12406"/>
                    <a:pt x="18438" y="12411"/>
                    <a:pt x="18477" y="12379"/>
                  </a:cubicBezTo>
                  <a:cubicBezTo>
                    <a:pt x="18588" y="12298"/>
                    <a:pt x="18836" y="12142"/>
                    <a:pt x="19183" y="12126"/>
                  </a:cubicBezTo>
                  <a:cubicBezTo>
                    <a:pt x="19629" y="12104"/>
                    <a:pt x="19917" y="12282"/>
                    <a:pt x="20035" y="12379"/>
                  </a:cubicBezTo>
                  <a:cubicBezTo>
                    <a:pt x="20074" y="12406"/>
                    <a:pt x="20133" y="12411"/>
                    <a:pt x="20166" y="12379"/>
                  </a:cubicBezTo>
                  <a:cubicBezTo>
                    <a:pt x="20258" y="12309"/>
                    <a:pt x="20441" y="12191"/>
                    <a:pt x="20723" y="12143"/>
                  </a:cubicBezTo>
                  <a:cubicBezTo>
                    <a:pt x="20775" y="12132"/>
                    <a:pt x="20809" y="12093"/>
                    <a:pt x="20803" y="12050"/>
                  </a:cubicBezTo>
                  <a:cubicBezTo>
                    <a:pt x="20613" y="11159"/>
                    <a:pt x="19727" y="10349"/>
                    <a:pt x="18370" y="9712"/>
                  </a:cubicBezTo>
                  <a:cubicBezTo>
                    <a:pt x="18292" y="9674"/>
                    <a:pt x="18280" y="9587"/>
                    <a:pt x="18346" y="9533"/>
                  </a:cubicBezTo>
                  <a:cubicBezTo>
                    <a:pt x="18778" y="9171"/>
                    <a:pt x="19086" y="8463"/>
                    <a:pt x="19269" y="7896"/>
                  </a:cubicBezTo>
                  <a:cubicBezTo>
                    <a:pt x="19433" y="7404"/>
                    <a:pt x="19033" y="6908"/>
                    <a:pt x="18424" y="6833"/>
                  </a:cubicBezTo>
                  <a:cubicBezTo>
                    <a:pt x="18325" y="6822"/>
                    <a:pt x="18226" y="6811"/>
                    <a:pt x="18108" y="6801"/>
                  </a:cubicBezTo>
                  <a:cubicBezTo>
                    <a:pt x="17931" y="6784"/>
                    <a:pt x="17820" y="6639"/>
                    <a:pt x="17873" y="6498"/>
                  </a:cubicBezTo>
                  <a:cubicBezTo>
                    <a:pt x="18390" y="5002"/>
                    <a:pt x="17291" y="3835"/>
                    <a:pt x="15823" y="3646"/>
                  </a:cubicBezTo>
                  <a:cubicBezTo>
                    <a:pt x="15706" y="3630"/>
                    <a:pt x="15606" y="3559"/>
                    <a:pt x="15580" y="3462"/>
                  </a:cubicBezTo>
                  <a:cubicBezTo>
                    <a:pt x="15246" y="2187"/>
                    <a:pt x="14335" y="1550"/>
                    <a:pt x="12769" y="1490"/>
                  </a:cubicBezTo>
                  <a:cubicBezTo>
                    <a:pt x="11196" y="1431"/>
                    <a:pt x="11151" y="697"/>
                    <a:pt x="11250" y="287"/>
                  </a:cubicBezTo>
                  <a:cubicBezTo>
                    <a:pt x="11289" y="136"/>
                    <a:pt x="11138" y="0"/>
                    <a:pt x="10955" y="0"/>
                  </a:cubicBezTo>
                  <a:close/>
                  <a:moveTo>
                    <a:pt x="560" y="12602"/>
                  </a:moveTo>
                  <a:cubicBezTo>
                    <a:pt x="420" y="12602"/>
                    <a:pt x="280" y="12648"/>
                    <a:pt x="171" y="12737"/>
                  </a:cubicBezTo>
                  <a:lnTo>
                    <a:pt x="59" y="12823"/>
                  </a:lnTo>
                  <a:cubicBezTo>
                    <a:pt x="6" y="12861"/>
                    <a:pt x="-12" y="12920"/>
                    <a:pt x="8" y="12980"/>
                  </a:cubicBezTo>
                  <a:lnTo>
                    <a:pt x="2524" y="21254"/>
                  </a:lnTo>
                  <a:cubicBezTo>
                    <a:pt x="2583" y="21459"/>
                    <a:pt x="2805" y="21600"/>
                    <a:pt x="3060" y="21600"/>
                  </a:cubicBezTo>
                  <a:lnTo>
                    <a:pt x="18522" y="21600"/>
                  </a:lnTo>
                  <a:cubicBezTo>
                    <a:pt x="18777" y="21600"/>
                    <a:pt x="18999" y="21459"/>
                    <a:pt x="19058" y="21254"/>
                  </a:cubicBezTo>
                  <a:lnTo>
                    <a:pt x="21568" y="13000"/>
                  </a:lnTo>
                  <a:cubicBezTo>
                    <a:pt x="21588" y="12941"/>
                    <a:pt x="21561" y="12871"/>
                    <a:pt x="21509" y="12828"/>
                  </a:cubicBezTo>
                  <a:lnTo>
                    <a:pt x="21392" y="12737"/>
                  </a:lnTo>
                  <a:cubicBezTo>
                    <a:pt x="21176" y="12559"/>
                    <a:pt x="20828" y="12559"/>
                    <a:pt x="20612" y="12737"/>
                  </a:cubicBezTo>
                  <a:lnTo>
                    <a:pt x="20541" y="12791"/>
                  </a:lnTo>
                  <a:cubicBezTo>
                    <a:pt x="20324" y="12969"/>
                    <a:pt x="19977" y="12969"/>
                    <a:pt x="19761" y="12791"/>
                  </a:cubicBezTo>
                  <a:lnTo>
                    <a:pt x="19689" y="12737"/>
                  </a:lnTo>
                  <a:cubicBezTo>
                    <a:pt x="19473" y="12559"/>
                    <a:pt x="19125" y="12559"/>
                    <a:pt x="18909" y="12737"/>
                  </a:cubicBezTo>
                  <a:lnTo>
                    <a:pt x="18837" y="12791"/>
                  </a:lnTo>
                  <a:cubicBezTo>
                    <a:pt x="18621" y="12969"/>
                    <a:pt x="18273" y="12969"/>
                    <a:pt x="18057" y="12791"/>
                  </a:cubicBezTo>
                  <a:lnTo>
                    <a:pt x="17985" y="12737"/>
                  </a:lnTo>
                  <a:cubicBezTo>
                    <a:pt x="17769" y="12559"/>
                    <a:pt x="17422" y="12559"/>
                    <a:pt x="17205" y="12737"/>
                  </a:cubicBezTo>
                  <a:lnTo>
                    <a:pt x="17134" y="12791"/>
                  </a:lnTo>
                  <a:cubicBezTo>
                    <a:pt x="16918" y="12969"/>
                    <a:pt x="16570" y="12969"/>
                    <a:pt x="16354" y="12791"/>
                  </a:cubicBezTo>
                  <a:lnTo>
                    <a:pt x="16282" y="12737"/>
                  </a:lnTo>
                  <a:cubicBezTo>
                    <a:pt x="16066" y="12559"/>
                    <a:pt x="15718" y="12559"/>
                    <a:pt x="15502" y="12737"/>
                  </a:cubicBezTo>
                  <a:lnTo>
                    <a:pt x="15430" y="12791"/>
                  </a:lnTo>
                  <a:cubicBezTo>
                    <a:pt x="15214" y="12969"/>
                    <a:pt x="14867" y="12969"/>
                    <a:pt x="14650" y="12791"/>
                  </a:cubicBezTo>
                  <a:lnTo>
                    <a:pt x="14579" y="12737"/>
                  </a:lnTo>
                  <a:cubicBezTo>
                    <a:pt x="14362" y="12559"/>
                    <a:pt x="14015" y="12559"/>
                    <a:pt x="13799" y="12737"/>
                  </a:cubicBezTo>
                  <a:lnTo>
                    <a:pt x="13727" y="12796"/>
                  </a:lnTo>
                  <a:cubicBezTo>
                    <a:pt x="13511" y="12974"/>
                    <a:pt x="13163" y="12974"/>
                    <a:pt x="12947" y="12796"/>
                  </a:cubicBezTo>
                  <a:lnTo>
                    <a:pt x="12875" y="12742"/>
                  </a:lnTo>
                  <a:cubicBezTo>
                    <a:pt x="12659" y="12564"/>
                    <a:pt x="12311" y="12564"/>
                    <a:pt x="12095" y="12742"/>
                  </a:cubicBezTo>
                  <a:lnTo>
                    <a:pt x="12024" y="12796"/>
                  </a:lnTo>
                  <a:cubicBezTo>
                    <a:pt x="11807" y="12974"/>
                    <a:pt x="11460" y="12974"/>
                    <a:pt x="11244" y="12796"/>
                  </a:cubicBezTo>
                  <a:lnTo>
                    <a:pt x="11172" y="12742"/>
                  </a:lnTo>
                  <a:cubicBezTo>
                    <a:pt x="10956" y="12569"/>
                    <a:pt x="10608" y="12569"/>
                    <a:pt x="10392" y="12742"/>
                  </a:cubicBezTo>
                  <a:lnTo>
                    <a:pt x="10320" y="12796"/>
                  </a:lnTo>
                  <a:cubicBezTo>
                    <a:pt x="10104" y="12969"/>
                    <a:pt x="9756" y="12969"/>
                    <a:pt x="9540" y="12796"/>
                  </a:cubicBezTo>
                  <a:lnTo>
                    <a:pt x="9468" y="12737"/>
                  </a:lnTo>
                  <a:cubicBezTo>
                    <a:pt x="9252" y="12559"/>
                    <a:pt x="8905" y="12564"/>
                    <a:pt x="8688" y="12737"/>
                  </a:cubicBezTo>
                  <a:lnTo>
                    <a:pt x="8617" y="12791"/>
                  </a:lnTo>
                  <a:cubicBezTo>
                    <a:pt x="8401" y="12969"/>
                    <a:pt x="8053" y="12969"/>
                    <a:pt x="7837" y="12791"/>
                  </a:cubicBezTo>
                  <a:lnTo>
                    <a:pt x="7765" y="12737"/>
                  </a:lnTo>
                  <a:cubicBezTo>
                    <a:pt x="7549" y="12564"/>
                    <a:pt x="7201" y="12564"/>
                    <a:pt x="6985" y="12737"/>
                  </a:cubicBezTo>
                  <a:lnTo>
                    <a:pt x="6913" y="12791"/>
                  </a:lnTo>
                  <a:cubicBezTo>
                    <a:pt x="6697" y="12969"/>
                    <a:pt x="6350" y="12969"/>
                    <a:pt x="6133" y="12791"/>
                  </a:cubicBezTo>
                  <a:lnTo>
                    <a:pt x="6062" y="12737"/>
                  </a:lnTo>
                  <a:cubicBezTo>
                    <a:pt x="5845" y="12559"/>
                    <a:pt x="5498" y="12559"/>
                    <a:pt x="5282" y="12737"/>
                  </a:cubicBezTo>
                  <a:lnTo>
                    <a:pt x="5210" y="12791"/>
                  </a:lnTo>
                  <a:cubicBezTo>
                    <a:pt x="4994" y="12969"/>
                    <a:pt x="4646" y="12969"/>
                    <a:pt x="4430" y="12791"/>
                  </a:cubicBezTo>
                  <a:lnTo>
                    <a:pt x="4358" y="12737"/>
                  </a:lnTo>
                  <a:cubicBezTo>
                    <a:pt x="4142" y="12559"/>
                    <a:pt x="3794" y="12559"/>
                    <a:pt x="3578" y="12737"/>
                  </a:cubicBezTo>
                  <a:lnTo>
                    <a:pt x="3507" y="12791"/>
                  </a:lnTo>
                  <a:cubicBezTo>
                    <a:pt x="3290" y="12964"/>
                    <a:pt x="2943" y="12964"/>
                    <a:pt x="2727" y="12791"/>
                  </a:cubicBezTo>
                  <a:lnTo>
                    <a:pt x="2655" y="12737"/>
                  </a:lnTo>
                  <a:cubicBezTo>
                    <a:pt x="2439" y="12559"/>
                    <a:pt x="2091" y="12559"/>
                    <a:pt x="1875" y="12737"/>
                  </a:cubicBezTo>
                  <a:lnTo>
                    <a:pt x="1803" y="12791"/>
                  </a:lnTo>
                  <a:cubicBezTo>
                    <a:pt x="1587" y="12969"/>
                    <a:pt x="1239" y="12969"/>
                    <a:pt x="1023" y="12791"/>
                  </a:cubicBezTo>
                  <a:lnTo>
                    <a:pt x="951" y="12737"/>
                  </a:lnTo>
                  <a:cubicBezTo>
                    <a:pt x="843" y="12648"/>
                    <a:pt x="701" y="12602"/>
                    <a:pt x="560" y="12602"/>
                  </a:cubicBezTo>
                  <a:close/>
                </a:path>
              </a:pathLst>
            </a:custGeom>
            <a:solidFill>
              <a:srgbClr val="00000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5" name="どくろ"/>
            <p:cNvSpPr/>
            <p:nvPr/>
          </p:nvSpPr>
          <p:spPr>
            <a:xfrm>
              <a:off x="96555" y="123154"/>
              <a:ext cx="550928" cy="78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547" fill="norm" stroke="1" extrusionOk="0">
                  <a:moveTo>
                    <a:pt x="10621" y="0"/>
                  </a:moveTo>
                  <a:cubicBezTo>
                    <a:pt x="8452" y="0"/>
                    <a:pt x="6450" y="505"/>
                    <a:pt x="4985" y="1420"/>
                  </a:cubicBezTo>
                  <a:cubicBezTo>
                    <a:pt x="3496" y="2351"/>
                    <a:pt x="2676" y="3652"/>
                    <a:pt x="2676" y="5082"/>
                  </a:cubicBezTo>
                  <a:cubicBezTo>
                    <a:pt x="2676" y="6422"/>
                    <a:pt x="3143" y="6794"/>
                    <a:pt x="4370" y="7570"/>
                  </a:cubicBezTo>
                  <a:cubicBezTo>
                    <a:pt x="4340" y="7270"/>
                    <a:pt x="4246" y="7098"/>
                    <a:pt x="4021" y="6689"/>
                  </a:cubicBezTo>
                  <a:cubicBezTo>
                    <a:pt x="3978" y="6612"/>
                    <a:pt x="3931" y="6527"/>
                    <a:pt x="3879" y="6433"/>
                  </a:cubicBezTo>
                  <a:cubicBezTo>
                    <a:pt x="3439" y="5619"/>
                    <a:pt x="3776" y="4807"/>
                    <a:pt x="3791" y="4773"/>
                  </a:cubicBezTo>
                  <a:lnTo>
                    <a:pt x="4155" y="4851"/>
                  </a:lnTo>
                  <a:lnTo>
                    <a:pt x="4521" y="4929"/>
                  </a:lnTo>
                  <a:cubicBezTo>
                    <a:pt x="4518" y="4936"/>
                    <a:pt x="4245" y="5601"/>
                    <a:pt x="4590" y="6237"/>
                  </a:cubicBezTo>
                  <a:cubicBezTo>
                    <a:pt x="4640" y="6331"/>
                    <a:pt x="4687" y="6414"/>
                    <a:pt x="4729" y="6491"/>
                  </a:cubicBezTo>
                  <a:cubicBezTo>
                    <a:pt x="5021" y="7020"/>
                    <a:pt x="5143" y="7240"/>
                    <a:pt x="5143" y="7835"/>
                  </a:cubicBezTo>
                  <a:cubicBezTo>
                    <a:pt x="5143" y="8142"/>
                    <a:pt x="5028" y="8416"/>
                    <a:pt x="4918" y="8681"/>
                  </a:cubicBezTo>
                  <a:cubicBezTo>
                    <a:pt x="4785" y="8999"/>
                    <a:pt x="4670" y="9274"/>
                    <a:pt x="4760" y="9569"/>
                  </a:cubicBezTo>
                  <a:cubicBezTo>
                    <a:pt x="4915" y="10082"/>
                    <a:pt x="5546" y="10399"/>
                    <a:pt x="6042" y="10399"/>
                  </a:cubicBezTo>
                  <a:cubicBezTo>
                    <a:pt x="7019" y="10399"/>
                    <a:pt x="7441" y="11009"/>
                    <a:pt x="7573" y="11479"/>
                  </a:cubicBezTo>
                  <a:lnTo>
                    <a:pt x="8480" y="11479"/>
                  </a:lnTo>
                  <a:lnTo>
                    <a:pt x="8480" y="10919"/>
                  </a:lnTo>
                  <a:lnTo>
                    <a:pt x="9243" y="10919"/>
                  </a:lnTo>
                  <a:lnTo>
                    <a:pt x="9243" y="11479"/>
                  </a:lnTo>
                  <a:lnTo>
                    <a:pt x="10238" y="11479"/>
                  </a:lnTo>
                  <a:lnTo>
                    <a:pt x="10238" y="10919"/>
                  </a:lnTo>
                  <a:lnTo>
                    <a:pt x="11001" y="10919"/>
                  </a:lnTo>
                  <a:lnTo>
                    <a:pt x="11001" y="11479"/>
                  </a:lnTo>
                  <a:lnTo>
                    <a:pt x="11999" y="11479"/>
                  </a:lnTo>
                  <a:lnTo>
                    <a:pt x="11999" y="10919"/>
                  </a:lnTo>
                  <a:lnTo>
                    <a:pt x="12760" y="10919"/>
                  </a:lnTo>
                  <a:lnTo>
                    <a:pt x="12760" y="11479"/>
                  </a:lnTo>
                  <a:lnTo>
                    <a:pt x="13669" y="11479"/>
                  </a:lnTo>
                  <a:cubicBezTo>
                    <a:pt x="13801" y="11009"/>
                    <a:pt x="14223" y="10399"/>
                    <a:pt x="15200" y="10399"/>
                  </a:cubicBezTo>
                  <a:cubicBezTo>
                    <a:pt x="15696" y="10399"/>
                    <a:pt x="16327" y="10082"/>
                    <a:pt x="16482" y="9569"/>
                  </a:cubicBezTo>
                  <a:cubicBezTo>
                    <a:pt x="16572" y="9274"/>
                    <a:pt x="16457" y="8999"/>
                    <a:pt x="16324" y="8681"/>
                  </a:cubicBezTo>
                  <a:cubicBezTo>
                    <a:pt x="16214" y="8416"/>
                    <a:pt x="16099" y="8142"/>
                    <a:pt x="16099" y="7835"/>
                  </a:cubicBezTo>
                  <a:cubicBezTo>
                    <a:pt x="16099" y="7239"/>
                    <a:pt x="16219" y="7020"/>
                    <a:pt x="16511" y="6491"/>
                  </a:cubicBezTo>
                  <a:cubicBezTo>
                    <a:pt x="16553" y="6414"/>
                    <a:pt x="16599" y="6331"/>
                    <a:pt x="16650" y="6237"/>
                  </a:cubicBezTo>
                  <a:cubicBezTo>
                    <a:pt x="16994" y="5601"/>
                    <a:pt x="16724" y="4936"/>
                    <a:pt x="16721" y="4929"/>
                  </a:cubicBezTo>
                  <a:lnTo>
                    <a:pt x="17451" y="4773"/>
                  </a:lnTo>
                  <a:cubicBezTo>
                    <a:pt x="17466" y="4807"/>
                    <a:pt x="17804" y="5619"/>
                    <a:pt x="17362" y="6433"/>
                  </a:cubicBezTo>
                  <a:cubicBezTo>
                    <a:pt x="17311" y="6527"/>
                    <a:pt x="17264" y="6611"/>
                    <a:pt x="17221" y="6688"/>
                  </a:cubicBezTo>
                  <a:cubicBezTo>
                    <a:pt x="16996" y="7097"/>
                    <a:pt x="16901" y="7270"/>
                    <a:pt x="16872" y="7570"/>
                  </a:cubicBezTo>
                  <a:cubicBezTo>
                    <a:pt x="18099" y="6794"/>
                    <a:pt x="18566" y="6422"/>
                    <a:pt x="18566" y="5082"/>
                  </a:cubicBezTo>
                  <a:cubicBezTo>
                    <a:pt x="18566" y="3652"/>
                    <a:pt x="17744" y="2352"/>
                    <a:pt x="16255" y="1420"/>
                  </a:cubicBezTo>
                  <a:cubicBezTo>
                    <a:pt x="14790" y="505"/>
                    <a:pt x="12790" y="0"/>
                    <a:pt x="10621" y="0"/>
                  </a:cubicBezTo>
                  <a:close/>
                  <a:moveTo>
                    <a:pt x="7922" y="5910"/>
                  </a:moveTo>
                  <a:cubicBezTo>
                    <a:pt x="10338" y="5910"/>
                    <a:pt x="9900" y="7158"/>
                    <a:pt x="9461" y="7626"/>
                  </a:cubicBezTo>
                  <a:cubicBezTo>
                    <a:pt x="9021" y="8094"/>
                    <a:pt x="7592" y="9302"/>
                    <a:pt x="6384" y="8054"/>
                  </a:cubicBezTo>
                  <a:cubicBezTo>
                    <a:pt x="5176" y="6806"/>
                    <a:pt x="6275" y="5910"/>
                    <a:pt x="7922" y="5910"/>
                  </a:cubicBezTo>
                  <a:close/>
                  <a:moveTo>
                    <a:pt x="13319" y="5910"/>
                  </a:moveTo>
                  <a:cubicBezTo>
                    <a:pt x="14966" y="5910"/>
                    <a:pt x="16063" y="6806"/>
                    <a:pt x="14855" y="8054"/>
                  </a:cubicBezTo>
                  <a:cubicBezTo>
                    <a:pt x="13647" y="9302"/>
                    <a:pt x="12220" y="8094"/>
                    <a:pt x="11781" y="7626"/>
                  </a:cubicBezTo>
                  <a:cubicBezTo>
                    <a:pt x="11342" y="7158"/>
                    <a:pt x="10904" y="5910"/>
                    <a:pt x="13319" y="5910"/>
                  </a:cubicBezTo>
                  <a:close/>
                  <a:moveTo>
                    <a:pt x="10621" y="8587"/>
                  </a:moveTo>
                  <a:cubicBezTo>
                    <a:pt x="11915" y="8863"/>
                    <a:pt x="11935" y="9797"/>
                    <a:pt x="11568" y="10103"/>
                  </a:cubicBezTo>
                  <a:cubicBezTo>
                    <a:pt x="11202" y="10409"/>
                    <a:pt x="10621" y="9935"/>
                    <a:pt x="10621" y="9935"/>
                  </a:cubicBezTo>
                  <a:cubicBezTo>
                    <a:pt x="10621" y="9935"/>
                    <a:pt x="10040" y="10409"/>
                    <a:pt x="9674" y="10103"/>
                  </a:cubicBezTo>
                  <a:cubicBezTo>
                    <a:pt x="9307" y="9797"/>
                    <a:pt x="9327" y="8863"/>
                    <a:pt x="10621" y="8587"/>
                  </a:cubicBezTo>
                  <a:close/>
                  <a:moveTo>
                    <a:pt x="5992" y="10937"/>
                  </a:moveTo>
                  <a:cubicBezTo>
                    <a:pt x="6051" y="12945"/>
                    <a:pt x="6696" y="13311"/>
                    <a:pt x="7391" y="13396"/>
                  </a:cubicBezTo>
                  <a:cubicBezTo>
                    <a:pt x="8607" y="13545"/>
                    <a:pt x="10601" y="13547"/>
                    <a:pt x="10621" y="13547"/>
                  </a:cubicBezTo>
                  <a:cubicBezTo>
                    <a:pt x="10641" y="13547"/>
                    <a:pt x="12634" y="13545"/>
                    <a:pt x="13848" y="13396"/>
                  </a:cubicBezTo>
                  <a:cubicBezTo>
                    <a:pt x="14988" y="13256"/>
                    <a:pt x="15221" y="12164"/>
                    <a:pt x="15250" y="10937"/>
                  </a:cubicBezTo>
                  <a:cubicBezTo>
                    <a:pt x="15233" y="10938"/>
                    <a:pt x="15215" y="10941"/>
                    <a:pt x="15197" y="10941"/>
                  </a:cubicBezTo>
                  <a:cubicBezTo>
                    <a:pt x="14628" y="10941"/>
                    <a:pt x="14455" y="11406"/>
                    <a:pt x="14403" y="11637"/>
                  </a:cubicBezTo>
                  <a:lnTo>
                    <a:pt x="14403" y="12580"/>
                  </a:lnTo>
                  <a:lnTo>
                    <a:pt x="13640" y="12580"/>
                  </a:lnTo>
                  <a:lnTo>
                    <a:pt x="13640" y="12020"/>
                  </a:lnTo>
                  <a:lnTo>
                    <a:pt x="12760" y="12020"/>
                  </a:lnTo>
                  <a:lnTo>
                    <a:pt x="12760" y="12580"/>
                  </a:lnTo>
                  <a:lnTo>
                    <a:pt x="11997" y="12580"/>
                  </a:lnTo>
                  <a:lnTo>
                    <a:pt x="11997" y="12020"/>
                  </a:lnTo>
                  <a:lnTo>
                    <a:pt x="11001" y="12020"/>
                  </a:lnTo>
                  <a:lnTo>
                    <a:pt x="11001" y="12580"/>
                  </a:lnTo>
                  <a:lnTo>
                    <a:pt x="10238" y="12580"/>
                  </a:lnTo>
                  <a:lnTo>
                    <a:pt x="10238" y="12020"/>
                  </a:lnTo>
                  <a:lnTo>
                    <a:pt x="9243" y="12020"/>
                  </a:lnTo>
                  <a:lnTo>
                    <a:pt x="9243" y="12580"/>
                  </a:lnTo>
                  <a:lnTo>
                    <a:pt x="8480" y="12580"/>
                  </a:lnTo>
                  <a:lnTo>
                    <a:pt x="8480" y="12020"/>
                  </a:lnTo>
                  <a:lnTo>
                    <a:pt x="7599" y="12020"/>
                  </a:lnTo>
                  <a:lnTo>
                    <a:pt x="7599" y="12580"/>
                  </a:lnTo>
                  <a:lnTo>
                    <a:pt x="6836" y="12580"/>
                  </a:lnTo>
                  <a:lnTo>
                    <a:pt x="6836" y="11637"/>
                  </a:lnTo>
                  <a:cubicBezTo>
                    <a:pt x="6785" y="11406"/>
                    <a:pt x="6611" y="10941"/>
                    <a:pt x="6042" y="10941"/>
                  </a:cubicBezTo>
                  <a:cubicBezTo>
                    <a:pt x="6025" y="10941"/>
                    <a:pt x="6008" y="10938"/>
                    <a:pt x="5992" y="10937"/>
                  </a:cubicBezTo>
                  <a:close/>
                  <a:moveTo>
                    <a:pt x="18724" y="11960"/>
                  </a:moveTo>
                  <a:cubicBezTo>
                    <a:pt x="18679" y="11960"/>
                    <a:pt x="18630" y="11962"/>
                    <a:pt x="18578" y="11965"/>
                  </a:cubicBezTo>
                  <a:cubicBezTo>
                    <a:pt x="17773" y="12017"/>
                    <a:pt x="17571" y="12819"/>
                    <a:pt x="16975" y="13190"/>
                  </a:cubicBezTo>
                  <a:cubicBezTo>
                    <a:pt x="16446" y="13520"/>
                    <a:pt x="3685" y="18765"/>
                    <a:pt x="3126" y="19006"/>
                  </a:cubicBezTo>
                  <a:cubicBezTo>
                    <a:pt x="2780" y="19156"/>
                    <a:pt x="2366" y="19181"/>
                    <a:pt x="1954" y="19181"/>
                  </a:cubicBezTo>
                  <a:cubicBezTo>
                    <a:pt x="1744" y="19181"/>
                    <a:pt x="1534" y="19175"/>
                    <a:pt x="1334" y="19175"/>
                  </a:cubicBezTo>
                  <a:cubicBezTo>
                    <a:pt x="731" y="19175"/>
                    <a:pt x="215" y="19234"/>
                    <a:pt x="37" y="19710"/>
                  </a:cubicBezTo>
                  <a:cubicBezTo>
                    <a:pt x="-177" y="20284"/>
                    <a:pt x="567" y="20350"/>
                    <a:pt x="1329" y="20802"/>
                  </a:cubicBezTo>
                  <a:cubicBezTo>
                    <a:pt x="1924" y="21156"/>
                    <a:pt x="1829" y="21547"/>
                    <a:pt x="2523" y="21547"/>
                  </a:cubicBezTo>
                  <a:cubicBezTo>
                    <a:pt x="2570" y="21547"/>
                    <a:pt x="2622" y="21545"/>
                    <a:pt x="2676" y="21541"/>
                  </a:cubicBezTo>
                  <a:cubicBezTo>
                    <a:pt x="3480" y="21487"/>
                    <a:pt x="3676" y="20683"/>
                    <a:pt x="4269" y="20310"/>
                  </a:cubicBezTo>
                  <a:cubicBezTo>
                    <a:pt x="4796" y="19978"/>
                    <a:pt x="17548" y="14736"/>
                    <a:pt x="18109" y="14497"/>
                  </a:cubicBezTo>
                  <a:cubicBezTo>
                    <a:pt x="18446" y="14353"/>
                    <a:pt x="18847" y="14327"/>
                    <a:pt x="19248" y="14327"/>
                  </a:cubicBezTo>
                  <a:cubicBezTo>
                    <a:pt x="19480" y="14327"/>
                    <a:pt x="19714" y="14336"/>
                    <a:pt x="19934" y="14336"/>
                  </a:cubicBezTo>
                  <a:cubicBezTo>
                    <a:pt x="20523" y="14336"/>
                    <a:pt x="21024" y="14272"/>
                    <a:pt x="21202" y="13805"/>
                  </a:cubicBezTo>
                  <a:cubicBezTo>
                    <a:pt x="21421" y="13232"/>
                    <a:pt x="20676" y="13163"/>
                    <a:pt x="19917" y="12708"/>
                  </a:cubicBezTo>
                  <a:cubicBezTo>
                    <a:pt x="19323" y="12351"/>
                    <a:pt x="19425" y="11960"/>
                    <a:pt x="18724" y="11960"/>
                  </a:cubicBezTo>
                  <a:close/>
                  <a:moveTo>
                    <a:pt x="2384" y="11965"/>
                  </a:moveTo>
                  <a:cubicBezTo>
                    <a:pt x="1828" y="12014"/>
                    <a:pt x="1878" y="12376"/>
                    <a:pt x="1324" y="12708"/>
                  </a:cubicBezTo>
                  <a:cubicBezTo>
                    <a:pt x="566" y="13163"/>
                    <a:pt x="-179" y="13232"/>
                    <a:pt x="40" y="13805"/>
                  </a:cubicBezTo>
                  <a:cubicBezTo>
                    <a:pt x="399" y="14747"/>
                    <a:pt x="2077" y="14046"/>
                    <a:pt x="3133" y="14497"/>
                  </a:cubicBezTo>
                  <a:cubicBezTo>
                    <a:pt x="3352" y="14590"/>
                    <a:pt x="5429" y="15447"/>
                    <a:pt x="7913" y="16476"/>
                  </a:cubicBezTo>
                  <a:cubicBezTo>
                    <a:pt x="8576" y="16201"/>
                    <a:pt x="9270" y="15914"/>
                    <a:pt x="9963" y="15625"/>
                  </a:cubicBezTo>
                  <a:cubicBezTo>
                    <a:pt x="7086" y="14426"/>
                    <a:pt x="4499" y="13335"/>
                    <a:pt x="4267" y="13190"/>
                  </a:cubicBezTo>
                  <a:cubicBezTo>
                    <a:pt x="3671" y="12819"/>
                    <a:pt x="3468" y="12017"/>
                    <a:pt x="2664" y="11965"/>
                  </a:cubicBezTo>
                  <a:cubicBezTo>
                    <a:pt x="2556" y="11958"/>
                    <a:pt x="2464" y="11958"/>
                    <a:pt x="2384" y="11965"/>
                  </a:cubicBezTo>
                  <a:close/>
                  <a:moveTo>
                    <a:pt x="13327" y="17024"/>
                  </a:moveTo>
                  <a:cubicBezTo>
                    <a:pt x="12662" y="17299"/>
                    <a:pt x="11972" y="17587"/>
                    <a:pt x="11279" y="17875"/>
                  </a:cubicBezTo>
                  <a:cubicBezTo>
                    <a:pt x="14155" y="19074"/>
                    <a:pt x="16739" y="20164"/>
                    <a:pt x="16970" y="20310"/>
                  </a:cubicBezTo>
                  <a:cubicBezTo>
                    <a:pt x="17563" y="20683"/>
                    <a:pt x="17762" y="21487"/>
                    <a:pt x="18566" y="21541"/>
                  </a:cubicBezTo>
                  <a:cubicBezTo>
                    <a:pt x="19428" y="21600"/>
                    <a:pt x="19275" y="21180"/>
                    <a:pt x="19910" y="20802"/>
                  </a:cubicBezTo>
                  <a:cubicBezTo>
                    <a:pt x="20673" y="20350"/>
                    <a:pt x="21417" y="20284"/>
                    <a:pt x="21202" y="19710"/>
                  </a:cubicBezTo>
                  <a:cubicBezTo>
                    <a:pt x="20850" y="18767"/>
                    <a:pt x="19169" y="19461"/>
                    <a:pt x="18116" y="19006"/>
                  </a:cubicBezTo>
                  <a:cubicBezTo>
                    <a:pt x="17898" y="18912"/>
                    <a:pt x="15814" y="18054"/>
                    <a:pt x="13327" y="17024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87" name="椅子"/>
          <p:cNvSpPr/>
          <p:nvPr/>
        </p:nvSpPr>
        <p:spPr>
          <a:xfrm flipH="1">
            <a:off x="7829911" y="2090915"/>
            <a:ext cx="754882" cy="927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5" fill="norm" stroke="1" extrusionOk="0">
                <a:moveTo>
                  <a:pt x="19748" y="3"/>
                </a:moveTo>
                <a:cubicBezTo>
                  <a:pt x="19500" y="-25"/>
                  <a:pt x="19269" y="113"/>
                  <a:pt x="19228" y="313"/>
                </a:cubicBezTo>
                <a:lnTo>
                  <a:pt x="17274" y="9415"/>
                </a:lnTo>
                <a:cubicBezTo>
                  <a:pt x="17210" y="9715"/>
                  <a:pt x="17210" y="10021"/>
                  <a:pt x="17276" y="10321"/>
                </a:cubicBezTo>
                <a:lnTo>
                  <a:pt x="17770" y="12234"/>
                </a:lnTo>
                <a:lnTo>
                  <a:pt x="3899" y="11477"/>
                </a:lnTo>
                <a:cubicBezTo>
                  <a:pt x="3299" y="11448"/>
                  <a:pt x="2762" y="11777"/>
                  <a:pt x="2634" y="12254"/>
                </a:cubicBezTo>
                <a:lnTo>
                  <a:pt x="0" y="21575"/>
                </a:lnTo>
                <a:lnTo>
                  <a:pt x="1501" y="21575"/>
                </a:lnTo>
                <a:lnTo>
                  <a:pt x="3905" y="14727"/>
                </a:lnTo>
                <a:cubicBezTo>
                  <a:pt x="4178" y="14061"/>
                  <a:pt x="4985" y="13637"/>
                  <a:pt x="5896" y="13682"/>
                </a:cubicBezTo>
                <a:lnTo>
                  <a:pt x="16629" y="14206"/>
                </a:lnTo>
                <a:cubicBezTo>
                  <a:pt x="17536" y="14250"/>
                  <a:pt x="18294" y="14752"/>
                  <a:pt x="18500" y="15443"/>
                </a:cubicBezTo>
                <a:lnTo>
                  <a:pt x="20287" y="21575"/>
                </a:lnTo>
                <a:lnTo>
                  <a:pt x="21600" y="21575"/>
                </a:lnTo>
                <a:lnTo>
                  <a:pt x="21165" y="19444"/>
                </a:lnTo>
                <a:lnTo>
                  <a:pt x="19771" y="12633"/>
                </a:lnTo>
                <a:lnTo>
                  <a:pt x="19711" y="12340"/>
                </a:lnTo>
                <a:lnTo>
                  <a:pt x="19265" y="10167"/>
                </a:lnTo>
                <a:cubicBezTo>
                  <a:pt x="19222" y="9957"/>
                  <a:pt x="19223" y="9742"/>
                  <a:pt x="19267" y="9532"/>
                </a:cubicBezTo>
                <a:lnTo>
                  <a:pt x="21144" y="521"/>
                </a:lnTo>
                <a:cubicBezTo>
                  <a:pt x="21187" y="312"/>
                  <a:pt x="21010" y="115"/>
                  <a:pt x="20752" y="86"/>
                </a:cubicBezTo>
                <a:lnTo>
                  <a:pt x="19748" y="3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88" name="稲妻"/>
          <p:cNvSpPr/>
          <p:nvPr/>
        </p:nvSpPr>
        <p:spPr>
          <a:xfrm>
            <a:off x="7989848" y="2068640"/>
            <a:ext cx="435009" cy="780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808" y="0"/>
                </a:moveTo>
                <a:lnTo>
                  <a:pt x="0" y="12520"/>
                </a:lnTo>
                <a:lnTo>
                  <a:pt x="12017" y="12520"/>
                </a:lnTo>
                <a:lnTo>
                  <a:pt x="9664" y="21600"/>
                </a:lnTo>
                <a:lnTo>
                  <a:pt x="21600" y="8375"/>
                </a:lnTo>
                <a:lnTo>
                  <a:pt x="11515" y="8375"/>
                </a:lnTo>
                <a:lnTo>
                  <a:pt x="16221" y="0"/>
                </a:lnTo>
                <a:lnTo>
                  <a:pt x="6808" y="0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789" name="四角形 四角形" descr="四角形 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325" y="1890715"/>
            <a:ext cx="3740853" cy="2226172"/>
          </a:xfrm>
          <a:prstGeom prst="rect">
            <a:avLst/>
          </a:prstGeom>
        </p:spPr>
      </p:pic>
      <p:pic>
        <p:nvPicPr>
          <p:cNvPr id="791" name="四角形 四角形" descr="四角形 四角形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2809" y="1866546"/>
            <a:ext cx="3740852" cy="2274510"/>
          </a:xfrm>
          <a:prstGeom prst="rect">
            <a:avLst/>
          </a:prstGeom>
        </p:spPr>
      </p:pic>
      <p:sp>
        <p:nvSpPr>
          <p:cNvPr id="793" name="1st ステージ"/>
          <p:cNvSpPr txBox="1"/>
          <p:nvPr/>
        </p:nvSpPr>
        <p:spPr>
          <a:xfrm>
            <a:off x="2494638" y="3269758"/>
            <a:ext cx="3520226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1st ステージ</a:t>
            </a:r>
          </a:p>
        </p:txBody>
      </p:sp>
      <p:sp>
        <p:nvSpPr>
          <p:cNvPr id="794" name="2nd ステージ"/>
          <p:cNvSpPr txBox="1"/>
          <p:nvPr/>
        </p:nvSpPr>
        <p:spPr>
          <a:xfrm>
            <a:off x="7329828" y="3269758"/>
            <a:ext cx="3520226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57671">
              <a:spcBef>
                <a:spcPts val="0"/>
              </a:spcBef>
              <a:defRPr sz="437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2nd ステージ</a:t>
            </a:r>
          </a:p>
        </p:txBody>
      </p:sp>
      <p:sp>
        <p:nvSpPr>
          <p:cNvPr id="795" name="三角形"/>
          <p:cNvSpPr/>
          <p:nvPr/>
        </p:nvSpPr>
        <p:spPr>
          <a:xfrm rot="5400000">
            <a:off x="6335763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96" name="三角形"/>
          <p:cNvSpPr/>
          <p:nvPr/>
        </p:nvSpPr>
        <p:spPr>
          <a:xfrm rot="5400000">
            <a:off x="1500573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97" name="三角形"/>
          <p:cNvSpPr/>
          <p:nvPr/>
        </p:nvSpPr>
        <p:spPr>
          <a:xfrm rot="5400000">
            <a:off x="11133844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798" name="画像" descr="画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" y="2201703"/>
            <a:ext cx="1857345" cy="1857344"/>
          </a:xfrm>
          <a:prstGeom prst="rect">
            <a:avLst/>
          </a:prstGeom>
          <a:ln w="3175">
            <a:miter lim="400000"/>
          </a:ln>
        </p:spPr>
      </p:pic>
      <p:sp>
        <p:nvSpPr>
          <p:cNvPr id="799" name="クリア"/>
          <p:cNvSpPr txBox="1"/>
          <p:nvPr/>
        </p:nvSpPr>
        <p:spPr>
          <a:xfrm>
            <a:off x="12090800" y="2017289"/>
            <a:ext cx="754883" cy="22261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45930">
              <a:spcBef>
                <a:spcPts val="0"/>
              </a:spcBef>
              <a:defRPr sz="4278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クリア</a:t>
            </a:r>
          </a:p>
        </p:txBody>
      </p:sp>
      <p:sp>
        <p:nvSpPr>
          <p:cNvPr id="800" name="クリア確率"/>
          <p:cNvSpPr txBox="1"/>
          <p:nvPr/>
        </p:nvSpPr>
        <p:spPr>
          <a:xfrm>
            <a:off x="2474783" y="4405125"/>
            <a:ext cx="4024506" cy="1087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クリア確率 </a:t>
            </a:r>
            <a14:m>
              <m:oMath>
                <m:f>
                  <m:fPr>
                    <m:ctrlP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num>
                  <m:den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den>
                </m:f>
              </m:oMath>
            </a14:m>
          </a:p>
        </p:txBody>
      </p:sp>
      <p:sp>
        <p:nvSpPr>
          <p:cNvPr id="801" name="クリア確率"/>
          <p:cNvSpPr txBox="1"/>
          <p:nvPr/>
        </p:nvSpPr>
        <p:spPr>
          <a:xfrm>
            <a:off x="7239938" y="4405125"/>
            <a:ext cx="4024506" cy="1087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クリア確率 </a:t>
            </a:r>
            <a14:m>
              <m:oMath>
                <m:f>
                  <m:fPr>
                    <m:ctrlP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</a:p>
        </p:txBody>
      </p:sp>
      <p:sp>
        <p:nvSpPr>
          <p:cNvPr id="802" name="歩く男性"/>
          <p:cNvSpPr/>
          <p:nvPr/>
        </p:nvSpPr>
        <p:spPr>
          <a:xfrm>
            <a:off x="202444" y="6149838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03" name="椅子"/>
          <p:cNvSpPr/>
          <p:nvPr/>
        </p:nvSpPr>
        <p:spPr>
          <a:xfrm flipH="1">
            <a:off x="9648862" y="2093017"/>
            <a:ext cx="754882" cy="927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5" fill="norm" stroke="1" extrusionOk="0">
                <a:moveTo>
                  <a:pt x="19748" y="3"/>
                </a:moveTo>
                <a:cubicBezTo>
                  <a:pt x="19500" y="-25"/>
                  <a:pt x="19269" y="113"/>
                  <a:pt x="19228" y="313"/>
                </a:cubicBezTo>
                <a:lnTo>
                  <a:pt x="17274" y="9415"/>
                </a:lnTo>
                <a:cubicBezTo>
                  <a:pt x="17210" y="9715"/>
                  <a:pt x="17210" y="10021"/>
                  <a:pt x="17276" y="10321"/>
                </a:cubicBezTo>
                <a:lnTo>
                  <a:pt x="17770" y="12234"/>
                </a:lnTo>
                <a:lnTo>
                  <a:pt x="3899" y="11477"/>
                </a:lnTo>
                <a:cubicBezTo>
                  <a:pt x="3299" y="11448"/>
                  <a:pt x="2762" y="11777"/>
                  <a:pt x="2634" y="12254"/>
                </a:cubicBezTo>
                <a:lnTo>
                  <a:pt x="0" y="21575"/>
                </a:lnTo>
                <a:lnTo>
                  <a:pt x="1501" y="21575"/>
                </a:lnTo>
                <a:lnTo>
                  <a:pt x="3905" y="14727"/>
                </a:lnTo>
                <a:cubicBezTo>
                  <a:pt x="4178" y="14061"/>
                  <a:pt x="4985" y="13637"/>
                  <a:pt x="5896" y="13682"/>
                </a:cubicBezTo>
                <a:lnTo>
                  <a:pt x="16629" y="14206"/>
                </a:lnTo>
                <a:cubicBezTo>
                  <a:pt x="17536" y="14250"/>
                  <a:pt x="18294" y="14752"/>
                  <a:pt x="18500" y="15443"/>
                </a:cubicBezTo>
                <a:lnTo>
                  <a:pt x="20287" y="21575"/>
                </a:lnTo>
                <a:lnTo>
                  <a:pt x="21600" y="21575"/>
                </a:lnTo>
                <a:lnTo>
                  <a:pt x="21165" y="19444"/>
                </a:lnTo>
                <a:lnTo>
                  <a:pt x="19771" y="12633"/>
                </a:lnTo>
                <a:lnTo>
                  <a:pt x="19711" y="12340"/>
                </a:lnTo>
                <a:lnTo>
                  <a:pt x="19265" y="10167"/>
                </a:lnTo>
                <a:cubicBezTo>
                  <a:pt x="19222" y="9957"/>
                  <a:pt x="19223" y="9742"/>
                  <a:pt x="19267" y="9532"/>
                </a:cubicBezTo>
                <a:lnTo>
                  <a:pt x="21144" y="521"/>
                </a:lnTo>
                <a:cubicBezTo>
                  <a:pt x="21187" y="312"/>
                  <a:pt x="21010" y="115"/>
                  <a:pt x="20752" y="86"/>
                </a:cubicBezTo>
                <a:lnTo>
                  <a:pt x="19748" y="3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04" name="歩く男性"/>
          <p:cNvSpPr/>
          <p:nvPr/>
        </p:nvSpPr>
        <p:spPr>
          <a:xfrm>
            <a:off x="712972" y="6149837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05" name="歩く男性"/>
          <p:cNvSpPr/>
          <p:nvPr/>
        </p:nvSpPr>
        <p:spPr>
          <a:xfrm>
            <a:off x="1223501" y="6149838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06" name="歩く男性"/>
          <p:cNvSpPr/>
          <p:nvPr/>
        </p:nvSpPr>
        <p:spPr>
          <a:xfrm>
            <a:off x="1734030" y="6149838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07" name="歩く男性"/>
          <p:cNvSpPr/>
          <p:nvPr/>
        </p:nvSpPr>
        <p:spPr>
          <a:xfrm>
            <a:off x="202444" y="7182771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08" name="歩く男性"/>
          <p:cNvSpPr/>
          <p:nvPr/>
        </p:nvSpPr>
        <p:spPr>
          <a:xfrm>
            <a:off x="712972" y="7182770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09" name="歩く男性"/>
          <p:cNvSpPr/>
          <p:nvPr/>
        </p:nvSpPr>
        <p:spPr>
          <a:xfrm>
            <a:off x="1223501" y="7182771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10" name="歩く男性"/>
          <p:cNvSpPr/>
          <p:nvPr/>
        </p:nvSpPr>
        <p:spPr>
          <a:xfrm>
            <a:off x="1734030" y="7182771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11" name="歩く男性"/>
          <p:cNvSpPr/>
          <p:nvPr/>
        </p:nvSpPr>
        <p:spPr>
          <a:xfrm>
            <a:off x="202444" y="8215705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12" name="歩く男性"/>
          <p:cNvSpPr/>
          <p:nvPr/>
        </p:nvSpPr>
        <p:spPr>
          <a:xfrm>
            <a:off x="712972" y="8215704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13" name="歩く男性"/>
          <p:cNvSpPr/>
          <p:nvPr/>
        </p:nvSpPr>
        <p:spPr>
          <a:xfrm>
            <a:off x="1223501" y="8215705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14" name="歩く男性"/>
          <p:cNvSpPr/>
          <p:nvPr/>
        </p:nvSpPr>
        <p:spPr>
          <a:xfrm>
            <a:off x="1734030" y="8215705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15" name="三角形"/>
          <p:cNvSpPr/>
          <p:nvPr/>
        </p:nvSpPr>
        <p:spPr>
          <a:xfrm rot="5400000">
            <a:off x="2510645" y="7325750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16" name="歩く男性"/>
          <p:cNvSpPr/>
          <p:nvPr/>
        </p:nvSpPr>
        <p:spPr>
          <a:xfrm>
            <a:off x="3528436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17" name="歩く男性"/>
          <p:cNvSpPr/>
          <p:nvPr/>
        </p:nvSpPr>
        <p:spPr>
          <a:xfrm>
            <a:off x="4038964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18" name="歩く男性"/>
          <p:cNvSpPr/>
          <p:nvPr/>
        </p:nvSpPr>
        <p:spPr>
          <a:xfrm>
            <a:off x="4549493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19" name="歩く男性"/>
          <p:cNvSpPr/>
          <p:nvPr/>
        </p:nvSpPr>
        <p:spPr>
          <a:xfrm>
            <a:off x="5060021" y="6182450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20" name="歩く男性"/>
          <p:cNvSpPr/>
          <p:nvPr/>
        </p:nvSpPr>
        <p:spPr>
          <a:xfrm>
            <a:off x="3528436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21" name="歩く男性"/>
          <p:cNvSpPr/>
          <p:nvPr/>
        </p:nvSpPr>
        <p:spPr>
          <a:xfrm>
            <a:off x="4038964" y="7215382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22" name="歩く男性"/>
          <p:cNvSpPr/>
          <p:nvPr/>
        </p:nvSpPr>
        <p:spPr>
          <a:xfrm>
            <a:off x="4549493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23" name="歩く男性"/>
          <p:cNvSpPr/>
          <p:nvPr/>
        </p:nvSpPr>
        <p:spPr>
          <a:xfrm>
            <a:off x="5060021" y="7215383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24" name="歩く男性"/>
          <p:cNvSpPr/>
          <p:nvPr/>
        </p:nvSpPr>
        <p:spPr>
          <a:xfrm>
            <a:off x="3528436" y="8248317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25" name="歩く男性"/>
          <p:cNvSpPr/>
          <p:nvPr/>
        </p:nvSpPr>
        <p:spPr>
          <a:xfrm>
            <a:off x="4038964" y="8248316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26" name="歩く男性"/>
          <p:cNvSpPr/>
          <p:nvPr/>
        </p:nvSpPr>
        <p:spPr>
          <a:xfrm>
            <a:off x="4549493" y="8248317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27" name="歩く男性"/>
          <p:cNvSpPr/>
          <p:nvPr/>
        </p:nvSpPr>
        <p:spPr>
          <a:xfrm>
            <a:off x="5060021" y="8248317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28" name="三角形"/>
          <p:cNvSpPr/>
          <p:nvPr/>
        </p:nvSpPr>
        <p:spPr>
          <a:xfrm rot="5400000">
            <a:off x="6057631" y="7325750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29" name="歩く男性"/>
          <p:cNvSpPr/>
          <p:nvPr/>
        </p:nvSpPr>
        <p:spPr>
          <a:xfrm>
            <a:off x="7226588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30" name="歩く男性"/>
          <p:cNvSpPr/>
          <p:nvPr/>
        </p:nvSpPr>
        <p:spPr>
          <a:xfrm>
            <a:off x="7737116" y="6182450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31" name="歩く男性"/>
          <p:cNvSpPr/>
          <p:nvPr/>
        </p:nvSpPr>
        <p:spPr>
          <a:xfrm>
            <a:off x="8247646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32" name="歩く男性"/>
          <p:cNvSpPr/>
          <p:nvPr/>
        </p:nvSpPr>
        <p:spPr>
          <a:xfrm>
            <a:off x="8758174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33" name="歩く男性"/>
          <p:cNvSpPr/>
          <p:nvPr/>
        </p:nvSpPr>
        <p:spPr>
          <a:xfrm>
            <a:off x="7226588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34" name="歩く男性"/>
          <p:cNvSpPr/>
          <p:nvPr/>
        </p:nvSpPr>
        <p:spPr>
          <a:xfrm>
            <a:off x="7737116" y="7215382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35" name="歩く男性"/>
          <p:cNvSpPr/>
          <p:nvPr/>
        </p:nvSpPr>
        <p:spPr>
          <a:xfrm>
            <a:off x="8247646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36" name="歩く男性"/>
          <p:cNvSpPr/>
          <p:nvPr/>
        </p:nvSpPr>
        <p:spPr>
          <a:xfrm>
            <a:off x="8758174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37" name="三角形"/>
          <p:cNvSpPr/>
          <p:nvPr/>
        </p:nvSpPr>
        <p:spPr>
          <a:xfrm rot="5400000">
            <a:off x="9651021" y="7325750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38" name="方程式"/>
          <p:cNvSpPr txBox="1"/>
          <p:nvPr/>
        </p:nvSpPr>
        <p:spPr>
          <a:xfrm>
            <a:off x="4973834" y="8060463"/>
            <a:ext cx="976528" cy="13348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f>
                    <m:fPr>
                      <m:ctrlP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num>
                    <m:den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den>
                  </m:f>
                </m:oMath>
              </m:oMathPara>
            </a14:m>
            <a:endParaRPr sz="49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グループ"/>
          <p:cNvGrpSpPr/>
          <p:nvPr/>
        </p:nvGrpSpPr>
        <p:grpSpPr>
          <a:xfrm>
            <a:off x="2312534" y="3897709"/>
            <a:ext cx="4024505" cy="1652191"/>
            <a:chOff x="0" y="0"/>
            <a:chExt cx="4024504" cy="1652190"/>
          </a:xfrm>
        </p:grpSpPr>
        <p:sp>
          <p:nvSpPr>
            <p:cNvPr id="840" name="角丸四角形"/>
            <p:cNvSpPr/>
            <p:nvPr/>
          </p:nvSpPr>
          <p:spPr>
            <a:xfrm>
              <a:off x="0" y="382190"/>
              <a:ext cx="4024505" cy="1270001"/>
            </a:xfrm>
            <a:prstGeom prst="roundRect">
              <a:avLst>
                <a:gd name="adj" fmla="val 16707"/>
              </a:avLst>
            </a:prstGeom>
            <a:solidFill>
              <a:schemeClr val="accent2">
                <a:alpha val="3899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1" name="三角形"/>
            <p:cNvSpPr/>
            <p:nvPr/>
          </p:nvSpPr>
          <p:spPr>
            <a:xfrm>
              <a:off x="303665" y="-1"/>
              <a:ext cx="673167" cy="39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3810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45" name="グループ"/>
          <p:cNvGrpSpPr/>
          <p:nvPr/>
        </p:nvGrpSpPr>
        <p:grpSpPr>
          <a:xfrm>
            <a:off x="7040580" y="3887768"/>
            <a:ext cx="4024505" cy="1652191"/>
            <a:chOff x="0" y="0"/>
            <a:chExt cx="4024504" cy="1652190"/>
          </a:xfrm>
        </p:grpSpPr>
        <p:sp>
          <p:nvSpPr>
            <p:cNvPr id="843" name="角丸四角形"/>
            <p:cNvSpPr/>
            <p:nvPr/>
          </p:nvSpPr>
          <p:spPr>
            <a:xfrm>
              <a:off x="0" y="382190"/>
              <a:ext cx="4024505" cy="1270001"/>
            </a:xfrm>
            <a:prstGeom prst="roundRect">
              <a:avLst>
                <a:gd name="adj" fmla="val 16707"/>
              </a:avLst>
            </a:prstGeom>
            <a:solidFill>
              <a:schemeClr val="accent2">
                <a:alpha val="3899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4" name="三角形"/>
            <p:cNvSpPr/>
            <p:nvPr/>
          </p:nvSpPr>
          <p:spPr>
            <a:xfrm>
              <a:off x="303665" y="-1"/>
              <a:ext cx="673167" cy="39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3810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46" name="なぜかけ算？ 直感的に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なぜかけ算？ 直感的に</a:t>
            </a:r>
          </a:p>
        </p:txBody>
      </p:sp>
      <p:sp>
        <p:nvSpPr>
          <p:cNvPr id="847" name="KISUKE"/>
          <p:cNvSpPr txBox="1"/>
          <p:nvPr/>
        </p:nvSpPr>
        <p:spPr>
          <a:xfrm>
            <a:off x="455321" y="888991"/>
            <a:ext cx="4343113" cy="10160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63541">
              <a:spcBef>
                <a:spcPts val="0"/>
              </a:spcBef>
              <a:defRPr b="1" sz="6240">
                <a:solidFill>
                  <a:schemeClr val="accent1">
                    <a:lumOff val="-13575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KISUKE</a:t>
            </a:r>
          </a:p>
        </p:txBody>
      </p:sp>
      <p:sp>
        <p:nvSpPr>
          <p:cNvPr id="848" name="カップケーキ"/>
          <p:cNvSpPr/>
          <p:nvPr/>
        </p:nvSpPr>
        <p:spPr>
          <a:xfrm>
            <a:off x="2792537" y="2098498"/>
            <a:ext cx="754883" cy="916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fill="norm" stroke="1" extrusionOk="0">
                <a:moveTo>
                  <a:pt x="10955" y="0"/>
                </a:moveTo>
                <a:cubicBezTo>
                  <a:pt x="9245" y="43"/>
                  <a:pt x="8517" y="869"/>
                  <a:pt x="8209" y="1571"/>
                </a:cubicBezTo>
                <a:cubicBezTo>
                  <a:pt x="8170" y="1663"/>
                  <a:pt x="8065" y="1723"/>
                  <a:pt x="7947" y="1723"/>
                </a:cubicBezTo>
                <a:cubicBezTo>
                  <a:pt x="7259" y="1750"/>
                  <a:pt x="6486" y="1940"/>
                  <a:pt x="5824" y="2501"/>
                </a:cubicBezTo>
                <a:cubicBezTo>
                  <a:pt x="5228" y="3015"/>
                  <a:pt x="5078" y="3537"/>
                  <a:pt x="5097" y="3975"/>
                </a:cubicBezTo>
                <a:cubicBezTo>
                  <a:pt x="5104" y="4072"/>
                  <a:pt x="5032" y="4158"/>
                  <a:pt x="4927" y="4196"/>
                </a:cubicBezTo>
                <a:cubicBezTo>
                  <a:pt x="3873" y="4607"/>
                  <a:pt x="3113" y="5655"/>
                  <a:pt x="3447" y="6611"/>
                </a:cubicBezTo>
                <a:cubicBezTo>
                  <a:pt x="3500" y="6757"/>
                  <a:pt x="3381" y="6908"/>
                  <a:pt x="3197" y="6919"/>
                </a:cubicBezTo>
                <a:cubicBezTo>
                  <a:pt x="3191" y="6919"/>
                  <a:pt x="3186" y="6919"/>
                  <a:pt x="3179" y="6919"/>
                </a:cubicBezTo>
                <a:cubicBezTo>
                  <a:pt x="2445" y="6973"/>
                  <a:pt x="2005" y="7621"/>
                  <a:pt x="2346" y="8161"/>
                </a:cubicBezTo>
                <a:cubicBezTo>
                  <a:pt x="2700" y="8717"/>
                  <a:pt x="3139" y="9208"/>
                  <a:pt x="3382" y="9462"/>
                </a:cubicBezTo>
                <a:cubicBezTo>
                  <a:pt x="3434" y="9516"/>
                  <a:pt x="3413" y="9599"/>
                  <a:pt x="3335" y="9631"/>
                </a:cubicBezTo>
                <a:cubicBezTo>
                  <a:pt x="1887" y="10279"/>
                  <a:pt x="943" y="11116"/>
                  <a:pt x="747" y="12040"/>
                </a:cubicBezTo>
                <a:cubicBezTo>
                  <a:pt x="740" y="12083"/>
                  <a:pt x="774" y="12120"/>
                  <a:pt x="827" y="12131"/>
                </a:cubicBezTo>
                <a:cubicBezTo>
                  <a:pt x="1148" y="12190"/>
                  <a:pt x="1331" y="12309"/>
                  <a:pt x="1422" y="12379"/>
                </a:cubicBezTo>
                <a:cubicBezTo>
                  <a:pt x="1462" y="12406"/>
                  <a:pt x="1514" y="12406"/>
                  <a:pt x="1553" y="12379"/>
                </a:cubicBezTo>
                <a:cubicBezTo>
                  <a:pt x="1665" y="12298"/>
                  <a:pt x="1915" y="12142"/>
                  <a:pt x="2262" y="12126"/>
                </a:cubicBezTo>
                <a:cubicBezTo>
                  <a:pt x="2707" y="12104"/>
                  <a:pt x="2996" y="12287"/>
                  <a:pt x="3113" y="12379"/>
                </a:cubicBezTo>
                <a:cubicBezTo>
                  <a:pt x="3153" y="12406"/>
                  <a:pt x="3205" y="12411"/>
                  <a:pt x="3245" y="12379"/>
                </a:cubicBezTo>
                <a:cubicBezTo>
                  <a:pt x="3356" y="12298"/>
                  <a:pt x="3604" y="12142"/>
                  <a:pt x="3951" y="12126"/>
                </a:cubicBezTo>
                <a:cubicBezTo>
                  <a:pt x="4396" y="12104"/>
                  <a:pt x="4684" y="12287"/>
                  <a:pt x="4809" y="12379"/>
                </a:cubicBezTo>
                <a:cubicBezTo>
                  <a:pt x="4848" y="12406"/>
                  <a:pt x="4900" y="12411"/>
                  <a:pt x="4940" y="12379"/>
                </a:cubicBezTo>
                <a:cubicBezTo>
                  <a:pt x="5051" y="12298"/>
                  <a:pt x="5301" y="12142"/>
                  <a:pt x="5648" y="12126"/>
                </a:cubicBezTo>
                <a:cubicBezTo>
                  <a:pt x="6094" y="12104"/>
                  <a:pt x="6382" y="12282"/>
                  <a:pt x="6500" y="12379"/>
                </a:cubicBezTo>
                <a:cubicBezTo>
                  <a:pt x="6539" y="12406"/>
                  <a:pt x="6598" y="12411"/>
                  <a:pt x="6631" y="12379"/>
                </a:cubicBezTo>
                <a:cubicBezTo>
                  <a:pt x="6749" y="12293"/>
                  <a:pt x="7018" y="12126"/>
                  <a:pt x="7411" y="12126"/>
                </a:cubicBezTo>
                <a:cubicBezTo>
                  <a:pt x="7811" y="12126"/>
                  <a:pt x="8080" y="12293"/>
                  <a:pt x="8191" y="12379"/>
                </a:cubicBezTo>
                <a:cubicBezTo>
                  <a:pt x="8230" y="12406"/>
                  <a:pt x="8283" y="12406"/>
                  <a:pt x="8322" y="12379"/>
                </a:cubicBezTo>
                <a:cubicBezTo>
                  <a:pt x="8433" y="12298"/>
                  <a:pt x="8681" y="12142"/>
                  <a:pt x="9028" y="12126"/>
                </a:cubicBezTo>
                <a:cubicBezTo>
                  <a:pt x="9474" y="12104"/>
                  <a:pt x="9762" y="12282"/>
                  <a:pt x="9880" y="12379"/>
                </a:cubicBezTo>
                <a:cubicBezTo>
                  <a:pt x="9919" y="12406"/>
                  <a:pt x="9978" y="12411"/>
                  <a:pt x="10011" y="12379"/>
                </a:cubicBezTo>
                <a:cubicBezTo>
                  <a:pt x="10129" y="12293"/>
                  <a:pt x="10398" y="12126"/>
                  <a:pt x="10791" y="12126"/>
                </a:cubicBezTo>
                <a:cubicBezTo>
                  <a:pt x="11191" y="12126"/>
                  <a:pt x="11460" y="12293"/>
                  <a:pt x="11571" y="12379"/>
                </a:cubicBezTo>
                <a:cubicBezTo>
                  <a:pt x="11610" y="12406"/>
                  <a:pt x="11663" y="12406"/>
                  <a:pt x="11702" y="12379"/>
                </a:cubicBezTo>
                <a:cubicBezTo>
                  <a:pt x="11814" y="12298"/>
                  <a:pt x="12061" y="12142"/>
                  <a:pt x="12408" y="12126"/>
                </a:cubicBezTo>
                <a:cubicBezTo>
                  <a:pt x="12854" y="12104"/>
                  <a:pt x="13142" y="12287"/>
                  <a:pt x="13260" y="12379"/>
                </a:cubicBezTo>
                <a:cubicBezTo>
                  <a:pt x="13299" y="12406"/>
                  <a:pt x="13352" y="12411"/>
                  <a:pt x="13391" y="12379"/>
                </a:cubicBezTo>
                <a:cubicBezTo>
                  <a:pt x="13503" y="12298"/>
                  <a:pt x="13752" y="12142"/>
                  <a:pt x="14100" y="12126"/>
                </a:cubicBezTo>
                <a:cubicBezTo>
                  <a:pt x="14545" y="12104"/>
                  <a:pt x="14833" y="12287"/>
                  <a:pt x="14951" y="12379"/>
                </a:cubicBezTo>
                <a:cubicBezTo>
                  <a:pt x="14991" y="12406"/>
                  <a:pt x="15043" y="12411"/>
                  <a:pt x="15082" y="12379"/>
                </a:cubicBezTo>
                <a:cubicBezTo>
                  <a:pt x="15194" y="12298"/>
                  <a:pt x="15443" y="12142"/>
                  <a:pt x="15791" y="12126"/>
                </a:cubicBezTo>
                <a:cubicBezTo>
                  <a:pt x="16236" y="12104"/>
                  <a:pt x="16524" y="12287"/>
                  <a:pt x="16649" y="12379"/>
                </a:cubicBezTo>
                <a:cubicBezTo>
                  <a:pt x="16688" y="12406"/>
                  <a:pt x="16740" y="12411"/>
                  <a:pt x="16780" y="12379"/>
                </a:cubicBezTo>
                <a:cubicBezTo>
                  <a:pt x="16891" y="12298"/>
                  <a:pt x="17139" y="12142"/>
                  <a:pt x="17486" y="12126"/>
                </a:cubicBezTo>
                <a:cubicBezTo>
                  <a:pt x="17931" y="12104"/>
                  <a:pt x="18221" y="12282"/>
                  <a:pt x="18346" y="12379"/>
                </a:cubicBezTo>
                <a:cubicBezTo>
                  <a:pt x="18385" y="12406"/>
                  <a:pt x="18438" y="12411"/>
                  <a:pt x="18477" y="12379"/>
                </a:cubicBezTo>
                <a:cubicBezTo>
                  <a:pt x="18588" y="12298"/>
                  <a:pt x="18836" y="12142"/>
                  <a:pt x="19183" y="12126"/>
                </a:cubicBezTo>
                <a:cubicBezTo>
                  <a:pt x="19629" y="12104"/>
                  <a:pt x="19917" y="12282"/>
                  <a:pt x="20035" y="12379"/>
                </a:cubicBezTo>
                <a:cubicBezTo>
                  <a:pt x="20074" y="12406"/>
                  <a:pt x="20133" y="12411"/>
                  <a:pt x="20166" y="12379"/>
                </a:cubicBezTo>
                <a:cubicBezTo>
                  <a:pt x="20258" y="12309"/>
                  <a:pt x="20441" y="12191"/>
                  <a:pt x="20723" y="12143"/>
                </a:cubicBezTo>
                <a:cubicBezTo>
                  <a:pt x="20775" y="12132"/>
                  <a:pt x="20809" y="12093"/>
                  <a:pt x="20803" y="12050"/>
                </a:cubicBezTo>
                <a:cubicBezTo>
                  <a:pt x="20613" y="11159"/>
                  <a:pt x="19727" y="10349"/>
                  <a:pt x="18370" y="9712"/>
                </a:cubicBezTo>
                <a:cubicBezTo>
                  <a:pt x="18292" y="9674"/>
                  <a:pt x="18280" y="9587"/>
                  <a:pt x="18346" y="9533"/>
                </a:cubicBezTo>
                <a:cubicBezTo>
                  <a:pt x="18778" y="9171"/>
                  <a:pt x="19086" y="8463"/>
                  <a:pt x="19269" y="7896"/>
                </a:cubicBezTo>
                <a:cubicBezTo>
                  <a:pt x="19433" y="7404"/>
                  <a:pt x="19033" y="6908"/>
                  <a:pt x="18424" y="6833"/>
                </a:cubicBezTo>
                <a:cubicBezTo>
                  <a:pt x="18325" y="6822"/>
                  <a:pt x="18226" y="6811"/>
                  <a:pt x="18108" y="6801"/>
                </a:cubicBezTo>
                <a:cubicBezTo>
                  <a:pt x="17931" y="6784"/>
                  <a:pt x="17820" y="6639"/>
                  <a:pt x="17873" y="6498"/>
                </a:cubicBezTo>
                <a:cubicBezTo>
                  <a:pt x="18390" y="5002"/>
                  <a:pt x="17291" y="3835"/>
                  <a:pt x="15823" y="3646"/>
                </a:cubicBezTo>
                <a:cubicBezTo>
                  <a:pt x="15706" y="3630"/>
                  <a:pt x="15606" y="3559"/>
                  <a:pt x="15580" y="3462"/>
                </a:cubicBezTo>
                <a:cubicBezTo>
                  <a:pt x="15246" y="2187"/>
                  <a:pt x="14335" y="1550"/>
                  <a:pt x="12769" y="1490"/>
                </a:cubicBezTo>
                <a:cubicBezTo>
                  <a:pt x="11196" y="1431"/>
                  <a:pt x="11151" y="697"/>
                  <a:pt x="11250" y="287"/>
                </a:cubicBezTo>
                <a:cubicBezTo>
                  <a:pt x="11289" y="136"/>
                  <a:pt x="11138" y="0"/>
                  <a:pt x="10955" y="0"/>
                </a:cubicBezTo>
                <a:close/>
                <a:moveTo>
                  <a:pt x="560" y="12602"/>
                </a:moveTo>
                <a:cubicBezTo>
                  <a:pt x="420" y="12602"/>
                  <a:pt x="280" y="12648"/>
                  <a:pt x="171" y="12737"/>
                </a:cubicBezTo>
                <a:lnTo>
                  <a:pt x="59" y="12823"/>
                </a:lnTo>
                <a:cubicBezTo>
                  <a:pt x="6" y="12861"/>
                  <a:pt x="-12" y="12920"/>
                  <a:pt x="8" y="12980"/>
                </a:cubicBezTo>
                <a:lnTo>
                  <a:pt x="2524" y="21254"/>
                </a:lnTo>
                <a:cubicBezTo>
                  <a:pt x="2583" y="21459"/>
                  <a:pt x="2805" y="21600"/>
                  <a:pt x="3060" y="21600"/>
                </a:cubicBezTo>
                <a:lnTo>
                  <a:pt x="18522" y="21600"/>
                </a:lnTo>
                <a:cubicBezTo>
                  <a:pt x="18777" y="21600"/>
                  <a:pt x="18999" y="21459"/>
                  <a:pt x="19058" y="21254"/>
                </a:cubicBezTo>
                <a:lnTo>
                  <a:pt x="21568" y="13000"/>
                </a:lnTo>
                <a:cubicBezTo>
                  <a:pt x="21588" y="12941"/>
                  <a:pt x="21561" y="12871"/>
                  <a:pt x="21509" y="12828"/>
                </a:cubicBezTo>
                <a:lnTo>
                  <a:pt x="21392" y="12737"/>
                </a:lnTo>
                <a:cubicBezTo>
                  <a:pt x="21176" y="12559"/>
                  <a:pt x="20828" y="12559"/>
                  <a:pt x="20612" y="12737"/>
                </a:cubicBezTo>
                <a:lnTo>
                  <a:pt x="20541" y="12791"/>
                </a:lnTo>
                <a:cubicBezTo>
                  <a:pt x="20324" y="12969"/>
                  <a:pt x="19977" y="12969"/>
                  <a:pt x="19761" y="12791"/>
                </a:cubicBezTo>
                <a:lnTo>
                  <a:pt x="19689" y="12737"/>
                </a:lnTo>
                <a:cubicBezTo>
                  <a:pt x="19473" y="12559"/>
                  <a:pt x="19125" y="12559"/>
                  <a:pt x="18909" y="12737"/>
                </a:cubicBezTo>
                <a:lnTo>
                  <a:pt x="18837" y="12791"/>
                </a:lnTo>
                <a:cubicBezTo>
                  <a:pt x="18621" y="12969"/>
                  <a:pt x="18273" y="12969"/>
                  <a:pt x="18057" y="12791"/>
                </a:cubicBezTo>
                <a:lnTo>
                  <a:pt x="17985" y="12737"/>
                </a:lnTo>
                <a:cubicBezTo>
                  <a:pt x="17769" y="12559"/>
                  <a:pt x="17422" y="12559"/>
                  <a:pt x="17205" y="12737"/>
                </a:cubicBezTo>
                <a:lnTo>
                  <a:pt x="17134" y="12791"/>
                </a:lnTo>
                <a:cubicBezTo>
                  <a:pt x="16918" y="12969"/>
                  <a:pt x="16570" y="12969"/>
                  <a:pt x="16354" y="12791"/>
                </a:cubicBezTo>
                <a:lnTo>
                  <a:pt x="16282" y="12737"/>
                </a:lnTo>
                <a:cubicBezTo>
                  <a:pt x="16066" y="12559"/>
                  <a:pt x="15718" y="12559"/>
                  <a:pt x="15502" y="12737"/>
                </a:cubicBezTo>
                <a:lnTo>
                  <a:pt x="15430" y="12791"/>
                </a:lnTo>
                <a:cubicBezTo>
                  <a:pt x="15214" y="12969"/>
                  <a:pt x="14867" y="12969"/>
                  <a:pt x="14650" y="12791"/>
                </a:cubicBezTo>
                <a:lnTo>
                  <a:pt x="14579" y="12737"/>
                </a:lnTo>
                <a:cubicBezTo>
                  <a:pt x="14362" y="12559"/>
                  <a:pt x="14015" y="12559"/>
                  <a:pt x="13799" y="12737"/>
                </a:cubicBezTo>
                <a:lnTo>
                  <a:pt x="13727" y="12796"/>
                </a:lnTo>
                <a:cubicBezTo>
                  <a:pt x="13511" y="12974"/>
                  <a:pt x="13163" y="12974"/>
                  <a:pt x="12947" y="12796"/>
                </a:cubicBezTo>
                <a:lnTo>
                  <a:pt x="12875" y="12742"/>
                </a:lnTo>
                <a:cubicBezTo>
                  <a:pt x="12659" y="12564"/>
                  <a:pt x="12311" y="12564"/>
                  <a:pt x="12095" y="12742"/>
                </a:cubicBezTo>
                <a:lnTo>
                  <a:pt x="12024" y="12796"/>
                </a:lnTo>
                <a:cubicBezTo>
                  <a:pt x="11807" y="12974"/>
                  <a:pt x="11460" y="12974"/>
                  <a:pt x="11244" y="12796"/>
                </a:cubicBezTo>
                <a:lnTo>
                  <a:pt x="11172" y="12742"/>
                </a:lnTo>
                <a:cubicBezTo>
                  <a:pt x="10956" y="12569"/>
                  <a:pt x="10608" y="12569"/>
                  <a:pt x="10392" y="12742"/>
                </a:cubicBezTo>
                <a:lnTo>
                  <a:pt x="10320" y="12796"/>
                </a:lnTo>
                <a:cubicBezTo>
                  <a:pt x="10104" y="12969"/>
                  <a:pt x="9756" y="12969"/>
                  <a:pt x="9540" y="12796"/>
                </a:cubicBezTo>
                <a:lnTo>
                  <a:pt x="9468" y="12737"/>
                </a:lnTo>
                <a:cubicBezTo>
                  <a:pt x="9252" y="12559"/>
                  <a:pt x="8905" y="12564"/>
                  <a:pt x="8688" y="12737"/>
                </a:cubicBezTo>
                <a:lnTo>
                  <a:pt x="8617" y="12791"/>
                </a:lnTo>
                <a:cubicBezTo>
                  <a:pt x="8401" y="12969"/>
                  <a:pt x="8053" y="12969"/>
                  <a:pt x="7837" y="12791"/>
                </a:cubicBezTo>
                <a:lnTo>
                  <a:pt x="7765" y="12737"/>
                </a:lnTo>
                <a:cubicBezTo>
                  <a:pt x="7549" y="12564"/>
                  <a:pt x="7201" y="12564"/>
                  <a:pt x="6985" y="12737"/>
                </a:cubicBezTo>
                <a:lnTo>
                  <a:pt x="6913" y="12791"/>
                </a:lnTo>
                <a:cubicBezTo>
                  <a:pt x="6697" y="12969"/>
                  <a:pt x="6350" y="12969"/>
                  <a:pt x="6133" y="12791"/>
                </a:cubicBezTo>
                <a:lnTo>
                  <a:pt x="6062" y="12737"/>
                </a:lnTo>
                <a:cubicBezTo>
                  <a:pt x="5845" y="12559"/>
                  <a:pt x="5498" y="12559"/>
                  <a:pt x="5282" y="12737"/>
                </a:cubicBezTo>
                <a:lnTo>
                  <a:pt x="5210" y="12791"/>
                </a:lnTo>
                <a:cubicBezTo>
                  <a:pt x="4994" y="12969"/>
                  <a:pt x="4646" y="12969"/>
                  <a:pt x="4430" y="12791"/>
                </a:cubicBezTo>
                <a:lnTo>
                  <a:pt x="4358" y="12737"/>
                </a:lnTo>
                <a:cubicBezTo>
                  <a:pt x="4142" y="12559"/>
                  <a:pt x="3794" y="12559"/>
                  <a:pt x="3578" y="12737"/>
                </a:cubicBezTo>
                <a:lnTo>
                  <a:pt x="3507" y="12791"/>
                </a:lnTo>
                <a:cubicBezTo>
                  <a:pt x="3290" y="12964"/>
                  <a:pt x="2943" y="12964"/>
                  <a:pt x="2727" y="12791"/>
                </a:cubicBezTo>
                <a:lnTo>
                  <a:pt x="2655" y="12737"/>
                </a:lnTo>
                <a:cubicBezTo>
                  <a:pt x="2439" y="12559"/>
                  <a:pt x="2091" y="12559"/>
                  <a:pt x="1875" y="12737"/>
                </a:cubicBezTo>
                <a:lnTo>
                  <a:pt x="1803" y="12791"/>
                </a:lnTo>
                <a:cubicBezTo>
                  <a:pt x="1587" y="12969"/>
                  <a:pt x="1239" y="12969"/>
                  <a:pt x="1023" y="12791"/>
                </a:cubicBezTo>
                <a:lnTo>
                  <a:pt x="951" y="12737"/>
                </a:lnTo>
                <a:cubicBezTo>
                  <a:pt x="843" y="12648"/>
                  <a:pt x="701" y="12602"/>
                  <a:pt x="560" y="12602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49" name="カップケーキ"/>
          <p:cNvSpPr/>
          <p:nvPr/>
        </p:nvSpPr>
        <p:spPr>
          <a:xfrm>
            <a:off x="3947345" y="2098498"/>
            <a:ext cx="754883" cy="916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fill="norm" stroke="1" extrusionOk="0">
                <a:moveTo>
                  <a:pt x="10955" y="0"/>
                </a:moveTo>
                <a:cubicBezTo>
                  <a:pt x="9245" y="43"/>
                  <a:pt x="8517" y="869"/>
                  <a:pt x="8209" y="1571"/>
                </a:cubicBezTo>
                <a:cubicBezTo>
                  <a:pt x="8170" y="1663"/>
                  <a:pt x="8065" y="1723"/>
                  <a:pt x="7947" y="1723"/>
                </a:cubicBezTo>
                <a:cubicBezTo>
                  <a:pt x="7259" y="1750"/>
                  <a:pt x="6486" y="1940"/>
                  <a:pt x="5824" y="2501"/>
                </a:cubicBezTo>
                <a:cubicBezTo>
                  <a:pt x="5228" y="3015"/>
                  <a:pt x="5078" y="3537"/>
                  <a:pt x="5097" y="3975"/>
                </a:cubicBezTo>
                <a:cubicBezTo>
                  <a:pt x="5104" y="4072"/>
                  <a:pt x="5032" y="4158"/>
                  <a:pt x="4927" y="4196"/>
                </a:cubicBezTo>
                <a:cubicBezTo>
                  <a:pt x="3873" y="4607"/>
                  <a:pt x="3113" y="5655"/>
                  <a:pt x="3447" y="6611"/>
                </a:cubicBezTo>
                <a:cubicBezTo>
                  <a:pt x="3500" y="6757"/>
                  <a:pt x="3381" y="6908"/>
                  <a:pt x="3197" y="6919"/>
                </a:cubicBezTo>
                <a:cubicBezTo>
                  <a:pt x="3191" y="6919"/>
                  <a:pt x="3186" y="6919"/>
                  <a:pt x="3179" y="6919"/>
                </a:cubicBezTo>
                <a:cubicBezTo>
                  <a:pt x="2445" y="6973"/>
                  <a:pt x="2005" y="7621"/>
                  <a:pt x="2346" y="8161"/>
                </a:cubicBezTo>
                <a:cubicBezTo>
                  <a:pt x="2700" y="8717"/>
                  <a:pt x="3139" y="9208"/>
                  <a:pt x="3382" y="9462"/>
                </a:cubicBezTo>
                <a:cubicBezTo>
                  <a:pt x="3434" y="9516"/>
                  <a:pt x="3413" y="9599"/>
                  <a:pt x="3335" y="9631"/>
                </a:cubicBezTo>
                <a:cubicBezTo>
                  <a:pt x="1887" y="10279"/>
                  <a:pt x="943" y="11116"/>
                  <a:pt x="747" y="12040"/>
                </a:cubicBezTo>
                <a:cubicBezTo>
                  <a:pt x="740" y="12083"/>
                  <a:pt x="774" y="12120"/>
                  <a:pt x="827" y="12131"/>
                </a:cubicBezTo>
                <a:cubicBezTo>
                  <a:pt x="1148" y="12190"/>
                  <a:pt x="1331" y="12309"/>
                  <a:pt x="1422" y="12379"/>
                </a:cubicBezTo>
                <a:cubicBezTo>
                  <a:pt x="1462" y="12406"/>
                  <a:pt x="1514" y="12406"/>
                  <a:pt x="1553" y="12379"/>
                </a:cubicBezTo>
                <a:cubicBezTo>
                  <a:pt x="1665" y="12298"/>
                  <a:pt x="1915" y="12142"/>
                  <a:pt x="2262" y="12126"/>
                </a:cubicBezTo>
                <a:cubicBezTo>
                  <a:pt x="2707" y="12104"/>
                  <a:pt x="2996" y="12287"/>
                  <a:pt x="3113" y="12379"/>
                </a:cubicBezTo>
                <a:cubicBezTo>
                  <a:pt x="3153" y="12406"/>
                  <a:pt x="3205" y="12411"/>
                  <a:pt x="3245" y="12379"/>
                </a:cubicBezTo>
                <a:cubicBezTo>
                  <a:pt x="3356" y="12298"/>
                  <a:pt x="3604" y="12142"/>
                  <a:pt x="3951" y="12126"/>
                </a:cubicBezTo>
                <a:cubicBezTo>
                  <a:pt x="4396" y="12104"/>
                  <a:pt x="4684" y="12287"/>
                  <a:pt x="4809" y="12379"/>
                </a:cubicBezTo>
                <a:cubicBezTo>
                  <a:pt x="4848" y="12406"/>
                  <a:pt x="4900" y="12411"/>
                  <a:pt x="4940" y="12379"/>
                </a:cubicBezTo>
                <a:cubicBezTo>
                  <a:pt x="5051" y="12298"/>
                  <a:pt x="5301" y="12142"/>
                  <a:pt x="5648" y="12126"/>
                </a:cubicBezTo>
                <a:cubicBezTo>
                  <a:pt x="6094" y="12104"/>
                  <a:pt x="6382" y="12282"/>
                  <a:pt x="6500" y="12379"/>
                </a:cubicBezTo>
                <a:cubicBezTo>
                  <a:pt x="6539" y="12406"/>
                  <a:pt x="6598" y="12411"/>
                  <a:pt x="6631" y="12379"/>
                </a:cubicBezTo>
                <a:cubicBezTo>
                  <a:pt x="6749" y="12293"/>
                  <a:pt x="7018" y="12126"/>
                  <a:pt x="7411" y="12126"/>
                </a:cubicBezTo>
                <a:cubicBezTo>
                  <a:pt x="7811" y="12126"/>
                  <a:pt x="8080" y="12293"/>
                  <a:pt x="8191" y="12379"/>
                </a:cubicBezTo>
                <a:cubicBezTo>
                  <a:pt x="8230" y="12406"/>
                  <a:pt x="8283" y="12406"/>
                  <a:pt x="8322" y="12379"/>
                </a:cubicBezTo>
                <a:cubicBezTo>
                  <a:pt x="8433" y="12298"/>
                  <a:pt x="8681" y="12142"/>
                  <a:pt x="9028" y="12126"/>
                </a:cubicBezTo>
                <a:cubicBezTo>
                  <a:pt x="9474" y="12104"/>
                  <a:pt x="9762" y="12282"/>
                  <a:pt x="9880" y="12379"/>
                </a:cubicBezTo>
                <a:cubicBezTo>
                  <a:pt x="9919" y="12406"/>
                  <a:pt x="9978" y="12411"/>
                  <a:pt x="10011" y="12379"/>
                </a:cubicBezTo>
                <a:cubicBezTo>
                  <a:pt x="10129" y="12293"/>
                  <a:pt x="10398" y="12126"/>
                  <a:pt x="10791" y="12126"/>
                </a:cubicBezTo>
                <a:cubicBezTo>
                  <a:pt x="11191" y="12126"/>
                  <a:pt x="11460" y="12293"/>
                  <a:pt x="11571" y="12379"/>
                </a:cubicBezTo>
                <a:cubicBezTo>
                  <a:pt x="11610" y="12406"/>
                  <a:pt x="11663" y="12406"/>
                  <a:pt x="11702" y="12379"/>
                </a:cubicBezTo>
                <a:cubicBezTo>
                  <a:pt x="11814" y="12298"/>
                  <a:pt x="12061" y="12142"/>
                  <a:pt x="12408" y="12126"/>
                </a:cubicBezTo>
                <a:cubicBezTo>
                  <a:pt x="12854" y="12104"/>
                  <a:pt x="13142" y="12287"/>
                  <a:pt x="13260" y="12379"/>
                </a:cubicBezTo>
                <a:cubicBezTo>
                  <a:pt x="13299" y="12406"/>
                  <a:pt x="13352" y="12411"/>
                  <a:pt x="13391" y="12379"/>
                </a:cubicBezTo>
                <a:cubicBezTo>
                  <a:pt x="13503" y="12298"/>
                  <a:pt x="13752" y="12142"/>
                  <a:pt x="14100" y="12126"/>
                </a:cubicBezTo>
                <a:cubicBezTo>
                  <a:pt x="14545" y="12104"/>
                  <a:pt x="14833" y="12287"/>
                  <a:pt x="14951" y="12379"/>
                </a:cubicBezTo>
                <a:cubicBezTo>
                  <a:pt x="14991" y="12406"/>
                  <a:pt x="15043" y="12411"/>
                  <a:pt x="15082" y="12379"/>
                </a:cubicBezTo>
                <a:cubicBezTo>
                  <a:pt x="15194" y="12298"/>
                  <a:pt x="15443" y="12142"/>
                  <a:pt x="15791" y="12126"/>
                </a:cubicBezTo>
                <a:cubicBezTo>
                  <a:pt x="16236" y="12104"/>
                  <a:pt x="16524" y="12287"/>
                  <a:pt x="16649" y="12379"/>
                </a:cubicBezTo>
                <a:cubicBezTo>
                  <a:pt x="16688" y="12406"/>
                  <a:pt x="16740" y="12411"/>
                  <a:pt x="16780" y="12379"/>
                </a:cubicBezTo>
                <a:cubicBezTo>
                  <a:pt x="16891" y="12298"/>
                  <a:pt x="17139" y="12142"/>
                  <a:pt x="17486" y="12126"/>
                </a:cubicBezTo>
                <a:cubicBezTo>
                  <a:pt x="17931" y="12104"/>
                  <a:pt x="18221" y="12282"/>
                  <a:pt x="18346" y="12379"/>
                </a:cubicBezTo>
                <a:cubicBezTo>
                  <a:pt x="18385" y="12406"/>
                  <a:pt x="18438" y="12411"/>
                  <a:pt x="18477" y="12379"/>
                </a:cubicBezTo>
                <a:cubicBezTo>
                  <a:pt x="18588" y="12298"/>
                  <a:pt x="18836" y="12142"/>
                  <a:pt x="19183" y="12126"/>
                </a:cubicBezTo>
                <a:cubicBezTo>
                  <a:pt x="19629" y="12104"/>
                  <a:pt x="19917" y="12282"/>
                  <a:pt x="20035" y="12379"/>
                </a:cubicBezTo>
                <a:cubicBezTo>
                  <a:pt x="20074" y="12406"/>
                  <a:pt x="20133" y="12411"/>
                  <a:pt x="20166" y="12379"/>
                </a:cubicBezTo>
                <a:cubicBezTo>
                  <a:pt x="20258" y="12309"/>
                  <a:pt x="20441" y="12191"/>
                  <a:pt x="20723" y="12143"/>
                </a:cubicBezTo>
                <a:cubicBezTo>
                  <a:pt x="20775" y="12132"/>
                  <a:pt x="20809" y="12093"/>
                  <a:pt x="20803" y="12050"/>
                </a:cubicBezTo>
                <a:cubicBezTo>
                  <a:pt x="20613" y="11159"/>
                  <a:pt x="19727" y="10349"/>
                  <a:pt x="18370" y="9712"/>
                </a:cubicBezTo>
                <a:cubicBezTo>
                  <a:pt x="18292" y="9674"/>
                  <a:pt x="18280" y="9587"/>
                  <a:pt x="18346" y="9533"/>
                </a:cubicBezTo>
                <a:cubicBezTo>
                  <a:pt x="18778" y="9171"/>
                  <a:pt x="19086" y="8463"/>
                  <a:pt x="19269" y="7896"/>
                </a:cubicBezTo>
                <a:cubicBezTo>
                  <a:pt x="19433" y="7404"/>
                  <a:pt x="19033" y="6908"/>
                  <a:pt x="18424" y="6833"/>
                </a:cubicBezTo>
                <a:cubicBezTo>
                  <a:pt x="18325" y="6822"/>
                  <a:pt x="18226" y="6811"/>
                  <a:pt x="18108" y="6801"/>
                </a:cubicBezTo>
                <a:cubicBezTo>
                  <a:pt x="17931" y="6784"/>
                  <a:pt x="17820" y="6639"/>
                  <a:pt x="17873" y="6498"/>
                </a:cubicBezTo>
                <a:cubicBezTo>
                  <a:pt x="18390" y="5002"/>
                  <a:pt x="17291" y="3835"/>
                  <a:pt x="15823" y="3646"/>
                </a:cubicBezTo>
                <a:cubicBezTo>
                  <a:pt x="15706" y="3630"/>
                  <a:pt x="15606" y="3559"/>
                  <a:pt x="15580" y="3462"/>
                </a:cubicBezTo>
                <a:cubicBezTo>
                  <a:pt x="15246" y="2187"/>
                  <a:pt x="14335" y="1550"/>
                  <a:pt x="12769" y="1490"/>
                </a:cubicBezTo>
                <a:cubicBezTo>
                  <a:pt x="11196" y="1431"/>
                  <a:pt x="11151" y="697"/>
                  <a:pt x="11250" y="287"/>
                </a:cubicBezTo>
                <a:cubicBezTo>
                  <a:pt x="11289" y="136"/>
                  <a:pt x="11138" y="0"/>
                  <a:pt x="10955" y="0"/>
                </a:cubicBezTo>
                <a:close/>
                <a:moveTo>
                  <a:pt x="560" y="12602"/>
                </a:moveTo>
                <a:cubicBezTo>
                  <a:pt x="420" y="12602"/>
                  <a:pt x="280" y="12648"/>
                  <a:pt x="171" y="12737"/>
                </a:cubicBezTo>
                <a:lnTo>
                  <a:pt x="59" y="12823"/>
                </a:lnTo>
                <a:cubicBezTo>
                  <a:pt x="6" y="12861"/>
                  <a:pt x="-12" y="12920"/>
                  <a:pt x="8" y="12980"/>
                </a:cubicBezTo>
                <a:lnTo>
                  <a:pt x="2524" y="21254"/>
                </a:lnTo>
                <a:cubicBezTo>
                  <a:pt x="2583" y="21459"/>
                  <a:pt x="2805" y="21600"/>
                  <a:pt x="3060" y="21600"/>
                </a:cubicBezTo>
                <a:lnTo>
                  <a:pt x="18522" y="21600"/>
                </a:lnTo>
                <a:cubicBezTo>
                  <a:pt x="18777" y="21600"/>
                  <a:pt x="18999" y="21459"/>
                  <a:pt x="19058" y="21254"/>
                </a:cubicBezTo>
                <a:lnTo>
                  <a:pt x="21568" y="13000"/>
                </a:lnTo>
                <a:cubicBezTo>
                  <a:pt x="21588" y="12941"/>
                  <a:pt x="21561" y="12871"/>
                  <a:pt x="21509" y="12828"/>
                </a:cubicBezTo>
                <a:lnTo>
                  <a:pt x="21392" y="12737"/>
                </a:lnTo>
                <a:cubicBezTo>
                  <a:pt x="21176" y="12559"/>
                  <a:pt x="20828" y="12559"/>
                  <a:pt x="20612" y="12737"/>
                </a:cubicBezTo>
                <a:lnTo>
                  <a:pt x="20541" y="12791"/>
                </a:lnTo>
                <a:cubicBezTo>
                  <a:pt x="20324" y="12969"/>
                  <a:pt x="19977" y="12969"/>
                  <a:pt x="19761" y="12791"/>
                </a:cubicBezTo>
                <a:lnTo>
                  <a:pt x="19689" y="12737"/>
                </a:lnTo>
                <a:cubicBezTo>
                  <a:pt x="19473" y="12559"/>
                  <a:pt x="19125" y="12559"/>
                  <a:pt x="18909" y="12737"/>
                </a:cubicBezTo>
                <a:lnTo>
                  <a:pt x="18837" y="12791"/>
                </a:lnTo>
                <a:cubicBezTo>
                  <a:pt x="18621" y="12969"/>
                  <a:pt x="18273" y="12969"/>
                  <a:pt x="18057" y="12791"/>
                </a:cubicBezTo>
                <a:lnTo>
                  <a:pt x="17985" y="12737"/>
                </a:lnTo>
                <a:cubicBezTo>
                  <a:pt x="17769" y="12559"/>
                  <a:pt x="17422" y="12559"/>
                  <a:pt x="17205" y="12737"/>
                </a:cubicBezTo>
                <a:lnTo>
                  <a:pt x="17134" y="12791"/>
                </a:lnTo>
                <a:cubicBezTo>
                  <a:pt x="16918" y="12969"/>
                  <a:pt x="16570" y="12969"/>
                  <a:pt x="16354" y="12791"/>
                </a:cubicBezTo>
                <a:lnTo>
                  <a:pt x="16282" y="12737"/>
                </a:lnTo>
                <a:cubicBezTo>
                  <a:pt x="16066" y="12559"/>
                  <a:pt x="15718" y="12559"/>
                  <a:pt x="15502" y="12737"/>
                </a:cubicBezTo>
                <a:lnTo>
                  <a:pt x="15430" y="12791"/>
                </a:lnTo>
                <a:cubicBezTo>
                  <a:pt x="15214" y="12969"/>
                  <a:pt x="14867" y="12969"/>
                  <a:pt x="14650" y="12791"/>
                </a:cubicBezTo>
                <a:lnTo>
                  <a:pt x="14579" y="12737"/>
                </a:lnTo>
                <a:cubicBezTo>
                  <a:pt x="14362" y="12559"/>
                  <a:pt x="14015" y="12559"/>
                  <a:pt x="13799" y="12737"/>
                </a:cubicBezTo>
                <a:lnTo>
                  <a:pt x="13727" y="12796"/>
                </a:lnTo>
                <a:cubicBezTo>
                  <a:pt x="13511" y="12974"/>
                  <a:pt x="13163" y="12974"/>
                  <a:pt x="12947" y="12796"/>
                </a:cubicBezTo>
                <a:lnTo>
                  <a:pt x="12875" y="12742"/>
                </a:lnTo>
                <a:cubicBezTo>
                  <a:pt x="12659" y="12564"/>
                  <a:pt x="12311" y="12564"/>
                  <a:pt x="12095" y="12742"/>
                </a:cubicBezTo>
                <a:lnTo>
                  <a:pt x="12024" y="12796"/>
                </a:lnTo>
                <a:cubicBezTo>
                  <a:pt x="11807" y="12974"/>
                  <a:pt x="11460" y="12974"/>
                  <a:pt x="11244" y="12796"/>
                </a:cubicBezTo>
                <a:lnTo>
                  <a:pt x="11172" y="12742"/>
                </a:lnTo>
                <a:cubicBezTo>
                  <a:pt x="10956" y="12569"/>
                  <a:pt x="10608" y="12569"/>
                  <a:pt x="10392" y="12742"/>
                </a:cubicBezTo>
                <a:lnTo>
                  <a:pt x="10320" y="12796"/>
                </a:lnTo>
                <a:cubicBezTo>
                  <a:pt x="10104" y="12969"/>
                  <a:pt x="9756" y="12969"/>
                  <a:pt x="9540" y="12796"/>
                </a:cubicBezTo>
                <a:lnTo>
                  <a:pt x="9468" y="12737"/>
                </a:lnTo>
                <a:cubicBezTo>
                  <a:pt x="9252" y="12559"/>
                  <a:pt x="8905" y="12564"/>
                  <a:pt x="8688" y="12737"/>
                </a:cubicBezTo>
                <a:lnTo>
                  <a:pt x="8617" y="12791"/>
                </a:lnTo>
                <a:cubicBezTo>
                  <a:pt x="8401" y="12969"/>
                  <a:pt x="8053" y="12969"/>
                  <a:pt x="7837" y="12791"/>
                </a:cubicBezTo>
                <a:lnTo>
                  <a:pt x="7765" y="12737"/>
                </a:lnTo>
                <a:cubicBezTo>
                  <a:pt x="7549" y="12564"/>
                  <a:pt x="7201" y="12564"/>
                  <a:pt x="6985" y="12737"/>
                </a:cubicBezTo>
                <a:lnTo>
                  <a:pt x="6913" y="12791"/>
                </a:lnTo>
                <a:cubicBezTo>
                  <a:pt x="6697" y="12969"/>
                  <a:pt x="6350" y="12969"/>
                  <a:pt x="6133" y="12791"/>
                </a:cubicBezTo>
                <a:lnTo>
                  <a:pt x="6062" y="12737"/>
                </a:lnTo>
                <a:cubicBezTo>
                  <a:pt x="5845" y="12559"/>
                  <a:pt x="5498" y="12559"/>
                  <a:pt x="5282" y="12737"/>
                </a:cubicBezTo>
                <a:lnTo>
                  <a:pt x="5210" y="12791"/>
                </a:lnTo>
                <a:cubicBezTo>
                  <a:pt x="4994" y="12969"/>
                  <a:pt x="4646" y="12969"/>
                  <a:pt x="4430" y="12791"/>
                </a:cubicBezTo>
                <a:lnTo>
                  <a:pt x="4358" y="12737"/>
                </a:lnTo>
                <a:cubicBezTo>
                  <a:pt x="4142" y="12559"/>
                  <a:pt x="3794" y="12559"/>
                  <a:pt x="3578" y="12737"/>
                </a:cubicBezTo>
                <a:lnTo>
                  <a:pt x="3507" y="12791"/>
                </a:lnTo>
                <a:cubicBezTo>
                  <a:pt x="3290" y="12964"/>
                  <a:pt x="2943" y="12964"/>
                  <a:pt x="2727" y="12791"/>
                </a:cubicBezTo>
                <a:lnTo>
                  <a:pt x="2655" y="12737"/>
                </a:lnTo>
                <a:cubicBezTo>
                  <a:pt x="2439" y="12559"/>
                  <a:pt x="2091" y="12559"/>
                  <a:pt x="1875" y="12737"/>
                </a:cubicBezTo>
                <a:lnTo>
                  <a:pt x="1803" y="12791"/>
                </a:lnTo>
                <a:cubicBezTo>
                  <a:pt x="1587" y="12969"/>
                  <a:pt x="1239" y="12969"/>
                  <a:pt x="1023" y="12791"/>
                </a:cubicBezTo>
                <a:lnTo>
                  <a:pt x="951" y="12737"/>
                </a:lnTo>
                <a:cubicBezTo>
                  <a:pt x="843" y="12648"/>
                  <a:pt x="701" y="12602"/>
                  <a:pt x="560" y="12602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grpSp>
        <p:nvGrpSpPr>
          <p:cNvPr id="852" name="グループ"/>
          <p:cNvGrpSpPr/>
          <p:nvPr/>
        </p:nvGrpSpPr>
        <p:grpSpPr>
          <a:xfrm>
            <a:off x="4981726" y="2098497"/>
            <a:ext cx="754883" cy="916713"/>
            <a:chOff x="0" y="0"/>
            <a:chExt cx="754881" cy="916711"/>
          </a:xfrm>
        </p:grpSpPr>
        <p:sp>
          <p:nvSpPr>
            <p:cNvPr id="850" name="カップケーキ"/>
            <p:cNvSpPr/>
            <p:nvPr/>
          </p:nvSpPr>
          <p:spPr>
            <a:xfrm>
              <a:off x="0" y="0"/>
              <a:ext cx="754882" cy="916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600" fill="norm" stroke="1" extrusionOk="0">
                  <a:moveTo>
                    <a:pt x="10955" y="0"/>
                  </a:moveTo>
                  <a:cubicBezTo>
                    <a:pt x="9245" y="43"/>
                    <a:pt x="8517" y="869"/>
                    <a:pt x="8209" y="1571"/>
                  </a:cubicBezTo>
                  <a:cubicBezTo>
                    <a:pt x="8170" y="1663"/>
                    <a:pt x="8065" y="1723"/>
                    <a:pt x="7947" y="1723"/>
                  </a:cubicBezTo>
                  <a:cubicBezTo>
                    <a:pt x="7259" y="1750"/>
                    <a:pt x="6486" y="1940"/>
                    <a:pt x="5824" y="2501"/>
                  </a:cubicBezTo>
                  <a:cubicBezTo>
                    <a:pt x="5228" y="3015"/>
                    <a:pt x="5078" y="3537"/>
                    <a:pt x="5097" y="3975"/>
                  </a:cubicBezTo>
                  <a:cubicBezTo>
                    <a:pt x="5104" y="4072"/>
                    <a:pt x="5032" y="4158"/>
                    <a:pt x="4927" y="4196"/>
                  </a:cubicBezTo>
                  <a:cubicBezTo>
                    <a:pt x="3873" y="4607"/>
                    <a:pt x="3113" y="5655"/>
                    <a:pt x="3447" y="6611"/>
                  </a:cubicBezTo>
                  <a:cubicBezTo>
                    <a:pt x="3500" y="6757"/>
                    <a:pt x="3381" y="6908"/>
                    <a:pt x="3197" y="6919"/>
                  </a:cubicBezTo>
                  <a:cubicBezTo>
                    <a:pt x="3191" y="6919"/>
                    <a:pt x="3186" y="6919"/>
                    <a:pt x="3179" y="6919"/>
                  </a:cubicBezTo>
                  <a:cubicBezTo>
                    <a:pt x="2445" y="6973"/>
                    <a:pt x="2005" y="7621"/>
                    <a:pt x="2346" y="8161"/>
                  </a:cubicBezTo>
                  <a:cubicBezTo>
                    <a:pt x="2700" y="8717"/>
                    <a:pt x="3139" y="9208"/>
                    <a:pt x="3382" y="9462"/>
                  </a:cubicBezTo>
                  <a:cubicBezTo>
                    <a:pt x="3434" y="9516"/>
                    <a:pt x="3413" y="9599"/>
                    <a:pt x="3335" y="9631"/>
                  </a:cubicBezTo>
                  <a:cubicBezTo>
                    <a:pt x="1887" y="10279"/>
                    <a:pt x="943" y="11116"/>
                    <a:pt x="747" y="12040"/>
                  </a:cubicBezTo>
                  <a:cubicBezTo>
                    <a:pt x="740" y="12083"/>
                    <a:pt x="774" y="12120"/>
                    <a:pt x="827" y="12131"/>
                  </a:cubicBezTo>
                  <a:cubicBezTo>
                    <a:pt x="1148" y="12190"/>
                    <a:pt x="1331" y="12309"/>
                    <a:pt x="1422" y="12379"/>
                  </a:cubicBezTo>
                  <a:cubicBezTo>
                    <a:pt x="1462" y="12406"/>
                    <a:pt x="1514" y="12406"/>
                    <a:pt x="1553" y="12379"/>
                  </a:cubicBezTo>
                  <a:cubicBezTo>
                    <a:pt x="1665" y="12298"/>
                    <a:pt x="1915" y="12142"/>
                    <a:pt x="2262" y="12126"/>
                  </a:cubicBezTo>
                  <a:cubicBezTo>
                    <a:pt x="2707" y="12104"/>
                    <a:pt x="2996" y="12287"/>
                    <a:pt x="3113" y="12379"/>
                  </a:cubicBezTo>
                  <a:cubicBezTo>
                    <a:pt x="3153" y="12406"/>
                    <a:pt x="3205" y="12411"/>
                    <a:pt x="3245" y="12379"/>
                  </a:cubicBezTo>
                  <a:cubicBezTo>
                    <a:pt x="3356" y="12298"/>
                    <a:pt x="3604" y="12142"/>
                    <a:pt x="3951" y="12126"/>
                  </a:cubicBezTo>
                  <a:cubicBezTo>
                    <a:pt x="4396" y="12104"/>
                    <a:pt x="4684" y="12287"/>
                    <a:pt x="4809" y="12379"/>
                  </a:cubicBezTo>
                  <a:cubicBezTo>
                    <a:pt x="4848" y="12406"/>
                    <a:pt x="4900" y="12411"/>
                    <a:pt x="4940" y="12379"/>
                  </a:cubicBezTo>
                  <a:cubicBezTo>
                    <a:pt x="5051" y="12298"/>
                    <a:pt x="5301" y="12142"/>
                    <a:pt x="5648" y="12126"/>
                  </a:cubicBezTo>
                  <a:cubicBezTo>
                    <a:pt x="6094" y="12104"/>
                    <a:pt x="6382" y="12282"/>
                    <a:pt x="6500" y="12379"/>
                  </a:cubicBezTo>
                  <a:cubicBezTo>
                    <a:pt x="6539" y="12406"/>
                    <a:pt x="6598" y="12411"/>
                    <a:pt x="6631" y="12379"/>
                  </a:cubicBezTo>
                  <a:cubicBezTo>
                    <a:pt x="6749" y="12293"/>
                    <a:pt x="7018" y="12126"/>
                    <a:pt x="7411" y="12126"/>
                  </a:cubicBezTo>
                  <a:cubicBezTo>
                    <a:pt x="7811" y="12126"/>
                    <a:pt x="8080" y="12293"/>
                    <a:pt x="8191" y="12379"/>
                  </a:cubicBezTo>
                  <a:cubicBezTo>
                    <a:pt x="8230" y="12406"/>
                    <a:pt x="8283" y="12406"/>
                    <a:pt x="8322" y="12379"/>
                  </a:cubicBezTo>
                  <a:cubicBezTo>
                    <a:pt x="8433" y="12298"/>
                    <a:pt x="8681" y="12142"/>
                    <a:pt x="9028" y="12126"/>
                  </a:cubicBezTo>
                  <a:cubicBezTo>
                    <a:pt x="9474" y="12104"/>
                    <a:pt x="9762" y="12282"/>
                    <a:pt x="9880" y="12379"/>
                  </a:cubicBezTo>
                  <a:cubicBezTo>
                    <a:pt x="9919" y="12406"/>
                    <a:pt x="9978" y="12411"/>
                    <a:pt x="10011" y="12379"/>
                  </a:cubicBezTo>
                  <a:cubicBezTo>
                    <a:pt x="10129" y="12293"/>
                    <a:pt x="10398" y="12126"/>
                    <a:pt x="10791" y="12126"/>
                  </a:cubicBezTo>
                  <a:cubicBezTo>
                    <a:pt x="11191" y="12126"/>
                    <a:pt x="11460" y="12293"/>
                    <a:pt x="11571" y="12379"/>
                  </a:cubicBezTo>
                  <a:cubicBezTo>
                    <a:pt x="11610" y="12406"/>
                    <a:pt x="11663" y="12406"/>
                    <a:pt x="11702" y="12379"/>
                  </a:cubicBezTo>
                  <a:cubicBezTo>
                    <a:pt x="11814" y="12298"/>
                    <a:pt x="12061" y="12142"/>
                    <a:pt x="12408" y="12126"/>
                  </a:cubicBezTo>
                  <a:cubicBezTo>
                    <a:pt x="12854" y="12104"/>
                    <a:pt x="13142" y="12287"/>
                    <a:pt x="13260" y="12379"/>
                  </a:cubicBezTo>
                  <a:cubicBezTo>
                    <a:pt x="13299" y="12406"/>
                    <a:pt x="13352" y="12411"/>
                    <a:pt x="13391" y="12379"/>
                  </a:cubicBezTo>
                  <a:cubicBezTo>
                    <a:pt x="13503" y="12298"/>
                    <a:pt x="13752" y="12142"/>
                    <a:pt x="14100" y="12126"/>
                  </a:cubicBezTo>
                  <a:cubicBezTo>
                    <a:pt x="14545" y="12104"/>
                    <a:pt x="14833" y="12287"/>
                    <a:pt x="14951" y="12379"/>
                  </a:cubicBezTo>
                  <a:cubicBezTo>
                    <a:pt x="14991" y="12406"/>
                    <a:pt x="15043" y="12411"/>
                    <a:pt x="15082" y="12379"/>
                  </a:cubicBezTo>
                  <a:cubicBezTo>
                    <a:pt x="15194" y="12298"/>
                    <a:pt x="15443" y="12142"/>
                    <a:pt x="15791" y="12126"/>
                  </a:cubicBezTo>
                  <a:cubicBezTo>
                    <a:pt x="16236" y="12104"/>
                    <a:pt x="16524" y="12287"/>
                    <a:pt x="16649" y="12379"/>
                  </a:cubicBezTo>
                  <a:cubicBezTo>
                    <a:pt x="16688" y="12406"/>
                    <a:pt x="16740" y="12411"/>
                    <a:pt x="16780" y="12379"/>
                  </a:cubicBezTo>
                  <a:cubicBezTo>
                    <a:pt x="16891" y="12298"/>
                    <a:pt x="17139" y="12142"/>
                    <a:pt x="17486" y="12126"/>
                  </a:cubicBezTo>
                  <a:cubicBezTo>
                    <a:pt x="17931" y="12104"/>
                    <a:pt x="18221" y="12282"/>
                    <a:pt x="18346" y="12379"/>
                  </a:cubicBezTo>
                  <a:cubicBezTo>
                    <a:pt x="18385" y="12406"/>
                    <a:pt x="18438" y="12411"/>
                    <a:pt x="18477" y="12379"/>
                  </a:cubicBezTo>
                  <a:cubicBezTo>
                    <a:pt x="18588" y="12298"/>
                    <a:pt x="18836" y="12142"/>
                    <a:pt x="19183" y="12126"/>
                  </a:cubicBezTo>
                  <a:cubicBezTo>
                    <a:pt x="19629" y="12104"/>
                    <a:pt x="19917" y="12282"/>
                    <a:pt x="20035" y="12379"/>
                  </a:cubicBezTo>
                  <a:cubicBezTo>
                    <a:pt x="20074" y="12406"/>
                    <a:pt x="20133" y="12411"/>
                    <a:pt x="20166" y="12379"/>
                  </a:cubicBezTo>
                  <a:cubicBezTo>
                    <a:pt x="20258" y="12309"/>
                    <a:pt x="20441" y="12191"/>
                    <a:pt x="20723" y="12143"/>
                  </a:cubicBezTo>
                  <a:cubicBezTo>
                    <a:pt x="20775" y="12132"/>
                    <a:pt x="20809" y="12093"/>
                    <a:pt x="20803" y="12050"/>
                  </a:cubicBezTo>
                  <a:cubicBezTo>
                    <a:pt x="20613" y="11159"/>
                    <a:pt x="19727" y="10349"/>
                    <a:pt x="18370" y="9712"/>
                  </a:cubicBezTo>
                  <a:cubicBezTo>
                    <a:pt x="18292" y="9674"/>
                    <a:pt x="18280" y="9587"/>
                    <a:pt x="18346" y="9533"/>
                  </a:cubicBezTo>
                  <a:cubicBezTo>
                    <a:pt x="18778" y="9171"/>
                    <a:pt x="19086" y="8463"/>
                    <a:pt x="19269" y="7896"/>
                  </a:cubicBezTo>
                  <a:cubicBezTo>
                    <a:pt x="19433" y="7404"/>
                    <a:pt x="19033" y="6908"/>
                    <a:pt x="18424" y="6833"/>
                  </a:cubicBezTo>
                  <a:cubicBezTo>
                    <a:pt x="18325" y="6822"/>
                    <a:pt x="18226" y="6811"/>
                    <a:pt x="18108" y="6801"/>
                  </a:cubicBezTo>
                  <a:cubicBezTo>
                    <a:pt x="17931" y="6784"/>
                    <a:pt x="17820" y="6639"/>
                    <a:pt x="17873" y="6498"/>
                  </a:cubicBezTo>
                  <a:cubicBezTo>
                    <a:pt x="18390" y="5002"/>
                    <a:pt x="17291" y="3835"/>
                    <a:pt x="15823" y="3646"/>
                  </a:cubicBezTo>
                  <a:cubicBezTo>
                    <a:pt x="15706" y="3630"/>
                    <a:pt x="15606" y="3559"/>
                    <a:pt x="15580" y="3462"/>
                  </a:cubicBezTo>
                  <a:cubicBezTo>
                    <a:pt x="15246" y="2187"/>
                    <a:pt x="14335" y="1550"/>
                    <a:pt x="12769" y="1490"/>
                  </a:cubicBezTo>
                  <a:cubicBezTo>
                    <a:pt x="11196" y="1431"/>
                    <a:pt x="11151" y="697"/>
                    <a:pt x="11250" y="287"/>
                  </a:cubicBezTo>
                  <a:cubicBezTo>
                    <a:pt x="11289" y="136"/>
                    <a:pt x="11138" y="0"/>
                    <a:pt x="10955" y="0"/>
                  </a:cubicBezTo>
                  <a:close/>
                  <a:moveTo>
                    <a:pt x="560" y="12602"/>
                  </a:moveTo>
                  <a:cubicBezTo>
                    <a:pt x="420" y="12602"/>
                    <a:pt x="280" y="12648"/>
                    <a:pt x="171" y="12737"/>
                  </a:cubicBezTo>
                  <a:lnTo>
                    <a:pt x="59" y="12823"/>
                  </a:lnTo>
                  <a:cubicBezTo>
                    <a:pt x="6" y="12861"/>
                    <a:pt x="-12" y="12920"/>
                    <a:pt x="8" y="12980"/>
                  </a:cubicBezTo>
                  <a:lnTo>
                    <a:pt x="2524" y="21254"/>
                  </a:lnTo>
                  <a:cubicBezTo>
                    <a:pt x="2583" y="21459"/>
                    <a:pt x="2805" y="21600"/>
                    <a:pt x="3060" y="21600"/>
                  </a:cubicBezTo>
                  <a:lnTo>
                    <a:pt x="18522" y="21600"/>
                  </a:lnTo>
                  <a:cubicBezTo>
                    <a:pt x="18777" y="21600"/>
                    <a:pt x="18999" y="21459"/>
                    <a:pt x="19058" y="21254"/>
                  </a:cubicBezTo>
                  <a:lnTo>
                    <a:pt x="21568" y="13000"/>
                  </a:lnTo>
                  <a:cubicBezTo>
                    <a:pt x="21588" y="12941"/>
                    <a:pt x="21561" y="12871"/>
                    <a:pt x="21509" y="12828"/>
                  </a:cubicBezTo>
                  <a:lnTo>
                    <a:pt x="21392" y="12737"/>
                  </a:lnTo>
                  <a:cubicBezTo>
                    <a:pt x="21176" y="12559"/>
                    <a:pt x="20828" y="12559"/>
                    <a:pt x="20612" y="12737"/>
                  </a:cubicBezTo>
                  <a:lnTo>
                    <a:pt x="20541" y="12791"/>
                  </a:lnTo>
                  <a:cubicBezTo>
                    <a:pt x="20324" y="12969"/>
                    <a:pt x="19977" y="12969"/>
                    <a:pt x="19761" y="12791"/>
                  </a:cubicBezTo>
                  <a:lnTo>
                    <a:pt x="19689" y="12737"/>
                  </a:lnTo>
                  <a:cubicBezTo>
                    <a:pt x="19473" y="12559"/>
                    <a:pt x="19125" y="12559"/>
                    <a:pt x="18909" y="12737"/>
                  </a:cubicBezTo>
                  <a:lnTo>
                    <a:pt x="18837" y="12791"/>
                  </a:lnTo>
                  <a:cubicBezTo>
                    <a:pt x="18621" y="12969"/>
                    <a:pt x="18273" y="12969"/>
                    <a:pt x="18057" y="12791"/>
                  </a:cubicBezTo>
                  <a:lnTo>
                    <a:pt x="17985" y="12737"/>
                  </a:lnTo>
                  <a:cubicBezTo>
                    <a:pt x="17769" y="12559"/>
                    <a:pt x="17422" y="12559"/>
                    <a:pt x="17205" y="12737"/>
                  </a:cubicBezTo>
                  <a:lnTo>
                    <a:pt x="17134" y="12791"/>
                  </a:lnTo>
                  <a:cubicBezTo>
                    <a:pt x="16918" y="12969"/>
                    <a:pt x="16570" y="12969"/>
                    <a:pt x="16354" y="12791"/>
                  </a:cubicBezTo>
                  <a:lnTo>
                    <a:pt x="16282" y="12737"/>
                  </a:lnTo>
                  <a:cubicBezTo>
                    <a:pt x="16066" y="12559"/>
                    <a:pt x="15718" y="12559"/>
                    <a:pt x="15502" y="12737"/>
                  </a:cubicBezTo>
                  <a:lnTo>
                    <a:pt x="15430" y="12791"/>
                  </a:lnTo>
                  <a:cubicBezTo>
                    <a:pt x="15214" y="12969"/>
                    <a:pt x="14867" y="12969"/>
                    <a:pt x="14650" y="12791"/>
                  </a:cubicBezTo>
                  <a:lnTo>
                    <a:pt x="14579" y="12737"/>
                  </a:lnTo>
                  <a:cubicBezTo>
                    <a:pt x="14362" y="12559"/>
                    <a:pt x="14015" y="12559"/>
                    <a:pt x="13799" y="12737"/>
                  </a:cubicBezTo>
                  <a:lnTo>
                    <a:pt x="13727" y="12796"/>
                  </a:lnTo>
                  <a:cubicBezTo>
                    <a:pt x="13511" y="12974"/>
                    <a:pt x="13163" y="12974"/>
                    <a:pt x="12947" y="12796"/>
                  </a:cubicBezTo>
                  <a:lnTo>
                    <a:pt x="12875" y="12742"/>
                  </a:lnTo>
                  <a:cubicBezTo>
                    <a:pt x="12659" y="12564"/>
                    <a:pt x="12311" y="12564"/>
                    <a:pt x="12095" y="12742"/>
                  </a:cubicBezTo>
                  <a:lnTo>
                    <a:pt x="12024" y="12796"/>
                  </a:lnTo>
                  <a:cubicBezTo>
                    <a:pt x="11807" y="12974"/>
                    <a:pt x="11460" y="12974"/>
                    <a:pt x="11244" y="12796"/>
                  </a:cubicBezTo>
                  <a:lnTo>
                    <a:pt x="11172" y="12742"/>
                  </a:lnTo>
                  <a:cubicBezTo>
                    <a:pt x="10956" y="12569"/>
                    <a:pt x="10608" y="12569"/>
                    <a:pt x="10392" y="12742"/>
                  </a:cubicBezTo>
                  <a:lnTo>
                    <a:pt x="10320" y="12796"/>
                  </a:lnTo>
                  <a:cubicBezTo>
                    <a:pt x="10104" y="12969"/>
                    <a:pt x="9756" y="12969"/>
                    <a:pt x="9540" y="12796"/>
                  </a:cubicBezTo>
                  <a:lnTo>
                    <a:pt x="9468" y="12737"/>
                  </a:lnTo>
                  <a:cubicBezTo>
                    <a:pt x="9252" y="12559"/>
                    <a:pt x="8905" y="12564"/>
                    <a:pt x="8688" y="12737"/>
                  </a:cubicBezTo>
                  <a:lnTo>
                    <a:pt x="8617" y="12791"/>
                  </a:lnTo>
                  <a:cubicBezTo>
                    <a:pt x="8401" y="12969"/>
                    <a:pt x="8053" y="12969"/>
                    <a:pt x="7837" y="12791"/>
                  </a:cubicBezTo>
                  <a:lnTo>
                    <a:pt x="7765" y="12737"/>
                  </a:lnTo>
                  <a:cubicBezTo>
                    <a:pt x="7549" y="12564"/>
                    <a:pt x="7201" y="12564"/>
                    <a:pt x="6985" y="12737"/>
                  </a:cubicBezTo>
                  <a:lnTo>
                    <a:pt x="6913" y="12791"/>
                  </a:lnTo>
                  <a:cubicBezTo>
                    <a:pt x="6697" y="12969"/>
                    <a:pt x="6350" y="12969"/>
                    <a:pt x="6133" y="12791"/>
                  </a:cubicBezTo>
                  <a:lnTo>
                    <a:pt x="6062" y="12737"/>
                  </a:lnTo>
                  <a:cubicBezTo>
                    <a:pt x="5845" y="12559"/>
                    <a:pt x="5498" y="12559"/>
                    <a:pt x="5282" y="12737"/>
                  </a:cubicBezTo>
                  <a:lnTo>
                    <a:pt x="5210" y="12791"/>
                  </a:lnTo>
                  <a:cubicBezTo>
                    <a:pt x="4994" y="12969"/>
                    <a:pt x="4646" y="12969"/>
                    <a:pt x="4430" y="12791"/>
                  </a:cubicBezTo>
                  <a:lnTo>
                    <a:pt x="4358" y="12737"/>
                  </a:lnTo>
                  <a:cubicBezTo>
                    <a:pt x="4142" y="12559"/>
                    <a:pt x="3794" y="12559"/>
                    <a:pt x="3578" y="12737"/>
                  </a:cubicBezTo>
                  <a:lnTo>
                    <a:pt x="3507" y="12791"/>
                  </a:lnTo>
                  <a:cubicBezTo>
                    <a:pt x="3290" y="12964"/>
                    <a:pt x="2943" y="12964"/>
                    <a:pt x="2727" y="12791"/>
                  </a:cubicBezTo>
                  <a:lnTo>
                    <a:pt x="2655" y="12737"/>
                  </a:lnTo>
                  <a:cubicBezTo>
                    <a:pt x="2439" y="12559"/>
                    <a:pt x="2091" y="12559"/>
                    <a:pt x="1875" y="12737"/>
                  </a:cubicBezTo>
                  <a:lnTo>
                    <a:pt x="1803" y="12791"/>
                  </a:lnTo>
                  <a:cubicBezTo>
                    <a:pt x="1587" y="12969"/>
                    <a:pt x="1239" y="12969"/>
                    <a:pt x="1023" y="12791"/>
                  </a:cubicBezTo>
                  <a:lnTo>
                    <a:pt x="951" y="12737"/>
                  </a:lnTo>
                  <a:cubicBezTo>
                    <a:pt x="843" y="12648"/>
                    <a:pt x="701" y="12602"/>
                    <a:pt x="560" y="12602"/>
                  </a:cubicBezTo>
                  <a:close/>
                </a:path>
              </a:pathLst>
            </a:custGeom>
            <a:solidFill>
              <a:srgbClr val="00000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1" name="どくろ"/>
            <p:cNvSpPr/>
            <p:nvPr/>
          </p:nvSpPr>
          <p:spPr>
            <a:xfrm>
              <a:off x="96555" y="123154"/>
              <a:ext cx="550928" cy="78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547" fill="norm" stroke="1" extrusionOk="0">
                  <a:moveTo>
                    <a:pt x="10621" y="0"/>
                  </a:moveTo>
                  <a:cubicBezTo>
                    <a:pt x="8452" y="0"/>
                    <a:pt x="6450" y="505"/>
                    <a:pt x="4985" y="1420"/>
                  </a:cubicBezTo>
                  <a:cubicBezTo>
                    <a:pt x="3496" y="2351"/>
                    <a:pt x="2676" y="3652"/>
                    <a:pt x="2676" y="5082"/>
                  </a:cubicBezTo>
                  <a:cubicBezTo>
                    <a:pt x="2676" y="6422"/>
                    <a:pt x="3143" y="6794"/>
                    <a:pt x="4370" y="7570"/>
                  </a:cubicBezTo>
                  <a:cubicBezTo>
                    <a:pt x="4340" y="7270"/>
                    <a:pt x="4246" y="7098"/>
                    <a:pt x="4021" y="6689"/>
                  </a:cubicBezTo>
                  <a:cubicBezTo>
                    <a:pt x="3978" y="6612"/>
                    <a:pt x="3931" y="6527"/>
                    <a:pt x="3879" y="6433"/>
                  </a:cubicBezTo>
                  <a:cubicBezTo>
                    <a:pt x="3439" y="5619"/>
                    <a:pt x="3776" y="4807"/>
                    <a:pt x="3791" y="4773"/>
                  </a:cubicBezTo>
                  <a:lnTo>
                    <a:pt x="4155" y="4851"/>
                  </a:lnTo>
                  <a:lnTo>
                    <a:pt x="4521" y="4929"/>
                  </a:lnTo>
                  <a:cubicBezTo>
                    <a:pt x="4518" y="4936"/>
                    <a:pt x="4245" y="5601"/>
                    <a:pt x="4590" y="6237"/>
                  </a:cubicBezTo>
                  <a:cubicBezTo>
                    <a:pt x="4640" y="6331"/>
                    <a:pt x="4687" y="6414"/>
                    <a:pt x="4729" y="6491"/>
                  </a:cubicBezTo>
                  <a:cubicBezTo>
                    <a:pt x="5021" y="7020"/>
                    <a:pt x="5143" y="7240"/>
                    <a:pt x="5143" y="7835"/>
                  </a:cubicBezTo>
                  <a:cubicBezTo>
                    <a:pt x="5143" y="8142"/>
                    <a:pt x="5028" y="8416"/>
                    <a:pt x="4918" y="8681"/>
                  </a:cubicBezTo>
                  <a:cubicBezTo>
                    <a:pt x="4785" y="8999"/>
                    <a:pt x="4670" y="9274"/>
                    <a:pt x="4760" y="9569"/>
                  </a:cubicBezTo>
                  <a:cubicBezTo>
                    <a:pt x="4915" y="10082"/>
                    <a:pt x="5546" y="10399"/>
                    <a:pt x="6042" y="10399"/>
                  </a:cubicBezTo>
                  <a:cubicBezTo>
                    <a:pt x="7019" y="10399"/>
                    <a:pt x="7441" y="11009"/>
                    <a:pt x="7573" y="11479"/>
                  </a:cubicBezTo>
                  <a:lnTo>
                    <a:pt x="8480" y="11479"/>
                  </a:lnTo>
                  <a:lnTo>
                    <a:pt x="8480" y="10919"/>
                  </a:lnTo>
                  <a:lnTo>
                    <a:pt x="9243" y="10919"/>
                  </a:lnTo>
                  <a:lnTo>
                    <a:pt x="9243" y="11479"/>
                  </a:lnTo>
                  <a:lnTo>
                    <a:pt x="10238" y="11479"/>
                  </a:lnTo>
                  <a:lnTo>
                    <a:pt x="10238" y="10919"/>
                  </a:lnTo>
                  <a:lnTo>
                    <a:pt x="11001" y="10919"/>
                  </a:lnTo>
                  <a:lnTo>
                    <a:pt x="11001" y="11479"/>
                  </a:lnTo>
                  <a:lnTo>
                    <a:pt x="11999" y="11479"/>
                  </a:lnTo>
                  <a:lnTo>
                    <a:pt x="11999" y="10919"/>
                  </a:lnTo>
                  <a:lnTo>
                    <a:pt x="12760" y="10919"/>
                  </a:lnTo>
                  <a:lnTo>
                    <a:pt x="12760" y="11479"/>
                  </a:lnTo>
                  <a:lnTo>
                    <a:pt x="13669" y="11479"/>
                  </a:lnTo>
                  <a:cubicBezTo>
                    <a:pt x="13801" y="11009"/>
                    <a:pt x="14223" y="10399"/>
                    <a:pt x="15200" y="10399"/>
                  </a:cubicBezTo>
                  <a:cubicBezTo>
                    <a:pt x="15696" y="10399"/>
                    <a:pt x="16327" y="10082"/>
                    <a:pt x="16482" y="9569"/>
                  </a:cubicBezTo>
                  <a:cubicBezTo>
                    <a:pt x="16572" y="9274"/>
                    <a:pt x="16457" y="8999"/>
                    <a:pt x="16324" y="8681"/>
                  </a:cubicBezTo>
                  <a:cubicBezTo>
                    <a:pt x="16214" y="8416"/>
                    <a:pt x="16099" y="8142"/>
                    <a:pt x="16099" y="7835"/>
                  </a:cubicBezTo>
                  <a:cubicBezTo>
                    <a:pt x="16099" y="7239"/>
                    <a:pt x="16219" y="7020"/>
                    <a:pt x="16511" y="6491"/>
                  </a:cubicBezTo>
                  <a:cubicBezTo>
                    <a:pt x="16553" y="6414"/>
                    <a:pt x="16599" y="6331"/>
                    <a:pt x="16650" y="6237"/>
                  </a:cubicBezTo>
                  <a:cubicBezTo>
                    <a:pt x="16994" y="5601"/>
                    <a:pt x="16724" y="4936"/>
                    <a:pt x="16721" y="4929"/>
                  </a:cubicBezTo>
                  <a:lnTo>
                    <a:pt x="17451" y="4773"/>
                  </a:lnTo>
                  <a:cubicBezTo>
                    <a:pt x="17466" y="4807"/>
                    <a:pt x="17804" y="5619"/>
                    <a:pt x="17362" y="6433"/>
                  </a:cubicBezTo>
                  <a:cubicBezTo>
                    <a:pt x="17311" y="6527"/>
                    <a:pt x="17264" y="6611"/>
                    <a:pt x="17221" y="6688"/>
                  </a:cubicBezTo>
                  <a:cubicBezTo>
                    <a:pt x="16996" y="7097"/>
                    <a:pt x="16901" y="7270"/>
                    <a:pt x="16872" y="7570"/>
                  </a:cubicBezTo>
                  <a:cubicBezTo>
                    <a:pt x="18099" y="6794"/>
                    <a:pt x="18566" y="6422"/>
                    <a:pt x="18566" y="5082"/>
                  </a:cubicBezTo>
                  <a:cubicBezTo>
                    <a:pt x="18566" y="3652"/>
                    <a:pt x="17744" y="2352"/>
                    <a:pt x="16255" y="1420"/>
                  </a:cubicBezTo>
                  <a:cubicBezTo>
                    <a:pt x="14790" y="505"/>
                    <a:pt x="12790" y="0"/>
                    <a:pt x="10621" y="0"/>
                  </a:cubicBezTo>
                  <a:close/>
                  <a:moveTo>
                    <a:pt x="7922" y="5910"/>
                  </a:moveTo>
                  <a:cubicBezTo>
                    <a:pt x="10338" y="5910"/>
                    <a:pt x="9900" y="7158"/>
                    <a:pt x="9461" y="7626"/>
                  </a:cubicBezTo>
                  <a:cubicBezTo>
                    <a:pt x="9021" y="8094"/>
                    <a:pt x="7592" y="9302"/>
                    <a:pt x="6384" y="8054"/>
                  </a:cubicBezTo>
                  <a:cubicBezTo>
                    <a:pt x="5176" y="6806"/>
                    <a:pt x="6275" y="5910"/>
                    <a:pt x="7922" y="5910"/>
                  </a:cubicBezTo>
                  <a:close/>
                  <a:moveTo>
                    <a:pt x="13319" y="5910"/>
                  </a:moveTo>
                  <a:cubicBezTo>
                    <a:pt x="14966" y="5910"/>
                    <a:pt x="16063" y="6806"/>
                    <a:pt x="14855" y="8054"/>
                  </a:cubicBezTo>
                  <a:cubicBezTo>
                    <a:pt x="13647" y="9302"/>
                    <a:pt x="12220" y="8094"/>
                    <a:pt x="11781" y="7626"/>
                  </a:cubicBezTo>
                  <a:cubicBezTo>
                    <a:pt x="11342" y="7158"/>
                    <a:pt x="10904" y="5910"/>
                    <a:pt x="13319" y="5910"/>
                  </a:cubicBezTo>
                  <a:close/>
                  <a:moveTo>
                    <a:pt x="10621" y="8587"/>
                  </a:moveTo>
                  <a:cubicBezTo>
                    <a:pt x="11915" y="8863"/>
                    <a:pt x="11935" y="9797"/>
                    <a:pt x="11568" y="10103"/>
                  </a:cubicBezTo>
                  <a:cubicBezTo>
                    <a:pt x="11202" y="10409"/>
                    <a:pt x="10621" y="9935"/>
                    <a:pt x="10621" y="9935"/>
                  </a:cubicBezTo>
                  <a:cubicBezTo>
                    <a:pt x="10621" y="9935"/>
                    <a:pt x="10040" y="10409"/>
                    <a:pt x="9674" y="10103"/>
                  </a:cubicBezTo>
                  <a:cubicBezTo>
                    <a:pt x="9307" y="9797"/>
                    <a:pt x="9327" y="8863"/>
                    <a:pt x="10621" y="8587"/>
                  </a:cubicBezTo>
                  <a:close/>
                  <a:moveTo>
                    <a:pt x="5992" y="10937"/>
                  </a:moveTo>
                  <a:cubicBezTo>
                    <a:pt x="6051" y="12945"/>
                    <a:pt x="6696" y="13311"/>
                    <a:pt x="7391" y="13396"/>
                  </a:cubicBezTo>
                  <a:cubicBezTo>
                    <a:pt x="8607" y="13545"/>
                    <a:pt x="10601" y="13547"/>
                    <a:pt x="10621" y="13547"/>
                  </a:cubicBezTo>
                  <a:cubicBezTo>
                    <a:pt x="10641" y="13547"/>
                    <a:pt x="12634" y="13545"/>
                    <a:pt x="13848" y="13396"/>
                  </a:cubicBezTo>
                  <a:cubicBezTo>
                    <a:pt x="14988" y="13256"/>
                    <a:pt x="15221" y="12164"/>
                    <a:pt x="15250" y="10937"/>
                  </a:cubicBezTo>
                  <a:cubicBezTo>
                    <a:pt x="15233" y="10938"/>
                    <a:pt x="15215" y="10941"/>
                    <a:pt x="15197" y="10941"/>
                  </a:cubicBezTo>
                  <a:cubicBezTo>
                    <a:pt x="14628" y="10941"/>
                    <a:pt x="14455" y="11406"/>
                    <a:pt x="14403" y="11637"/>
                  </a:cubicBezTo>
                  <a:lnTo>
                    <a:pt x="14403" y="12580"/>
                  </a:lnTo>
                  <a:lnTo>
                    <a:pt x="13640" y="12580"/>
                  </a:lnTo>
                  <a:lnTo>
                    <a:pt x="13640" y="12020"/>
                  </a:lnTo>
                  <a:lnTo>
                    <a:pt x="12760" y="12020"/>
                  </a:lnTo>
                  <a:lnTo>
                    <a:pt x="12760" y="12580"/>
                  </a:lnTo>
                  <a:lnTo>
                    <a:pt x="11997" y="12580"/>
                  </a:lnTo>
                  <a:lnTo>
                    <a:pt x="11997" y="12020"/>
                  </a:lnTo>
                  <a:lnTo>
                    <a:pt x="11001" y="12020"/>
                  </a:lnTo>
                  <a:lnTo>
                    <a:pt x="11001" y="12580"/>
                  </a:lnTo>
                  <a:lnTo>
                    <a:pt x="10238" y="12580"/>
                  </a:lnTo>
                  <a:lnTo>
                    <a:pt x="10238" y="12020"/>
                  </a:lnTo>
                  <a:lnTo>
                    <a:pt x="9243" y="12020"/>
                  </a:lnTo>
                  <a:lnTo>
                    <a:pt x="9243" y="12580"/>
                  </a:lnTo>
                  <a:lnTo>
                    <a:pt x="8480" y="12580"/>
                  </a:lnTo>
                  <a:lnTo>
                    <a:pt x="8480" y="12020"/>
                  </a:lnTo>
                  <a:lnTo>
                    <a:pt x="7599" y="12020"/>
                  </a:lnTo>
                  <a:lnTo>
                    <a:pt x="7599" y="12580"/>
                  </a:lnTo>
                  <a:lnTo>
                    <a:pt x="6836" y="12580"/>
                  </a:lnTo>
                  <a:lnTo>
                    <a:pt x="6836" y="11637"/>
                  </a:lnTo>
                  <a:cubicBezTo>
                    <a:pt x="6785" y="11406"/>
                    <a:pt x="6611" y="10941"/>
                    <a:pt x="6042" y="10941"/>
                  </a:cubicBezTo>
                  <a:cubicBezTo>
                    <a:pt x="6025" y="10941"/>
                    <a:pt x="6008" y="10938"/>
                    <a:pt x="5992" y="10937"/>
                  </a:cubicBezTo>
                  <a:close/>
                  <a:moveTo>
                    <a:pt x="18724" y="11960"/>
                  </a:moveTo>
                  <a:cubicBezTo>
                    <a:pt x="18679" y="11960"/>
                    <a:pt x="18630" y="11962"/>
                    <a:pt x="18578" y="11965"/>
                  </a:cubicBezTo>
                  <a:cubicBezTo>
                    <a:pt x="17773" y="12017"/>
                    <a:pt x="17571" y="12819"/>
                    <a:pt x="16975" y="13190"/>
                  </a:cubicBezTo>
                  <a:cubicBezTo>
                    <a:pt x="16446" y="13520"/>
                    <a:pt x="3685" y="18765"/>
                    <a:pt x="3126" y="19006"/>
                  </a:cubicBezTo>
                  <a:cubicBezTo>
                    <a:pt x="2780" y="19156"/>
                    <a:pt x="2366" y="19181"/>
                    <a:pt x="1954" y="19181"/>
                  </a:cubicBezTo>
                  <a:cubicBezTo>
                    <a:pt x="1744" y="19181"/>
                    <a:pt x="1534" y="19175"/>
                    <a:pt x="1334" y="19175"/>
                  </a:cubicBezTo>
                  <a:cubicBezTo>
                    <a:pt x="731" y="19175"/>
                    <a:pt x="215" y="19234"/>
                    <a:pt x="37" y="19710"/>
                  </a:cubicBezTo>
                  <a:cubicBezTo>
                    <a:pt x="-177" y="20284"/>
                    <a:pt x="567" y="20350"/>
                    <a:pt x="1329" y="20802"/>
                  </a:cubicBezTo>
                  <a:cubicBezTo>
                    <a:pt x="1924" y="21156"/>
                    <a:pt x="1829" y="21547"/>
                    <a:pt x="2523" y="21547"/>
                  </a:cubicBezTo>
                  <a:cubicBezTo>
                    <a:pt x="2570" y="21547"/>
                    <a:pt x="2622" y="21545"/>
                    <a:pt x="2676" y="21541"/>
                  </a:cubicBezTo>
                  <a:cubicBezTo>
                    <a:pt x="3480" y="21487"/>
                    <a:pt x="3676" y="20683"/>
                    <a:pt x="4269" y="20310"/>
                  </a:cubicBezTo>
                  <a:cubicBezTo>
                    <a:pt x="4796" y="19978"/>
                    <a:pt x="17548" y="14736"/>
                    <a:pt x="18109" y="14497"/>
                  </a:cubicBezTo>
                  <a:cubicBezTo>
                    <a:pt x="18446" y="14353"/>
                    <a:pt x="18847" y="14327"/>
                    <a:pt x="19248" y="14327"/>
                  </a:cubicBezTo>
                  <a:cubicBezTo>
                    <a:pt x="19480" y="14327"/>
                    <a:pt x="19714" y="14336"/>
                    <a:pt x="19934" y="14336"/>
                  </a:cubicBezTo>
                  <a:cubicBezTo>
                    <a:pt x="20523" y="14336"/>
                    <a:pt x="21024" y="14272"/>
                    <a:pt x="21202" y="13805"/>
                  </a:cubicBezTo>
                  <a:cubicBezTo>
                    <a:pt x="21421" y="13232"/>
                    <a:pt x="20676" y="13163"/>
                    <a:pt x="19917" y="12708"/>
                  </a:cubicBezTo>
                  <a:cubicBezTo>
                    <a:pt x="19323" y="12351"/>
                    <a:pt x="19425" y="11960"/>
                    <a:pt x="18724" y="11960"/>
                  </a:cubicBezTo>
                  <a:close/>
                  <a:moveTo>
                    <a:pt x="2384" y="11965"/>
                  </a:moveTo>
                  <a:cubicBezTo>
                    <a:pt x="1828" y="12014"/>
                    <a:pt x="1878" y="12376"/>
                    <a:pt x="1324" y="12708"/>
                  </a:cubicBezTo>
                  <a:cubicBezTo>
                    <a:pt x="566" y="13163"/>
                    <a:pt x="-179" y="13232"/>
                    <a:pt x="40" y="13805"/>
                  </a:cubicBezTo>
                  <a:cubicBezTo>
                    <a:pt x="399" y="14747"/>
                    <a:pt x="2077" y="14046"/>
                    <a:pt x="3133" y="14497"/>
                  </a:cubicBezTo>
                  <a:cubicBezTo>
                    <a:pt x="3352" y="14590"/>
                    <a:pt x="5429" y="15447"/>
                    <a:pt x="7913" y="16476"/>
                  </a:cubicBezTo>
                  <a:cubicBezTo>
                    <a:pt x="8576" y="16201"/>
                    <a:pt x="9270" y="15914"/>
                    <a:pt x="9963" y="15625"/>
                  </a:cubicBezTo>
                  <a:cubicBezTo>
                    <a:pt x="7086" y="14426"/>
                    <a:pt x="4499" y="13335"/>
                    <a:pt x="4267" y="13190"/>
                  </a:cubicBezTo>
                  <a:cubicBezTo>
                    <a:pt x="3671" y="12819"/>
                    <a:pt x="3468" y="12017"/>
                    <a:pt x="2664" y="11965"/>
                  </a:cubicBezTo>
                  <a:cubicBezTo>
                    <a:pt x="2556" y="11958"/>
                    <a:pt x="2464" y="11958"/>
                    <a:pt x="2384" y="11965"/>
                  </a:cubicBezTo>
                  <a:close/>
                  <a:moveTo>
                    <a:pt x="13327" y="17024"/>
                  </a:moveTo>
                  <a:cubicBezTo>
                    <a:pt x="12662" y="17299"/>
                    <a:pt x="11972" y="17587"/>
                    <a:pt x="11279" y="17875"/>
                  </a:cubicBezTo>
                  <a:cubicBezTo>
                    <a:pt x="14155" y="19074"/>
                    <a:pt x="16739" y="20164"/>
                    <a:pt x="16970" y="20310"/>
                  </a:cubicBezTo>
                  <a:cubicBezTo>
                    <a:pt x="17563" y="20683"/>
                    <a:pt x="17762" y="21487"/>
                    <a:pt x="18566" y="21541"/>
                  </a:cubicBezTo>
                  <a:cubicBezTo>
                    <a:pt x="19428" y="21600"/>
                    <a:pt x="19275" y="21180"/>
                    <a:pt x="19910" y="20802"/>
                  </a:cubicBezTo>
                  <a:cubicBezTo>
                    <a:pt x="20673" y="20350"/>
                    <a:pt x="21417" y="20284"/>
                    <a:pt x="21202" y="19710"/>
                  </a:cubicBezTo>
                  <a:cubicBezTo>
                    <a:pt x="20850" y="18767"/>
                    <a:pt x="19169" y="19461"/>
                    <a:pt x="18116" y="19006"/>
                  </a:cubicBezTo>
                  <a:cubicBezTo>
                    <a:pt x="17898" y="18912"/>
                    <a:pt x="15814" y="18054"/>
                    <a:pt x="13327" y="17024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53" name="椅子"/>
          <p:cNvSpPr/>
          <p:nvPr/>
        </p:nvSpPr>
        <p:spPr>
          <a:xfrm flipH="1">
            <a:off x="7829911" y="2090915"/>
            <a:ext cx="754882" cy="927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5" fill="norm" stroke="1" extrusionOk="0">
                <a:moveTo>
                  <a:pt x="19748" y="3"/>
                </a:moveTo>
                <a:cubicBezTo>
                  <a:pt x="19500" y="-25"/>
                  <a:pt x="19269" y="113"/>
                  <a:pt x="19228" y="313"/>
                </a:cubicBezTo>
                <a:lnTo>
                  <a:pt x="17274" y="9415"/>
                </a:lnTo>
                <a:cubicBezTo>
                  <a:pt x="17210" y="9715"/>
                  <a:pt x="17210" y="10021"/>
                  <a:pt x="17276" y="10321"/>
                </a:cubicBezTo>
                <a:lnTo>
                  <a:pt x="17770" y="12234"/>
                </a:lnTo>
                <a:lnTo>
                  <a:pt x="3899" y="11477"/>
                </a:lnTo>
                <a:cubicBezTo>
                  <a:pt x="3299" y="11448"/>
                  <a:pt x="2762" y="11777"/>
                  <a:pt x="2634" y="12254"/>
                </a:cubicBezTo>
                <a:lnTo>
                  <a:pt x="0" y="21575"/>
                </a:lnTo>
                <a:lnTo>
                  <a:pt x="1501" y="21575"/>
                </a:lnTo>
                <a:lnTo>
                  <a:pt x="3905" y="14727"/>
                </a:lnTo>
                <a:cubicBezTo>
                  <a:pt x="4178" y="14061"/>
                  <a:pt x="4985" y="13637"/>
                  <a:pt x="5896" y="13682"/>
                </a:cubicBezTo>
                <a:lnTo>
                  <a:pt x="16629" y="14206"/>
                </a:lnTo>
                <a:cubicBezTo>
                  <a:pt x="17536" y="14250"/>
                  <a:pt x="18294" y="14752"/>
                  <a:pt x="18500" y="15443"/>
                </a:cubicBezTo>
                <a:lnTo>
                  <a:pt x="20287" y="21575"/>
                </a:lnTo>
                <a:lnTo>
                  <a:pt x="21600" y="21575"/>
                </a:lnTo>
                <a:lnTo>
                  <a:pt x="21165" y="19444"/>
                </a:lnTo>
                <a:lnTo>
                  <a:pt x="19771" y="12633"/>
                </a:lnTo>
                <a:lnTo>
                  <a:pt x="19711" y="12340"/>
                </a:lnTo>
                <a:lnTo>
                  <a:pt x="19265" y="10167"/>
                </a:lnTo>
                <a:cubicBezTo>
                  <a:pt x="19222" y="9957"/>
                  <a:pt x="19223" y="9742"/>
                  <a:pt x="19267" y="9532"/>
                </a:cubicBezTo>
                <a:lnTo>
                  <a:pt x="21144" y="521"/>
                </a:lnTo>
                <a:cubicBezTo>
                  <a:pt x="21187" y="312"/>
                  <a:pt x="21010" y="115"/>
                  <a:pt x="20752" y="86"/>
                </a:cubicBezTo>
                <a:lnTo>
                  <a:pt x="19748" y="3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54" name="稲妻"/>
          <p:cNvSpPr/>
          <p:nvPr/>
        </p:nvSpPr>
        <p:spPr>
          <a:xfrm>
            <a:off x="7989848" y="2068640"/>
            <a:ext cx="435009" cy="780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808" y="0"/>
                </a:moveTo>
                <a:lnTo>
                  <a:pt x="0" y="12520"/>
                </a:lnTo>
                <a:lnTo>
                  <a:pt x="12017" y="12520"/>
                </a:lnTo>
                <a:lnTo>
                  <a:pt x="9664" y="21600"/>
                </a:lnTo>
                <a:lnTo>
                  <a:pt x="21600" y="8375"/>
                </a:lnTo>
                <a:lnTo>
                  <a:pt x="11515" y="8375"/>
                </a:lnTo>
                <a:lnTo>
                  <a:pt x="16221" y="0"/>
                </a:lnTo>
                <a:lnTo>
                  <a:pt x="6808" y="0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855" name="四角形 四角形" descr="四角形 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325" y="1890715"/>
            <a:ext cx="3740853" cy="2226172"/>
          </a:xfrm>
          <a:prstGeom prst="rect">
            <a:avLst/>
          </a:prstGeom>
        </p:spPr>
      </p:pic>
      <p:pic>
        <p:nvPicPr>
          <p:cNvPr id="857" name="四角形 四角形" descr="四角形 四角形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2809" y="1866546"/>
            <a:ext cx="3740852" cy="2274510"/>
          </a:xfrm>
          <a:prstGeom prst="rect">
            <a:avLst/>
          </a:prstGeom>
        </p:spPr>
      </p:pic>
      <p:sp>
        <p:nvSpPr>
          <p:cNvPr id="859" name="1st ステージ"/>
          <p:cNvSpPr txBox="1"/>
          <p:nvPr/>
        </p:nvSpPr>
        <p:spPr>
          <a:xfrm>
            <a:off x="2494638" y="3269758"/>
            <a:ext cx="3520226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1st ステージ</a:t>
            </a:r>
          </a:p>
        </p:txBody>
      </p:sp>
      <p:sp>
        <p:nvSpPr>
          <p:cNvPr id="860" name="2nd ステージ"/>
          <p:cNvSpPr txBox="1"/>
          <p:nvPr/>
        </p:nvSpPr>
        <p:spPr>
          <a:xfrm>
            <a:off x="7329828" y="3269758"/>
            <a:ext cx="3520226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57671">
              <a:spcBef>
                <a:spcPts val="0"/>
              </a:spcBef>
              <a:defRPr sz="437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2nd ステージ</a:t>
            </a:r>
          </a:p>
        </p:txBody>
      </p:sp>
      <p:sp>
        <p:nvSpPr>
          <p:cNvPr id="861" name="三角形"/>
          <p:cNvSpPr/>
          <p:nvPr/>
        </p:nvSpPr>
        <p:spPr>
          <a:xfrm rot="5400000">
            <a:off x="6335763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62" name="三角形"/>
          <p:cNvSpPr/>
          <p:nvPr/>
        </p:nvSpPr>
        <p:spPr>
          <a:xfrm rot="5400000">
            <a:off x="1500573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63" name="三角形"/>
          <p:cNvSpPr/>
          <p:nvPr/>
        </p:nvSpPr>
        <p:spPr>
          <a:xfrm rot="5400000">
            <a:off x="11133844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864" name="画像" descr="画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" y="2201703"/>
            <a:ext cx="1857345" cy="1857344"/>
          </a:xfrm>
          <a:prstGeom prst="rect">
            <a:avLst/>
          </a:prstGeom>
          <a:ln w="3175">
            <a:miter lim="400000"/>
          </a:ln>
        </p:spPr>
      </p:pic>
      <p:sp>
        <p:nvSpPr>
          <p:cNvPr id="865" name="クリア"/>
          <p:cNvSpPr txBox="1"/>
          <p:nvPr/>
        </p:nvSpPr>
        <p:spPr>
          <a:xfrm>
            <a:off x="12090800" y="2017289"/>
            <a:ext cx="754883" cy="22261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45930">
              <a:spcBef>
                <a:spcPts val="0"/>
              </a:spcBef>
              <a:defRPr sz="4278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クリア</a:t>
            </a:r>
          </a:p>
        </p:txBody>
      </p:sp>
      <p:sp>
        <p:nvSpPr>
          <p:cNvPr id="866" name="クリア確率"/>
          <p:cNvSpPr txBox="1"/>
          <p:nvPr/>
        </p:nvSpPr>
        <p:spPr>
          <a:xfrm>
            <a:off x="2474783" y="4405125"/>
            <a:ext cx="4024506" cy="1087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クリア確率 </a:t>
            </a:r>
            <a14:m>
              <m:oMath>
                <m:f>
                  <m:fPr>
                    <m:ctrlP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num>
                  <m:den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den>
                </m:f>
              </m:oMath>
            </a14:m>
          </a:p>
        </p:txBody>
      </p:sp>
      <p:sp>
        <p:nvSpPr>
          <p:cNvPr id="867" name="クリア確率"/>
          <p:cNvSpPr txBox="1"/>
          <p:nvPr/>
        </p:nvSpPr>
        <p:spPr>
          <a:xfrm>
            <a:off x="7239938" y="4405125"/>
            <a:ext cx="4024506" cy="1087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クリア確率 </a:t>
            </a:r>
            <a14:m>
              <m:oMath>
                <m:f>
                  <m:fPr>
                    <m:ctrlP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</a:p>
        </p:txBody>
      </p:sp>
      <p:sp>
        <p:nvSpPr>
          <p:cNvPr id="868" name="歩く男性"/>
          <p:cNvSpPr/>
          <p:nvPr/>
        </p:nvSpPr>
        <p:spPr>
          <a:xfrm>
            <a:off x="202444" y="6149838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69" name="椅子"/>
          <p:cNvSpPr/>
          <p:nvPr/>
        </p:nvSpPr>
        <p:spPr>
          <a:xfrm flipH="1">
            <a:off x="9648862" y="2093017"/>
            <a:ext cx="754882" cy="927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5" fill="norm" stroke="1" extrusionOk="0">
                <a:moveTo>
                  <a:pt x="19748" y="3"/>
                </a:moveTo>
                <a:cubicBezTo>
                  <a:pt x="19500" y="-25"/>
                  <a:pt x="19269" y="113"/>
                  <a:pt x="19228" y="313"/>
                </a:cubicBezTo>
                <a:lnTo>
                  <a:pt x="17274" y="9415"/>
                </a:lnTo>
                <a:cubicBezTo>
                  <a:pt x="17210" y="9715"/>
                  <a:pt x="17210" y="10021"/>
                  <a:pt x="17276" y="10321"/>
                </a:cubicBezTo>
                <a:lnTo>
                  <a:pt x="17770" y="12234"/>
                </a:lnTo>
                <a:lnTo>
                  <a:pt x="3899" y="11477"/>
                </a:lnTo>
                <a:cubicBezTo>
                  <a:pt x="3299" y="11448"/>
                  <a:pt x="2762" y="11777"/>
                  <a:pt x="2634" y="12254"/>
                </a:cubicBezTo>
                <a:lnTo>
                  <a:pt x="0" y="21575"/>
                </a:lnTo>
                <a:lnTo>
                  <a:pt x="1501" y="21575"/>
                </a:lnTo>
                <a:lnTo>
                  <a:pt x="3905" y="14727"/>
                </a:lnTo>
                <a:cubicBezTo>
                  <a:pt x="4178" y="14061"/>
                  <a:pt x="4985" y="13637"/>
                  <a:pt x="5896" y="13682"/>
                </a:cubicBezTo>
                <a:lnTo>
                  <a:pt x="16629" y="14206"/>
                </a:lnTo>
                <a:cubicBezTo>
                  <a:pt x="17536" y="14250"/>
                  <a:pt x="18294" y="14752"/>
                  <a:pt x="18500" y="15443"/>
                </a:cubicBezTo>
                <a:lnTo>
                  <a:pt x="20287" y="21575"/>
                </a:lnTo>
                <a:lnTo>
                  <a:pt x="21600" y="21575"/>
                </a:lnTo>
                <a:lnTo>
                  <a:pt x="21165" y="19444"/>
                </a:lnTo>
                <a:lnTo>
                  <a:pt x="19771" y="12633"/>
                </a:lnTo>
                <a:lnTo>
                  <a:pt x="19711" y="12340"/>
                </a:lnTo>
                <a:lnTo>
                  <a:pt x="19265" y="10167"/>
                </a:lnTo>
                <a:cubicBezTo>
                  <a:pt x="19222" y="9957"/>
                  <a:pt x="19223" y="9742"/>
                  <a:pt x="19267" y="9532"/>
                </a:cubicBezTo>
                <a:lnTo>
                  <a:pt x="21144" y="521"/>
                </a:lnTo>
                <a:cubicBezTo>
                  <a:pt x="21187" y="312"/>
                  <a:pt x="21010" y="115"/>
                  <a:pt x="20752" y="86"/>
                </a:cubicBezTo>
                <a:lnTo>
                  <a:pt x="19748" y="3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70" name="歩く男性"/>
          <p:cNvSpPr/>
          <p:nvPr/>
        </p:nvSpPr>
        <p:spPr>
          <a:xfrm>
            <a:off x="712972" y="6149837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71" name="歩く男性"/>
          <p:cNvSpPr/>
          <p:nvPr/>
        </p:nvSpPr>
        <p:spPr>
          <a:xfrm>
            <a:off x="1223501" y="6149838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72" name="歩く男性"/>
          <p:cNvSpPr/>
          <p:nvPr/>
        </p:nvSpPr>
        <p:spPr>
          <a:xfrm>
            <a:off x="1734030" y="6149838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73" name="歩く男性"/>
          <p:cNvSpPr/>
          <p:nvPr/>
        </p:nvSpPr>
        <p:spPr>
          <a:xfrm>
            <a:off x="202444" y="7182771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74" name="歩く男性"/>
          <p:cNvSpPr/>
          <p:nvPr/>
        </p:nvSpPr>
        <p:spPr>
          <a:xfrm>
            <a:off x="712972" y="7182770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75" name="歩く男性"/>
          <p:cNvSpPr/>
          <p:nvPr/>
        </p:nvSpPr>
        <p:spPr>
          <a:xfrm>
            <a:off x="1223501" y="7182771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76" name="歩く男性"/>
          <p:cNvSpPr/>
          <p:nvPr/>
        </p:nvSpPr>
        <p:spPr>
          <a:xfrm>
            <a:off x="1734030" y="7182771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77" name="歩く男性"/>
          <p:cNvSpPr/>
          <p:nvPr/>
        </p:nvSpPr>
        <p:spPr>
          <a:xfrm>
            <a:off x="202444" y="8215705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78" name="歩く男性"/>
          <p:cNvSpPr/>
          <p:nvPr/>
        </p:nvSpPr>
        <p:spPr>
          <a:xfrm>
            <a:off x="712972" y="8215704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79" name="歩く男性"/>
          <p:cNvSpPr/>
          <p:nvPr/>
        </p:nvSpPr>
        <p:spPr>
          <a:xfrm>
            <a:off x="1223501" y="8215705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80" name="歩く男性"/>
          <p:cNvSpPr/>
          <p:nvPr/>
        </p:nvSpPr>
        <p:spPr>
          <a:xfrm>
            <a:off x="1734030" y="8215705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81" name="三角形"/>
          <p:cNvSpPr/>
          <p:nvPr/>
        </p:nvSpPr>
        <p:spPr>
          <a:xfrm rot="5400000">
            <a:off x="2510645" y="7325750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82" name="歩く男性"/>
          <p:cNvSpPr/>
          <p:nvPr/>
        </p:nvSpPr>
        <p:spPr>
          <a:xfrm>
            <a:off x="3528436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83" name="歩く男性"/>
          <p:cNvSpPr/>
          <p:nvPr/>
        </p:nvSpPr>
        <p:spPr>
          <a:xfrm>
            <a:off x="4038964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84" name="歩く男性"/>
          <p:cNvSpPr/>
          <p:nvPr/>
        </p:nvSpPr>
        <p:spPr>
          <a:xfrm>
            <a:off x="4549493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85" name="歩く男性"/>
          <p:cNvSpPr/>
          <p:nvPr/>
        </p:nvSpPr>
        <p:spPr>
          <a:xfrm>
            <a:off x="5060021" y="6182450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86" name="歩く男性"/>
          <p:cNvSpPr/>
          <p:nvPr/>
        </p:nvSpPr>
        <p:spPr>
          <a:xfrm>
            <a:off x="3528436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87" name="歩く男性"/>
          <p:cNvSpPr/>
          <p:nvPr/>
        </p:nvSpPr>
        <p:spPr>
          <a:xfrm>
            <a:off x="4038964" y="7215382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88" name="歩く男性"/>
          <p:cNvSpPr/>
          <p:nvPr/>
        </p:nvSpPr>
        <p:spPr>
          <a:xfrm>
            <a:off x="4549493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89" name="歩く男性"/>
          <p:cNvSpPr/>
          <p:nvPr/>
        </p:nvSpPr>
        <p:spPr>
          <a:xfrm>
            <a:off x="5060021" y="7215383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90" name="歩く男性"/>
          <p:cNvSpPr/>
          <p:nvPr/>
        </p:nvSpPr>
        <p:spPr>
          <a:xfrm>
            <a:off x="3528436" y="8248317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91" name="歩く男性"/>
          <p:cNvSpPr/>
          <p:nvPr/>
        </p:nvSpPr>
        <p:spPr>
          <a:xfrm>
            <a:off x="4038964" y="8248316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92" name="歩く男性"/>
          <p:cNvSpPr/>
          <p:nvPr/>
        </p:nvSpPr>
        <p:spPr>
          <a:xfrm>
            <a:off x="4549493" y="8248317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93" name="歩く男性"/>
          <p:cNvSpPr/>
          <p:nvPr/>
        </p:nvSpPr>
        <p:spPr>
          <a:xfrm>
            <a:off x="5060021" y="8248317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94" name="三角形"/>
          <p:cNvSpPr/>
          <p:nvPr/>
        </p:nvSpPr>
        <p:spPr>
          <a:xfrm rot="5400000">
            <a:off x="6057631" y="7325750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95" name="歩く男性"/>
          <p:cNvSpPr/>
          <p:nvPr/>
        </p:nvSpPr>
        <p:spPr>
          <a:xfrm>
            <a:off x="7226588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96" name="歩く男性"/>
          <p:cNvSpPr/>
          <p:nvPr/>
        </p:nvSpPr>
        <p:spPr>
          <a:xfrm>
            <a:off x="7737116" y="6182450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97" name="歩く男性"/>
          <p:cNvSpPr/>
          <p:nvPr/>
        </p:nvSpPr>
        <p:spPr>
          <a:xfrm>
            <a:off x="8247646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98" name="歩く男性"/>
          <p:cNvSpPr/>
          <p:nvPr/>
        </p:nvSpPr>
        <p:spPr>
          <a:xfrm>
            <a:off x="8758174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99" name="歩く男性"/>
          <p:cNvSpPr/>
          <p:nvPr/>
        </p:nvSpPr>
        <p:spPr>
          <a:xfrm>
            <a:off x="7226588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00" name="歩く男性"/>
          <p:cNvSpPr/>
          <p:nvPr/>
        </p:nvSpPr>
        <p:spPr>
          <a:xfrm>
            <a:off x="7737116" y="7215382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01" name="歩く男性"/>
          <p:cNvSpPr/>
          <p:nvPr/>
        </p:nvSpPr>
        <p:spPr>
          <a:xfrm>
            <a:off x="8247646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02" name="歩く男性"/>
          <p:cNvSpPr/>
          <p:nvPr/>
        </p:nvSpPr>
        <p:spPr>
          <a:xfrm>
            <a:off x="8758174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03" name="三角形"/>
          <p:cNvSpPr/>
          <p:nvPr/>
        </p:nvSpPr>
        <p:spPr>
          <a:xfrm rot="5400000">
            <a:off x="9651021" y="7325750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04" name="方程式"/>
          <p:cNvSpPr txBox="1"/>
          <p:nvPr/>
        </p:nvSpPr>
        <p:spPr>
          <a:xfrm>
            <a:off x="4973834" y="8060463"/>
            <a:ext cx="976528" cy="13348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f>
                    <m:fPr>
                      <m:ctrlP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num>
                    <m:den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den>
                  </m:f>
                </m:oMath>
              </m:oMathPara>
            </a14:m>
            <a:endParaRPr sz="49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グループ"/>
          <p:cNvGrpSpPr/>
          <p:nvPr/>
        </p:nvGrpSpPr>
        <p:grpSpPr>
          <a:xfrm>
            <a:off x="2312534" y="3897709"/>
            <a:ext cx="4024505" cy="1652191"/>
            <a:chOff x="0" y="0"/>
            <a:chExt cx="4024504" cy="1652190"/>
          </a:xfrm>
        </p:grpSpPr>
        <p:sp>
          <p:nvSpPr>
            <p:cNvPr id="906" name="角丸四角形"/>
            <p:cNvSpPr/>
            <p:nvPr/>
          </p:nvSpPr>
          <p:spPr>
            <a:xfrm>
              <a:off x="0" y="382190"/>
              <a:ext cx="4024505" cy="1270001"/>
            </a:xfrm>
            <a:prstGeom prst="roundRect">
              <a:avLst>
                <a:gd name="adj" fmla="val 16707"/>
              </a:avLst>
            </a:prstGeom>
            <a:solidFill>
              <a:schemeClr val="accent2">
                <a:alpha val="3899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7" name="三角形"/>
            <p:cNvSpPr/>
            <p:nvPr/>
          </p:nvSpPr>
          <p:spPr>
            <a:xfrm>
              <a:off x="303665" y="-1"/>
              <a:ext cx="673167" cy="39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3810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911" name="グループ"/>
          <p:cNvGrpSpPr/>
          <p:nvPr/>
        </p:nvGrpSpPr>
        <p:grpSpPr>
          <a:xfrm>
            <a:off x="7040580" y="3887768"/>
            <a:ext cx="4024505" cy="1652191"/>
            <a:chOff x="0" y="0"/>
            <a:chExt cx="4024504" cy="1652190"/>
          </a:xfrm>
        </p:grpSpPr>
        <p:sp>
          <p:nvSpPr>
            <p:cNvPr id="909" name="角丸四角形"/>
            <p:cNvSpPr/>
            <p:nvPr/>
          </p:nvSpPr>
          <p:spPr>
            <a:xfrm>
              <a:off x="0" y="382190"/>
              <a:ext cx="4024505" cy="1270001"/>
            </a:xfrm>
            <a:prstGeom prst="roundRect">
              <a:avLst>
                <a:gd name="adj" fmla="val 16707"/>
              </a:avLst>
            </a:prstGeom>
            <a:solidFill>
              <a:schemeClr val="accent2">
                <a:alpha val="3899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0" name="三角形"/>
            <p:cNvSpPr/>
            <p:nvPr/>
          </p:nvSpPr>
          <p:spPr>
            <a:xfrm>
              <a:off x="303665" y="-1"/>
              <a:ext cx="673167" cy="39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3810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12" name="なぜかけ算？ 直感的に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なぜかけ算？ 直感的に</a:t>
            </a:r>
          </a:p>
        </p:txBody>
      </p:sp>
      <p:sp>
        <p:nvSpPr>
          <p:cNvPr id="913" name="KISUKE"/>
          <p:cNvSpPr txBox="1"/>
          <p:nvPr/>
        </p:nvSpPr>
        <p:spPr>
          <a:xfrm>
            <a:off x="455321" y="888991"/>
            <a:ext cx="4343113" cy="10160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63541">
              <a:spcBef>
                <a:spcPts val="0"/>
              </a:spcBef>
              <a:defRPr b="1" sz="6240">
                <a:solidFill>
                  <a:schemeClr val="accent1">
                    <a:lumOff val="-13575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KISUKE</a:t>
            </a:r>
          </a:p>
        </p:txBody>
      </p:sp>
      <p:sp>
        <p:nvSpPr>
          <p:cNvPr id="914" name="カップケーキ"/>
          <p:cNvSpPr/>
          <p:nvPr/>
        </p:nvSpPr>
        <p:spPr>
          <a:xfrm>
            <a:off x="2792537" y="2098498"/>
            <a:ext cx="754883" cy="916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fill="norm" stroke="1" extrusionOk="0">
                <a:moveTo>
                  <a:pt x="10955" y="0"/>
                </a:moveTo>
                <a:cubicBezTo>
                  <a:pt x="9245" y="43"/>
                  <a:pt x="8517" y="869"/>
                  <a:pt x="8209" y="1571"/>
                </a:cubicBezTo>
                <a:cubicBezTo>
                  <a:pt x="8170" y="1663"/>
                  <a:pt x="8065" y="1723"/>
                  <a:pt x="7947" y="1723"/>
                </a:cubicBezTo>
                <a:cubicBezTo>
                  <a:pt x="7259" y="1750"/>
                  <a:pt x="6486" y="1940"/>
                  <a:pt x="5824" y="2501"/>
                </a:cubicBezTo>
                <a:cubicBezTo>
                  <a:pt x="5228" y="3015"/>
                  <a:pt x="5078" y="3537"/>
                  <a:pt x="5097" y="3975"/>
                </a:cubicBezTo>
                <a:cubicBezTo>
                  <a:pt x="5104" y="4072"/>
                  <a:pt x="5032" y="4158"/>
                  <a:pt x="4927" y="4196"/>
                </a:cubicBezTo>
                <a:cubicBezTo>
                  <a:pt x="3873" y="4607"/>
                  <a:pt x="3113" y="5655"/>
                  <a:pt x="3447" y="6611"/>
                </a:cubicBezTo>
                <a:cubicBezTo>
                  <a:pt x="3500" y="6757"/>
                  <a:pt x="3381" y="6908"/>
                  <a:pt x="3197" y="6919"/>
                </a:cubicBezTo>
                <a:cubicBezTo>
                  <a:pt x="3191" y="6919"/>
                  <a:pt x="3186" y="6919"/>
                  <a:pt x="3179" y="6919"/>
                </a:cubicBezTo>
                <a:cubicBezTo>
                  <a:pt x="2445" y="6973"/>
                  <a:pt x="2005" y="7621"/>
                  <a:pt x="2346" y="8161"/>
                </a:cubicBezTo>
                <a:cubicBezTo>
                  <a:pt x="2700" y="8717"/>
                  <a:pt x="3139" y="9208"/>
                  <a:pt x="3382" y="9462"/>
                </a:cubicBezTo>
                <a:cubicBezTo>
                  <a:pt x="3434" y="9516"/>
                  <a:pt x="3413" y="9599"/>
                  <a:pt x="3335" y="9631"/>
                </a:cubicBezTo>
                <a:cubicBezTo>
                  <a:pt x="1887" y="10279"/>
                  <a:pt x="943" y="11116"/>
                  <a:pt x="747" y="12040"/>
                </a:cubicBezTo>
                <a:cubicBezTo>
                  <a:pt x="740" y="12083"/>
                  <a:pt x="774" y="12120"/>
                  <a:pt x="827" y="12131"/>
                </a:cubicBezTo>
                <a:cubicBezTo>
                  <a:pt x="1148" y="12190"/>
                  <a:pt x="1331" y="12309"/>
                  <a:pt x="1422" y="12379"/>
                </a:cubicBezTo>
                <a:cubicBezTo>
                  <a:pt x="1462" y="12406"/>
                  <a:pt x="1514" y="12406"/>
                  <a:pt x="1553" y="12379"/>
                </a:cubicBezTo>
                <a:cubicBezTo>
                  <a:pt x="1665" y="12298"/>
                  <a:pt x="1915" y="12142"/>
                  <a:pt x="2262" y="12126"/>
                </a:cubicBezTo>
                <a:cubicBezTo>
                  <a:pt x="2707" y="12104"/>
                  <a:pt x="2996" y="12287"/>
                  <a:pt x="3113" y="12379"/>
                </a:cubicBezTo>
                <a:cubicBezTo>
                  <a:pt x="3153" y="12406"/>
                  <a:pt x="3205" y="12411"/>
                  <a:pt x="3245" y="12379"/>
                </a:cubicBezTo>
                <a:cubicBezTo>
                  <a:pt x="3356" y="12298"/>
                  <a:pt x="3604" y="12142"/>
                  <a:pt x="3951" y="12126"/>
                </a:cubicBezTo>
                <a:cubicBezTo>
                  <a:pt x="4396" y="12104"/>
                  <a:pt x="4684" y="12287"/>
                  <a:pt x="4809" y="12379"/>
                </a:cubicBezTo>
                <a:cubicBezTo>
                  <a:pt x="4848" y="12406"/>
                  <a:pt x="4900" y="12411"/>
                  <a:pt x="4940" y="12379"/>
                </a:cubicBezTo>
                <a:cubicBezTo>
                  <a:pt x="5051" y="12298"/>
                  <a:pt x="5301" y="12142"/>
                  <a:pt x="5648" y="12126"/>
                </a:cubicBezTo>
                <a:cubicBezTo>
                  <a:pt x="6094" y="12104"/>
                  <a:pt x="6382" y="12282"/>
                  <a:pt x="6500" y="12379"/>
                </a:cubicBezTo>
                <a:cubicBezTo>
                  <a:pt x="6539" y="12406"/>
                  <a:pt x="6598" y="12411"/>
                  <a:pt x="6631" y="12379"/>
                </a:cubicBezTo>
                <a:cubicBezTo>
                  <a:pt x="6749" y="12293"/>
                  <a:pt x="7018" y="12126"/>
                  <a:pt x="7411" y="12126"/>
                </a:cubicBezTo>
                <a:cubicBezTo>
                  <a:pt x="7811" y="12126"/>
                  <a:pt x="8080" y="12293"/>
                  <a:pt x="8191" y="12379"/>
                </a:cubicBezTo>
                <a:cubicBezTo>
                  <a:pt x="8230" y="12406"/>
                  <a:pt x="8283" y="12406"/>
                  <a:pt x="8322" y="12379"/>
                </a:cubicBezTo>
                <a:cubicBezTo>
                  <a:pt x="8433" y="12298"/>
                  <a:pt x="8681" y="12142"/>
                  <a:pt x="9028" y="12126"/>
                </a:cubicBezTo>
                <a:cubicBezTo>
                  <a:pt x="9474" y="12104"/>
                  <a:pt x="9762" y="12282"/>
                  <a:pt x="9880" y="12379"/>
                </a:cubicBezTo>
                <a:cubicBezTo>
                  <a:pt x="9919" y="12406"/>
                  <a:pt x="9978" y="12411"/>
                  <a:pt x="10011" y="12379"/>
                </a:cubicBezTo>
                <a:cubicBezTo>
                  <a:pt x="10129" y="12293"/>
                  <a:pt x="10398" y="12126"/>
                  <a:pt x="10791" y="12126"/>
                </a:cubicBezTo>
                <a:cubicBezTo>
                  <a:pt x="11191" y="12126"/>
                  <a:pt x="11460" y="12293"/>
                  <a:pt x="11571" y="12379"/>
                </a:cubicBezTo>
                <a:cubicBezTo>
                  <a:pt x="11610" y="12406"/>
                  <a:pt x="11663" y="12406"/>
                  <a:pt x="11702" y="12379"/>
                </a:cubicBezTo>
                <a:cubicBezTo>
                  <a:pt x="11814" y="12298"/>
                  <a:pt x="12061" y="12142"/>
                  <a:pt x="12408" y="12126"/>
                </a:cubicBezTo>
                <a:cubicBezTo>
                  <a:pt x="12854" y="12104"/>
                  <a:pt x="13142" y="12287"/>
                  <a:pt x="13260" y="12379"/>
                </a:cubicBezTo>
                <a:cubicBezTo>
                  <a:pt x="13299" y="12406"/>
                  <a:pt x="13352" y="12411"/>
                  <a:pt x="13391" y="12379"/>
                </a:cubicBezTo>
                <a:cubicBezTo>
                  <a:pt x="13503" y="12298"/>
                  <a:pt x="13752" y="12142"/>
                  <a:pt x="14100" y="12126"/>
                </a:cubicBezTo>
                <a:cubicBezTo>
                  <a:pt x="14545" y="12104"/>
                  <a:pt x="14833" y="12287"/>
                  <a:pt x="14951" y="12379"/>
                </a:cubicBezTo>
                <a:cubicBezTo>
                  <a:pt x="14991" y="12406"/>
                  <a:pt x="15043" y="12411"/>
                  <a:pt x="15082" y="12379"/>
                </a:cubicBezTo>
                <a:cubicBezTo>
                  <a:pt x="15194" y="12298"/>
                  <a:pt x="15443" y="12142"/>
                  <a:pt x="15791" y="12126"/>
                </a:cubicBezTo>
                <a:cubicBezTo>
                  <a:pt x="16236" y="12104"/>
                  <a:pt x="16524" y="12287"/>
                  <a:pt x="16649" y="12379"/>
                </a:cubicBezTo>
                <a:cubicBezTo>
                  <a:pt x="16688" y="12406"/>
                  <a:pt x="16740" y="12411"/>
                  <a:pt x="16780" y="12379"/>
                </a:cubicBezTo>
                <a:cubicBezTo>
                  <a:pt x="16891" y="12298"/>
                  <a:pt x="17139" y="12142"/>
                  <a:pt x="17486" y="12126"/>
                </a:cubicBezTo>
                <a:cubicBezTo>
                  <a:pt x="17931" y="12104"/>
                  <a:pt x="18221" y="12282"/>
                  <a:pt x="18346" y="12379"/>
                </a:cubicBezTo>
                <a:cubicBezTo>
                  <a:pt x="18385" y="12406"/>
                  <a:pt x="18438" y="12411"/>
                  <a:pt x="18477" y="12379"/>
                </a:cubicBezTo>
                <a:cubicBezTo>
                  <a:pt x="18588" y="12298"/>
                  <a:pt x="18836" y="12142"/>
                  <a:pt x="19183" y="12126"/>
                </a:cubicBezTo>
                <a:cubicBezTo>
                  <a:pt x="19629" y="12104"/>
                  <a:pt x="19917" y="12282"/>
                  <a:pt x="20035" y="12379"/>
                </a:cubicBezTo>
                <a:cubicBezTo>
                  <a:pt x="20074" y="12406"/>
                  <a:pt x="20133" y="12411"/>
                  <a:pt x="20166" y="12379"/>
                </a:cubicBezTo>
                <a:cubicBezTo>
                  <a:pt x="20258" y="12309"/>
                  <a:pt x="20441" y="12191"/>
                  <a:pt x="20723" y="12143"/>
                </a:cubicBezTo>
                <a:cubicBezTo>
                  <a:pt x="20775" y="12132"/>
                  <a:pt x="20809" y="12093"/>
                  <a:pt x="20803" y="12050"/>
                </a:cubicBezTo>
                <a:cubicBezTo>
                  <a:pt x="20613" y="11159"/>
                  <a:pt x="19727" y="10349"/>
                  <a:pt x="18370" y="9712"/>
                </a:cubicBezTo>
                <a:cubicBezTo>
                  <a:pt x="18292" y="9674"/>
                  <a:pt x="18280" y="9587"/>
                  <a:pt x="18346" y="9533"/>
                </a:cubicBezTo>
                <a:cubicBezTo>
                  <a:pt x="18778" y="9171"/>
                  <a:pt x="19086" y="8463"/>
                  <a:pt x="19269" y="7896"/>
                </a:cubicBezTo>
                <a:cubicBezTo>
                  <a:pt x="19433" y="7404"/>
                  <a:pt x="19033" y="6908"/>
                  <a:pt x="18424" y="6833"/>
                </a:cubicBezTo>
                <a:cubicBezTo>
                  <a:pt x="18325" y="6822"/>
                  <a:pt x="18226" y="6811"/>
                  <a:pt x="18108" y="6801"/>
                </a:cubicBezTo>
                <a:cubicBezTo>
                  <a:pt x="17931" y="6784"/>
                  <a:pt x="17820" y="6639"/>
                  <a:pt x="17873" y="6498"/>
                </a:cubicBezTo>
                <a:cubicBezTo>
                  <a:pt x="18390" y="5002"/>
                  <a:pt x="17291" y="3835"/>
                  <a:pt x="15823" y="3646"/>
                </a:cubicBezTo>
                <a:cubicBezTo>
                  <a:pt x="15706" y="3630"/>
                  <a:pt x="15606" y="3559"/>
                  <a:pt x="15580" y="3462"/>
                </a:cubicBezTo>
                <a:cubicBezTo>
                  <a:pt x="15246" y="2187"/>
                  <a:pt x="14335" y="1550"/>
                  <a:pt x="12769" y="1490"/>
                </a:cubicBezTo>
                <a:cubicBezTo>
                  <a:pt x="11196" y="1431"/>
                  <a:pt x="11151" y="697"/>
                  <a:pt x="11250" y="287"/>
                </a:cubicBezTo>
                <a:cubicBezTo>
                  <a:pt x="11289" y="136"/>
                  <a:pt x="11138" y="0"/>
                  <a:pt x="10955" y="0"/>
                </a:cubicBezTo>
                <a:close/>
                <a:moveTo>
                  <a:pt x="560" y="12602"/>
                </a:moveTo>
                <a:cubicBezTo>
                  <a:pt x="420" y="12602"/>
                  <a:pt x="280" y="12648"/>
                  <a:pt x="171" y="12737"/>
                </a:cubicBezTo>
                <a:lnTo>
                  <a:pt x="59" y="12823"/>
                </a:lnTo>
                <a:cubicBezTo>
                  <a:pt x="6" y="12861"/>
                  <a:pt x="-12" y="12920"/>
                  <a:pt x="8" y="12980"/>
                </a:cubicBezTo>
                <a:lnTo>
                  <a:pt x="2524" y="21254"/>
                </a:lnTo>
                <a:cubicBezTo>
                  <a:pt x="2583" y="21459"/>
                  <a:pt x="2805" y="21600"/>
                  <a:pt x="3060" y="21600"/>
                </a:cubicBezTo>
                <a:lnTo>
                  <a:pt x="18522" y="21600"/>
                </a:lnTo>
                <a:cubicBezTo>
                  <a:pt x="18777" y="21600"/>
                  <a:pt x="18999" y="21459"/>
                  <a:pt x="19058" y="21254"/>
                </a:cubicBezTo>
                <a:lnTo>
                  <a:pt x="21568" y="13000"/>
                </a:lnTo>
                <a:cubicBezTo>
                  <a:pt x="21588" y="12941"/>
                  <a:pt x="21561" y="12871"/>
                  <a:pt x="21509" y="12828"/>
                </a:cubicBezTo>
                <a:lnTo>
                  <a:pt x="21392" y="12737"/>
                </a:lnTo>
                <a:cubicBezTo>
                  <a:pt x="21176" y="12559"/>
                  <a:pt x="20828" y="12559"/>
                  <a:pt x="20612" y="12737"/>
                </a:cubicBezTo>
                <a:lnTo>
                  <a:pt x="20541" y="12791"/>
                </a:lnTo>
                <a:cubicBezTo>
                  <a:pt x="20324" y="12969"/>
                  <a:pt x="19977" y="12969"/>
                  <a:pt x="19761" y="12791"/>
                </a:cubicBezTo>
                <a:lnTo>
                  <a:pt x="19689" y="12737"/>
                </a:lnTo>
                <a:cubicBezTo>
                  <a:pt x="19473" y="12559"/>
                  <a:pt x="19125" y="12559"/>
                  <a:pt x="18909" y="12737"/>
                </a:cubicBezTo>
                <a:lnTo>
                  <a:pt x="18837" y="12791"/>
                </a:lnTo>
                <a:cubicBezTo>
                  <a:pt x="18621" y="12969"/>
                  <a:pt x="18273" y="12969"/>
                  <a:pt x="18057" y="12791"/>
                </a:cubicBezTo>
                <a:lnTo>
                  <a:pt x="17985" y="12737"/>
                </a:lnTo>
                <a:cubicBezTo>
                  <a:pt x="17769" y="12559"/>
                  <a:pt x="17422" y="12559"/>
                  <a:pt x="17205" y="12737"/>
                </a:cubicBezTo>
                <a:lnTo>
                  <a:pt x="17134" y="12791"/>
                </a:lnTo>
                <a:cubicBezTo>
                  <a:pt x="16918" y="12969"/>
                  <a:pt x="16570" y="12969"/>
                  <a:pt x="16354" y="12791"/>
                </a:cubicBezTo>
                <a:lnTo>
                  <a:pt x="16282" y="12737"/>
                </a:lnTo>
                <a:cubicBezTo>
                  <a:pt x="16066" y="12559"/>
                  <a:pt x="15718" y="12559"/>
                  <a:pt x="15502" y="12737"/>
                </a:cubicBezTo>
                <a:lnTo>
                  <a:pt x="15430" y="12791"/>
                </a:lnTo>
                <a:cubicBezTo>
                  <a:pt x="15214" y="12969"/>
                  <a:pt x="14867" y="12969"/>
                  <a:pt x="14650" y="12791"/>
                </a:cubicBezTo>
                <a:lnTo>
                  <a:pt x="14579" y="12737"/>
                </a:lnTo>
                <a:cubicBezTo>
                  <a:pt x="14362" y="12559"/>
                  <a:pt x="14015" y="12559"/>
                  <a:pt x="13799" y="12737"/>
                </a:cubicBezTo>
                <a:lnTo>
                  <a:pt x="13727" y="12796"/>
                </a:lnTo>
                <a:cubicBezTo>
                  <a:pt x="13511" y="12974"/>
                  <a:pt x="13163" y="12974"/>
                  <a:pt x="12947" y="12796"/>
                </a:cubicBezTo>
                <a:lnTo>
                  <a:pt x="12875" y="12742"/>
                </a:lnTo>
                <a:cubicBezTo>
                  <a:pt x="12659" y="12564"/>
                  <a:pt x="12311" y="12564"/>
                  <a:pt x="12095" y="12742"/>
                </a:cubicBezTo>
                <a:lnTo>
                  <a:pt x="12024" y="12796"/>
                </a:lnTo>
                <a:cubicBezTo>
                  <a:pt x="11807" y="12974"/>
                  <a:pt x="11460" y="12974"/>
                  <a:pt x="11244" y="12796"/>
                </a:cubicBezTo>
                <a:lnTo>
                  <a:pt x="11172" y="12742"/>
                </a:lnTo>
                <a:cubicBezTo>
                  <a:pt x="10956" y="12569"/>
                  <a:pt x="10608" y="12569"/>
                  <a:pt x="10392" y="12742"/>
                </a:cubicBezTo>
                <a:lnTo>
                  <a:pt x="10320" y="12796"/>
                </a:lnTo>
                <a:cubicBezTo>
                  <a:pt x="10104" y="12969"/>
                  <a:pt x="9756" y="12969"/>
                  <a:pt x="9540" y="12796"/>
                </a:cubicBezTo>
                <a:lnTo>
                  <a:pt x="9468" y="12737"/>
                </a:lnTo>
                <a:cubicBezTo>
                  <a:pt x="9252" y="12559"/>
                  <a:pt x="8905" y="12564"/>
                  <a:pt x="8688" y="12737"/>
                </a:cubicBezTo>
                <a:lnTo>
                  <a:pt x="8617" y="12791"/>
                </a:lnTo>
                <a:cubicBezTo>
                  <a:pt x="8401" y="12969"/>
                  <a:pt x="8053" y="12969"/>
                  <a:pt x="7837" y="12791"/>
                </a:cubicBezTo>
                <a:lnTo>
                  <a:pt x="7765" y="12737"/>
                </a:lnTo>
                <a:cubicBezTo>
                  <a:pt x="7549" y="12564"/>
                  <a:pt x="7201" y="12564"/>
                  <a:pt x="6985" y="12737"/>
                </a:cubicBezTo>
                <a:lnTo>
                  <a:pt x="6913" y="12791"/>
                </a:lnTo>
                <a:cubicBezTo>
                  <a:pt x="6697" y="12969"/>
                  <a:pt x="6350" y="12969"/>
                  <a:pt x="6133" y="12791"/>
                </a:cubicBezTo>
                <a:lnTo>
                  <a:pt x="6062" y="12737"/>
                </a:lnTo>
                <a:cubicBezTo>
                  <a:pt x="5845" y="12559"/>
                  <a:pt x="5498" y="12559"/>
                  <a:pt x="5282" y="12737"/>
                </a:cubicBezTo>
                <a:lnTo>
                  <a:pt x="5210" y="12791"/>
                </a:lnTo>
                <a:cubicBezTo>
                  <a:pt x="4994" y="12969"/>
                  <a:pt x="4646" y="12969"/>
                  <a:pt x="4430" y="12791"/>
                </a:cubicBezTo>
                <a:lnTo>
                  <a:pt x="4358" y="12737"/>
                </a:lnTo>
                <a:cubicBezTo>
                  <a:pt x="4142" y="12559"/>
                  <a:pt x="3794" y="12559"/>
                  <a:pt x="3578" y="12737"/>
                </a:cubicBezTo>
                <a:lnTo>
                  <a:pt x="3507" y="12791"/>
                </a:lnTo>
                <a:cubicBezTo>
                  <a:pt x="3290" y="12964"/>
                  <a:pt x="2943" y="12964"/>
                  <a:pt x="2727" y="12791"/>
                </a:cubicBezTo>
                <a:lnTo>
                  <a:pt x="2655" y="12737"/>
                </a:lnTo>
                <a:cubicBezTo>
                  <a:pt x="2439" y="12559"/>
                  <a:pt x="2091" y="12559"/>
                  <a:pt x="1875" y="12737"/>
                </a:cubicBezTo>
                <a:lnTo>
                  <a:pt x="1803" y="12791"/>
                </a:lnTo>
                <a:cubicBezTo>
                  <a:pt x="1587" y="12969"/>
                  <a:pt x="1239" y="12969"/>
                  <a:pt x="1023" y="12791"/>
                </a:cubicBezTo>
                <a:lnTo>
                  <a:pt x="951" y="12737"/>
                </a:lnTo>
                <a:cubicBezTo>
                  <a:pt x="843" y="12648"/>
                  <a:pt x="701" y="12602"/>
                  <a:pt x="560" y="12602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15" name="カップケーキ"/>
          <p:cNvSpPr/>
          <p:nvPr/>
        </p:nvSpPr>
        <p:spPr>
          <a:xfrm>
            <a:off x="3947345" y="2098498"/>
            <a:ext cx="754883" cy="916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fill="norm" stroke="1" extrusionOk="0">
                <a:moveTo>
                  <a:pt x="10955" y="0"/>
                </a:moveTo>
                <a:cubicBezTo>
                  <a:pt x="9245" y="43"/>
                  <a:pt x="8517" y="869"/>
                  <a:pt x="8209" y="1571"/>
                </a:cubicBezTo>
                <a:cubicBezTo>
                  <a:pt x="8170" y="1663"/>
                  <a:pt x="8065" y="1723"/>
                  <a:pt x="7947" y="1723"/>
                </a:cubicBezTo>
                <a:cubicBezTo>
                  <a:pt x="7259" y="1750"/>
                  <a:pt x="6486" y="1940"/>
                  <a:pt x="5824" y="2501"/>
                </a:cubicBezTo>
                <a:cubicBezTo>
                  <a:pt x="5228" y="3015"/>
                  <a:pt x="5078" y="3537"/>
                  <a:pt x="5097" y="3975"/>
                </a:cubicBezTo>
                <a:cubicBezTo>
                  <a:pt x="5104" y="4072"/>
                  <a:pt x="5032" y="4158"/>
                  <a:pt x="4927" y="4196"/>
                </a:cubicBezTo>
                <a:cubicBezTo>
                  <a:pt x="3873" y="4607"/>
                  <a:pt x="3113" y="5655"/>
                  <a:pt x="3447" y="6611"/>
                </a:cubicBezTo>
                <a:cubicBezTo>
                  <a:pt x="3500" y="6757"/>
                  <a:pt x="3381" y="6908"/>
                  <a:pt x="3197" y="6919"/>
                </a:cubicBezTo>
                <a:cubicBezTo>
                  <a:pt x="3191" y="6919"/>
                  <a:pt x="3186" y="6919"/>
                  <a:pt x="3179" y="6919"/>
                </a:cubicBezTo>
                <a:cubicBezTo>
                  <a:pt x="2445" y="6973"/>
                  <a:pt x="2005" y="7621"/>
                  <a:pt x="2346" y="8161"/>
                </a:cubicBezTo>
                <a:cubicBezTo>
                  <a:pt x="2700" y="8717"/>
                  <a:pt x="3139" y="9208"/>
                  <a:pt x="3382" y="9462"/>
                </a:cubicBezTo>
                <a:cubicBezTo>
                  <a:pt x="3434" y="9516"/>
                  <a:pt x="3413" y="9599"/>
                  <a:pt x="3335" y="9631"/>
                </a:cubicBezTo>
                <a:cubicBezTo>
                  <a:pt x="1887" y="10279"/>
                  <a:pt x="943" y="11116"/>
                  <a:pt x="747" y="12040"/>
                </a:cubicBezTo>
                <a:cubicBezTo>
                  <a:pt x="740" y="12083"/>
                  <a:pt x="774" y="12120"/>
                  <a:pt x="827" y="12131"/>
                </a:cubicBezTo>
                <a:cubicBezTo>
                  <a:pt x="1148" y="12190"/>
                  <a:pt x="1331" y="12309"/>
                  <a:pt x="1422" y="12379"/>
                </a:cubicBezTo>
                <a:cubicBezTo>
                  <a:pt x="1462" y="12406"/>
                  <a:pt x="1514" y="12406"/>
                  <a:pt x="1553" y="12379"/>
                </a:cubicBezTo>
                <a:cubicBezTo>
                  <a:pt x="1665" y="12298"/>
                  <a:pt x="1915" y="12142"/>
                  <a:pt x="2262" y="12126"/>
                </a:cubicBezTo>
                <a:cubicBezTo>
                  <a:pt x="2707" y="12104"/>
                  <a:pt x="2996" y="12287"/>
                  <a:pt x="3113" y="12379"/>
                </a:cubicBezTo>
                <a:cubicBezTo>
                  <a:pt x="3153" y="12406"/>
                  <a:pt x="3205" y="12411"/>
                  <a:pt x="3245" y="12379"/>
                </a:cubicBezTo>
                <a:cubicBezTo>
                  <a:pt x="3356" y="12298"/>
                  <a:pt x="3604" y="12142"/>
                  <a:pt x="3951" y="12126"/>
                </a:cubicBezTo>
                <a:cubicBezTo>
                  <a:pt x="4396" y="12104"/>
                  <a:pt x="4684" y="12287"/>
                  <a:pt x="4809" y="12379"/>
                </a:cubicBezTo>
                <a:cubicBezTo>
                  <a:pt x="4848" y="12406"/>
                  <a:pt x="4900" y="12411"/>
                  <a:pt x="4940" y="12379"/>
                </a:cubicBezTo>
                <a:cubicBezTo>
                  <a:pt x="5051" y="12298"/>
                  <a:pt x="5301" y="12142"/>
                  <a:pt x="5648" y="12126"/>
                </a:cubicBezTo>
                <a:cubicBezTo>
                  <a:pt x="6094" y="12104"/>
                  <a:pt x="6382" y="12282"/>
                  <a:pt x="6500" y="12379"/>
                </a:cubicBezTo>
                <a:cubicBezTo>
                  <a:pt x="6539" y="12406"/>
                  <a:pt x="6598" y="12411"/>
                  <a:pt x="6631" y="12379"/>
                </a:cubicBezTo>
                <a:cubicBezTo>
                  <a:pt x="6749" y="12293"/>
                  <a:pt x="7018" y="12126"/>
                  <a:pt x="7411" y="12126"/>
                </a:cubicBezTo>
                <a:cubicBezTo>
                  <a:pt x="7811" y="12126"/>
                  <a:pt x="8080" y="12293"/>
                  <a:pt x="8191" y="12379"/>
                </a:cubicBezTo>
                <a:cubicBezTo>
                  <a:pt x="8230" y="12406"/>
                  <a:pt x="8283" y="12406"/>
                  <a:pt x="8322" y="12379"/>
                </a:cubicBezTo>
                <a:cubicBezTo>
                  <a:pt x="8433" y="12298"/>
                  <a:pt x="8681" y="12142"/>
                  <a:pt x="9028" y="12126"/>
                </a:cubicBezTo>
                <a:cubicBezTo>
                  <a:pt x="9474" y="12104"/>
                  <a:pt x="9762" y="12282"/>
                  <a:pt x="9880" y="12379"/>
                </a:cubicBezTo>
                <a:cubicBezTo>
                  <a:pt x="9919" y="12406"/>
                  <a:pt x="9978" y="12411"/>
                  <a:pt x="10011" y="12379"/>
                </a:cubicBezTo>
                <a:cubicBezTo>
                  <a:pt x="10129" y="12293"/>
                  <a:pt x="10398" y="12126"/>
                  <a:pt x="10791" y="12126"/>
                </a:cubicBezTo>
                <a:cubicBezTo>
                  <a:pt x="11191" y="12126"/>
                  <a:pt x="11460" y="12293"/>
                  <a:pt x="11571" y="12379"/>
                </a:cubicBezTo>
                <a:cubicBezTo>
                  <a:pt x="11610" y="12406"/>
                  <a:pt x="11663" y="12406"/>
                  <a:pt x="11702" y="12379"/>
                </a:cubicBezTo>
                <a:cubicBezTo>
                  <a:pt x="11814" y="12298"/>
                  <a:pt x="12061" y="12142"/>
                  <a:pt x="12408" y="12126"/>
                </a:cubicBezTo>
                <a:cubicBezTo>
                  <a:pt x="12854" y="12104"/>
                  <a:pt x="13142" y="12287"/>
                  <a:pt x="13260" y="12379"/>
                </a:cubicBezTo>
                <a:cubicBezTo>
                  <a:pt x="13299" y="12406"/>
                  <a:pt x="13352" y="12411"/>
                  <a:pt x="13391" y="12379"/>
                </a:cubicBezTo>
                <a:cubicBezTo>
                  <a:pt x="13503" y="12298"/>
                  <a:pt x="13752" y="12142"/>
                  <a:pt x="14100" y="12126"/>
                </a:cubicBezTo>
                <a:cubicBezTo>
                  <a:pt x="14545" y="12104"/>
                  <a:pt x="14833" y="12287"/>
                  <a:pt x="14951" y="12379"/>
                </a:cubicBezTo>
                <a:cubicBezTo>
                  <a:pt x="14991" y="12406"/>
                  <a:pt x="15043" y="12411"/>
                  <a:pt x="15082" y="12379"/>
                </a:cubicBezTo>
                <a:cubicBezTo>
                  <a:pt x="15194" y="12298"/>
                  <a:pt x="15443" y="12142"/>
                  <a:pt x="15791" y="12126"/>
                </a:cubicBezTo>
                <a:cubicBezTo>
                  <a:pt x="16236" y="12104"/>
                  <a:pt x="16524" y="12287"/>
                  <a:pt x="16649" y="12379"/>
                </a:cubicBezTo>
                <a:cubicBezTo>
                  <a:pt x="16688" y="12406"/>
                  <a:pt x="16740" y="12411"/>
                  <a:pt x="16780" y="12379"/>
                </a:cubicBezTo>
                <a:cubicBezTo>
                  <a:pt x="16891" y="12298"/>
                  <a:pt x="17139" y="12142"/>
                  <a:pt x="17486" y="12126"/>
                </a:cubicBezTo>
                <a:cubicBezTo>
                  <a:pt x="17931" y="12104"/>
                  <a:pt x="18221" y="12282"/>
                  <a:pt x="18346" y="12379"/>
                </a:cubicBezTo>
                <a:cubicBezTo>
                  <a:pt x="18385" y="12406"/>
                  <a:pt x="18438" y="12411"/>
                  <a:pt x="18477" y="12379"/>
                </a:cubicBezTo>
                <a:cubicBezTo>
                  <a:pt x="18588" y="12298"/>
                  <a:pt x="18836" y="12142"/>
                  <a:pt x="19183" y="12126"/>
                </a:cubicBezTo>
                <a:cubicBezTo>
                  <a:pt x="19629" y="12104"/>
                  <a:pt x="19917" y="12282"/>
                  <a:pt x="20035" y="12379"/>
                </a:cubicBezTo>
                <a:cubicBezTo>
                  <a:pt x="20074" y="12406"/>
                  <a:pt x="20133" y="12411"/>
                  <a:pt x="20166" y="12379"/>
                </a:cubicBezTo>
                <a:cubicBezTo>
                  <a:pt x="20258" y="12309"/>
                  <a:pt x="20441" y="12191"/>
                  <a:pt x="20723" y="12143"/>
                </a:cubicBezTo>
                <a:cubicBezTo>
                  <a:pt x="20775" y="12132"/>
                  <a:pt x="20809" y="12093"/>
                  <a:pt x="20803" y="12050"/>
                </a:cubicBezTo>
                <a:cubicBezTo>
                  <a:pt x="20613" y="11159"/>
                  <a:pt x="19727" y="10349"/>
                  <a:pt x="18370" y="9712"/>
                </a:cubicBezTo>
                <a:cubicBezTo>
                  <a:pt x="18292" y="9674"/>
                  <a:pt x="18280" y="9587"/>
                  <a:pt x="18346" y="9533"/>
                </a:cubicBezTo>
                <a:cubicBezTo>
                  <a:pt x="18778" y="9171"/>
                  <a:pt x="19086" y="8463"/>
                  <a:pt x="19269" y="7896"/>
                </a:cubicBezTo>
                <a:cubicBezTo>
                  <a:pt x="19433" y="7404"/>
                  <a:pt x="19033" y="6908"/>
                  <a:pt x="18424" y="6833"/>
                </a:cubicBezTo>
                <a:cubicBezTo>
                  <a:pt x="18325" y="6822"/>
                  <a:pt x="18226" y="6811"/>
                  <a:pt x="18108" y="6801"/>
                </a:cubicBezTo>
                <a:cubicBezTo>
                  <a:pt x="17931" y="6784"/>
                  <a:pt x="17820" y="6639"/>
                  <a:pt x="17873" y="6498"/>
                </a:cubicBezTo>
                <a:cubicBezTo>
                  <a:pt x="18390" y="5002"/>
                  <a:pt x="17291" y="3835"/>
                  <a:pt x="15823" y="3646"/>
                </a:cubicBezTo>
                <a:cubicBezTo>
                  <a:pt x="15706" y="3630"/>
                  <a:pt x="15606" y="3559"/>
                  <a:pt x="15580" y="3462"/>
                </a:cubicBezTo>
                <a:cubicBezTo>
                  <a:pt x="15246" y="2187"/>
                  <a:pt x="14335" y="1550"/>
                  <a:pt x="12769" y="1490"/>
                </a:cubicBezTo>
                <a:cubicBezTo>
                  <a:pt x="11196" y="1431"/>
                  <a:pt x="11151" y="697"/>
                  <a:pt x="11250" y="287"/>
                </a:cubicBezTo>
                <a:cubicBezTo>
                  <a:pt x="11289" y="136"/>
                  <a:pt x="11138" y="0"/>
                  <a:pt x="10955" y="0"/>
                </a:cubicBezTo>
                <a:close/>
                <a:moveTo>
                  <a:pt x="560" y="12602"/>
                </a:moveTo>
                <a:cubicBezTo>
                  <a:pt x="420" y="12602"/>
                  <a:pt x="280" y="12648"/>
                  <a:pt x="171" y="12737"/>
                </a:cubicBezTo>
                <a:lnTo>
                  <a:pt x="59" y="12823"/>
                </a:lnTo>
                <a:cubicBezTo>
                  <a:pt x="6" y="12861"/>
                  <a:pt x="-12" y="12920"/>
                  <a:pt x="8" y="12980"/>
                </a:cubicBezTo>
                <a:lnTo>
                  <a:pt x="2524" y="21254"/>
                </a:lnTo>
                <a:cubicBezTo>
                  <a:pt x="2583" y="21459"/>
                  <a:pt x="2805" y="21600"/>
                  <a:pt x="3060" y="21600"/>
                </a:cubicBezTo>
                <a:lnTo>
                  <a:pt x="18522" y="21600"/>
                </a:lnTo>
                <a:cubicBezTo>
                  <a:pt x="18777" y="21600"/>
                  <a:pt x="18999" y="21459"/>
                  <a:pt x="19058" y="21254"/>
                </a:cubicBezTo>
                <a:lnTo>
                  <a:pt x="21568" y="13000"/>
                </a:lnTo>
                <a:cubicBezTo>
                  <a:pt x="21588" y="12941"/>
                  <a:pt x="21561" y="12871"/>
                  <a:pt x="21509" y="12828"/>
                </a:cubicBezTo>
                <a:lnTo>
                  <a:pt x="21392" y="12737"/>
                </a:lnTo>
                <a:cubicBezTo>
                  <a:pt x="21176" y="12559"/>
                  <a:pt x="20828" y="12559"/>
                  <a:pt x="20612" y="12737"/>
                </a:cubicBezTo>
                <a:lnTo>
                  <a:pt x="20541" y="12791"/>
                </a:lnTo>
                <a:cubicBezTo>
                  <a:pt x="20324" y="12969"/>
                  <a:pt x="19977" y="12969"/>
                  <a:pt x="19761" y="12791"/>
                </a:cubicBezTo>
                <a:lnTo>
                  <a:pt x="19689" y="12737"/>
                </a:lnTo>
                <a:cubicBezTo>
                  <a:pt x="19473" y="12559"/>
                  <a:pt x="19125" y="12559"/>
                  <a:pt x="18909" y="12737"/>
                </a:cubicBezTo>
                <a:lnTo>
                  <a:pt x="18837" y="12791"/>
                </a:lnTo>
                <a:cubicBezTo>
                  <a:pt x="18621" y="12969"/>
                  <a:pt x="18273" y="12969"/>
                  <a:pt x="18057" y="12791"/>
                </a:cubicBezTo>
                <a:lnTo>
                  <a:pt x="17985" y="12737"/>
                </a:lnTo>
                <a:cubicBezTo>
                  <a:pt x="17769" y="12559"/>
                  <a:pt x="17422" y="12559"/>
                  <a:pt x="17205" y="12737"/>
                </a:cubicBezTo>
                <a:lnTo>
                  <a:pt x="17134" y="12791"/>
                </a:lnTo>
                <a:cubicBezTo>
                  <a:pt x="16918" y="12969"/>
                  <a:pt x="16570" y="12969"/>
                  <a:pt x="16354" y="12791"/>
                </a:cubicBezTo>
                <a:lnTo>
                  <a:pt x="16282" y="12737"/>
                </a:lnTo>
                <a:cubicBezTo>
                  <a:pt x="16066" y="12559"/>
                  <a:pt x="15718" y="12559"/>
                  <a:pt x="15502" y="12737"/>
                </a:cubicBezTo>
                <a:lnTo>
                  <a:pt x="15430" y="12791"/>
                </a:lnTo>
                <a:cubicBezTo>
                  <a:pt x="15214" y="12969"/>
                  <a:pt x="14867" y="12969"/>
                  <a:pt x="14650" y="12791"/>
                </a:cubicBezTo>
                <a:lnTo>
                  <a:pt x="14579" y="12737"/>
                </a:lnTo>
                <a:cubicBezTo>
                  <a:pt x="14362" y="12559"/>
                  <a:pt x="14015" y="12559"/>
                  <a:pt x="13799" y="12737"/>
                </a:cubicBezTo>
                <a:lnTo>
                  <a:pt x="13727" y="12796"/>
                </a:lnTo>
                <a:cubicBezTo>
                  <a:pt x="13511" y="12974"/>
                  <a:pt x="13163" y="12974"/>
                  <a:pt x="12947" y="12796"/>
                </a:cubicBezTo>
                <a:lnTo>
                  <a:pt x="12875" y="12742"/>
                </a:lnTo>
                <a:cubicBezTo>
                  <a:pt x="12659" y="12564"/>
                  <a:pt x="12311" y="12564"/>
                  <a:pt x="12095" y="12742"/>
                </a:cubicBezTo>
                <a:lnTo>
                  <a:pt x="12024" y="12796"/>
                </a:lnTo>
                <a:cubicBezTo>
                  <a:pt x="11807" y="12974"/>
                  <a:pt x="11460" y="12974"/>
                  <a:pt x="11244" y="12796"/>
                </a:cubicBezTo>
                <a:lnTo>
                  <a:pt x="11172" y="12742"/>
                </a:lnTo>
                <a:cubicBezTo>
                  <a:pt x="10956" y="12569"/>
                  <a:pt x="10608" y="12569"/>
                  <a:pt x="10392" y="12742"/>
                </a:cubicBezTo>
                <a:lnTo>
                  <a:pt x="10320" y="12796"/>
                </a:lnTo>
                <a:cubicBezTo>
                  <a:pt x="10104" y="12969"/>
                  <a:pt x="9756" y="12969"/>
                  <a:pt x="9540" y="12796"/>
                </a:cubicBezTo>
                <a:lnTo>
                  <a:pt x="9468" y="12737"/>
                </a:lnTo>
                <a:cubicBezTo>
                  <a:pt x="9252" y="12559"/>
                  <a:pt x="8905" y="12564"/>
                  <a:pt x="8688" y="12737"/>
                </a:cubicBezTo>
                <a:lnTo>
                  <a:pt x="8617" y="12791"/>
                </a:lnTo>
                <a:cubicBezTo>
                  <a:pt x="8401" y="12969"/>
                  <a:pt x="8053" y="12969"/>
                  <a:pt x="7837" y="12791"/>
                </a:cubicBezTo>
                <a:lnTo>
                  <a:pt x="7765" y="12737"/>
                </a:lnTo>
                <a:cubicBezTo>
                  <a:pt x="7549" y="12564"/>
                  <a:pt x="7201" y="12564"/>
                  <a:pt x="6985" y="12737"/>
                </a:cubicBezTo>
                <a:lnTo>
                  <a:pt x="6913" y="12791"/>
                </a:lnTo>
                <a:cubicBezTo>
                  <a:pt x="6697" y="12969"/>
                  <a:pt x="6350" y="12969"/>
                  <a:pt x="6133" y="12791"/>
                </a:cubicBezTo>
                <a:lnTo>
                  <a:pt x="6062" y="12737"/>
                </a:lnTo>
                <a:cubicBezTo>
                  <a:pt x="5845" y="12559"/>
                  <a:pt x="5498" y="12559"/>
                  <a:pt x="5282" y="12737"/>
                </a:cubicBezTo>
                <a:lnTo>
                  <a:pt x="5210" y="12791"/>
                </a:lnTo>
                <a:cubicBezTo>
                  <a:pt x="4994" y="12969"/>
                  <a:pt x="4646" y="12969"/>
                  <a:pt x="4430" y="12791"/>
                </a:cubicBezTo>
                <a:lnTo>
                  <a:pt x="4358" y="12737"/>
                </a:lnTo>
                <a:cubicBezTo>
                  <a:pt x="4142" y="12559"/>
                  <a:pt x="3794" y="12559"/>
                  <a:pt x="3578" y="12737"/>
                </a:cubicBezTo>
                <a:lnTo>
                  <a:pt x="3507" y="12791"/>
                </a:lnTo>
                <a:cubicBezTo>
                  <a:pt x="3290" y="12964"/>
                  <a:pt x="2943" y="12964"/>
                  <a:pt x="2727" y="12791"/>
                </a:cubicBezTo>
                <a:lnTo>
                  <a:pt x="2655" y="12737"/>
                </a:lnTo>
                <a:cubicBezTo>
                  <a:pt x="2439" y="12559"/>
                  <a:pt x="2091" y="12559"/>
                  <a:pt x="1875" y="12737"/>
                </a:cubicBezTo>
                <a:lnTo>
                  <a:pt x="1803" y="12791"/>
                </a:lnTo>
                <a:cubicBezTo>
                  <a:pt x="1587" y="12969"/>
                  <a:pt x="1239" y="12969"/>
                  <a:pt x="1023" y="12791"/>
                </a:cubicBezTo>
                <a:lnTo>
                  <a:pt x="951" y="12737"/>
                </a:lnTo>
                <a:cubicBezTo>
                  <a:pt x="843" y="12648"/>
                  <a:pt x="701" y="12602"/>
                  <a:pt x="560" y="12602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grpSp>
        <p:nvGrpSpPr>
          <p:cNvPr id="918" name="グループ"/>
          <p:cNvGrpSpPr/>
          <p:nvPr/>
        </p:nvGrpSpPr>
        <p:grpSpPr>
          <a:xfrm>
            <a:off x="4981726" y="2098497"/>
            <a:ext cx="754883" cy="916713"/>
            <a:chOff x="0" y="0"/>
            <a:chExt cx="754881" cy="916711"/>
          </a:xfrm>
        </p:grpSpPr>
        <p:sp>
          <p:nvSpPr>
            <p:cNvPr id="916" name="カップケーキ"/>
            <p:cNvSpPr/>
            <p:nvPr/>
          </p:nvSpPr>
          <p:spPr>
            <a:xfrm>
              <a:off x="0" y="0"/>
              <a:ext cx="754882" cy="916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600" fill="norm" stroke="1" extrusionOk="0">
                  <a:moveTo>
                    <a:pt x="10955" y="0"/>
                  </a:moveTo>
                  <a:cubicBezTo>
                    <a:pt x="9245" y="43"/>
                    <a:pt x="8517" y="869"/>
                    <a:pt x="8209" y="1571"/>
                  </a:cubicBezTo>
                  <a:cubicBezTo>
                    <a:pt x="8170" y="1663"/>
                    <a:pt x="8065" y="1723"/>
                    <a:pt x="7947" y="1723"/>
                  </a:cubicBezTo>
                  <a:cubicBezTo>
                    <a:pt x="7259" y="1750"/>
                    <a:pt x="6486" y="1940"/>
                    <a:pt x="5824" y="2501"/>
                  </a:cubicBezTo>
                  <a:cubicBezTo>
                    <a:pt x="5228" y="3015"/>
                    <a:pt x="5078" y="3537"/>
                    <a:pt x="5097" y="3975"/>
                  </a:cubicBezTo>
                  <a:cubicBezTo>
                    <a:pt x="5104" y="4072"/>
                    <a:pt x="5032" y="4158"/>
                    <a:pt x="4927" y="4196"/>
                  </a:cubicBezTo>
                  <a:cubicBezTo>
                    <a:pt x="3873" y="4607"/>
                    <a:pt x="3113" y="5655"/>
                    <a:pt x="3447" y="6611"/>
                  </a:cubicBezTo>
                  <a:cubicBezTo>
                    <a:pt x="3500" y="6757"/>
                    <a:pt x="3381" y="6908"/>
                    <a:pt x="3197" y="6919"/>
                  </a:cubicBezTo>
                  <a:cubicBezTo>
                    <a:pt x="3191" y="6919"/>
                    <a:pt x="3186" y="6919"/>
                    <a:pt x="3179" y="6919"/>
                  </a:cubicBezTo>
                  <a:cubicBezTo>
                    <a:pt x="2445" y="6973"/>
                    <a:pt x="2005" y="7621"/>
                    <a:pt x="2346" y="8161"/>
                  </a:cubicBezTo>
                  <a:cubicBezTo>
                    <a:pt x="2700" y="8717"/>
                    <a:pt x="3139" y="9208"/>
                    <a:pt x="3382" y="9462"/>
                  </a:cubicBezTo>
                  <a:cubicBezTo>
                    <a:pt x="3434" y="9516"/>
                    <a:pt x="3413" y="9599"/>
                    <a:pt x="3335" y="9631"/>
                  </a:cubicBezTo>
                  <a:cubicBezTo>
                    <a:pt x="1887" y="10279"/>
                    <a:pt x="943" y="11116"/>
                    <a:pt x="747" y="12040"/>
                  </a:cubicBezTo>
                  <a:cubicBezTo>
                    <a:pt x="740" y="12083"/>
                    <a:pt x="774" y="12120"/>
                    <a:pt x="827" y="12131"/>
                  </a:cubicBezTo>
                  <a:cubicBezTo>
                    <a:pt x="1148" y="12190"/>
                    <a:pt x="1331" y="12309"/>
                    <a:pt x="1422" y="12379"/>
                  </a:cubicBezTo>
                  <a:cubicBezTo>
                    <a:pt x="1462" y="12406"/>
                    <a:pt x="1514" y="12406"/>
                    <a:pt x="1553" y="12379"/>
                  </a:cubicBezTo>
                  <a:cubicBezTo>
                    <a:pt x="1665" y="12298"/>
                    <a:pt x="1915" y="12142"/>
                    <a:pt x="2262" y="12126"/>
                  </a:cubicBezTo>
                  <a:cubicBezTo>
                    <a:pt x="2707" y="12104"/>
                    <a:pt x="2996" y="12287"/>
                    <a:pt x="3113" y="12379"/>
                  </a:cubicBezTo>
                  <a:cubicBezTo>
                    <a:pt x="3153" y="12406"/>
                    <a:pt x="3205" y="12411"/>
                    <a:pt x="3245" y="12379"/>
                  </a:cubicBezTo>
                  <a:cubicBezTo>
                    <a:pt x="3356" y="12298"/>
                    <a:pt x="3604" y="12142"/>
                    <a:pt x="3951" y="12126"/>
                  </a:cubicBezTo>
                  <a:cubicBezTo>
                    <a:pt x="4396" y="12104"/>
                    <a:pt x="4684" y="12287"/>
                    <a:pt x="4809" y="12379"/>
                  </a:cubicBezTo>
                  <a:cubicBezTo>
                    <a:pt x="4848" y="12406"/>
                    <a:pt x="4900" y="12411"/>
                    <a:pt x="4940" y="12379"/>
                  </a:cubicBezTo>
                  <a:cubicBezTo>
                    <a:pt x="5051" y="12298"/>
                    <a:pt x="5301" y="12142"/>
                    <a:pt x="5648" y="12126"/>
                  </a:cubicBezTo>
                  <a:cubicBezTo>
                    <a:pt x="6094" y="12104"/>
                    <a:pt x="6382" y="12282"/>
                    <a:pt x="6500" y="12379"/>
                  </a:cubicBezTo>
                  <a:cubicBezTo>
                    <a:pt x="6539" y="12406"/>
                    <a:pt x="6598" y="12411"/>
                    <a:pt x="6631" y="12379"/>
                  </a:cubicBezTo>
                  <a:cubicBezTo>
                    <a:pt x="6749" y="12293"/>
                    <a:pt x="7018" y="12126"/>
                    <a:pt x="7411" y="12126"/>
                  </a:cubicBezTo>
                  <a:cubicBezTo>
                    <a:pt x="7811" y="12126"/>
                    <a:pt x="8080" y="12293"/>
                    <a:pt x="8191" y="12379"/>
                  </a:cubicBezTo>
                  <a:cubicBezTo>
                    <a:pt x="8230" y="12406"/>
                    <a:pt x="8283" y="12406"/>
                    <a:pt x="8322" y="12379"/>
                  </a:cubicBezTo>
                  <a:cubicBezTo>
                    <a:pt x="8433" y="12298"/>
                    <a:pt x="8681" y="12142"/>
                    <a:pt x="9028" y="12126"/>
                  </a:cubicBezTo>
                  <a:cubicBezTo>
                    <a:pt x="9474" y="12104"/>
                    <a:pt x="9762" y="12282"/>
                    <a:pt x="9880" y="12379"/>
                  </a:cubicBezTo>
                  <a:cubicBezTo>
                    <a:pt x="9919" y="12406"/>
                    <a:pt x="9978" y="12411"/>
                    <a:pt x="10011" y="12379"/>
                  </a:cubicBezTo>
                  <a:cubicBezTo>
                    <a:pt x="10129" y="12293"/>
                    <a:pt x="10398" y="12126"/>
                    <a:pt x="10791" y="12126"/>
                  </a:cubicBezTo>
                  <a:cubicBezTo>
                    <a:pt x="11191" y="12126"/>
                    <a:pt x="11460" y="12293"/>
                    <a:pt x="11571" y="12379"/>
                  </a:cubicBezTo>
                  <a:cubicBezTo>
                    <a:pt x="11610" y="12406"/>
                    <a:pt x="11663" y="12406"/>
                    <a:pt x="11702" y="12379"/>
                  </a:cubicBezTo>
                  <a:cubicBezTo>
                    <a:pt x="11814" y="12298"/>
                    <a:pt x="12061" y="12142"/>
                    <a:pt x="12408" y="12126"/>
                  </a:cubicBezTo>
                  <a:cubicBezTo>
                    <a:pt x="12854" y="12104"/>
                    <a:pt x="13142" y="12287"/>
                    <a:pt x="13260" y="12379"/>
                  </a:cubicBezTo>
                  <a:cubicBezTo>
                    <a:pt x="13299" y="12406"/>
                    <a:pt x="13352" y="12411"/>
                    <a:pt x="13391" y="12379"/>
                  </a:cubicBezTo>
                  <a:cubicBezTo>
                    <a:pt x="13503" y="12298"/>
                    <a:pt x="13752" y="12142"/>
                    <a:pt x="14100" y="12126"/>
                  </a:cubicBezTo>
                  <a:cubicBezTo>
                    <a:pt x="14545" y="12104"/>
                    <a:pt x="14833" y="12287"/>
                    <a:pt x="14951" y="12379"/>
                  </a:cubicBezTo>
                  <a:cubicBezTo>
                    <a:pt x="14991" y="12406"/>
                    <a:pt x="15043" y="12411"/>
                    <a:pt x="15082" y="12379"/>
                  </a:cubicBezTo>
                  <a:cubicBezTo>
                    <a:pt x="15194" y="12298"/>
                    <a:pt x="15443" y="12142"/>
                    <a:pt x="15791" y="12126"/>
                  </a:cubicBezTo>
                  <a:cubicBezTo>
                    <a:pt x="16236" y="12104"/>
                    <a:pt x="16524" y="12287"/>
                    <a:pt x="16649" y="12379"/>
                  </a:cubicBezTo>
                  <a:cubicBezTo>
                    <a:pt x="16688" y="12406"/>
                    <a:pt x="16740" y="12411"/>
                    <a:pt x="16780" y="12379"/>
                  </a:cubicBezTo>
                  <a:cubicBezTo>
                    <a:pt x="16891" y="12298"/>
                    <a:pt x="17139" y="12142"/>
                    <a:pt x="17486" y="12126"/>
                  </a:cubicBezTo>
                  <a:cubicBezTo>
                    <a:pt x="17931" y="12104"/>
                    <a:pt x="18221" y="12282"/>
                    <a:pt x="18346" y="12379"/>
                  </a:cubicBezTo>
                  <a:cubicBezTo>
                    <a:pt x="18385" y="12406"/>
                    <a:pt x="18438" y="12411"/>
                    <a:pt x="18477" y="12379"/>
                  </a:cubicBezTo>
                  <a:cubicBezTo>
                    <a:pt x="18588" y="12298"/>
                    <a:pt x="18836" y="12142"/>
                    <a:pt x="19183" y="12126"/>
                  </a:cubicBezTo>
                  <a:cubicBezTo>
                    <a:pt x="19629" y="12104"/>
                    <a:pt x="19917" y="12282"/>
                    <a:pt x="20035" y="12379"/>
                  </a:cubicBezTo>
                  <a:cubicBezTo>
                    <a:pt x="20074" y="12406"/>
                    <a:pt x="20133" y="12411"/>
                    <a:pt x="20166" y="12379"/>
                  </a:cubicBezTo>
                  <a:cubicBezTo>
                    <a:pt x="20258" y="12309"/>
                    <a:pt x="20441" y="12191"/>
                    <a:pt x="20723" y="12143"/>
                  </a:cubicBezTo>
                  <a:cubicBezTo>
                    <a:pt x="20775" y="12132"/>
                    <a:pt x="20809" y="12093"/>
                    <a:pt x="20803" y="12050"/>
                  </a:cubicBezTo>
                  <a:cubicBezTo>
                    <a:pt x="20613" y="11159"/>
                    <a:pt x="19727" y="10349"/>
                    <a:pt x="18370" y="9712"/>
                  </a:cubicBezTo>
                  <a:cubicBezTo>
                    <a:pt x="18292" y="9674"/>
                    <a:pt x="18280" y="9587"/>
                    <a:pt x="18346" y="9533"/>
                  </a:cubicBezTo>
                  <a:cubicBezTo>
                    <a:pt x="18778" y="9171"/>
                    <a:pt x="19086" y="8463"/>
                    <a:pt x="19269" y="7896"/>
                  </a:cubicBezTo>
                  <a:cubicBezTo>
                    <a:pt x="19433" y="7404"/>
                    <a:pt x="19033" y="6908"/>
                    <a:pt x="18424" y="6833"/>
                  </a:cubicBezTo>
                  <a:cubicBezTo>
                    <a:pt x="18325" y="6822"/>
                    <a:pt x="18226" y="6811"/>
                    <a:pt x="18108" y="6801"/>
                  </a:cubicBezTo>
                  <a:cubicBezTo>
                    <a:pt x="17931" y="6784"/>
                    <a:pt x="17820" y="6639"/>
                    <a:pt x="17873" y="6498"/>
                  </a:cubicBezTo>
                  <a:cubicBezTo>
                    <a:pt x="18390" y="5002"/>
                    <a:pt x="17291" y="3835"/>
                    <a:pt x="15823" y="3646"/>
                  </a:cubicBezTo>
                  <a:cubicBezTo>
                    <a:pt x="15706" y="3630"/>
                    <a:pt x="15606" y="3559"/>
                    <a:pt x="15580" y="3462"/>
                  </a:cubicBezTo>
                  <a:cubicBezTo>
                    <a:pt x="15246" y="2187"/>
                    <a:pt x="14335" y="1550"/>
                    <a:pt x="12769" y="1490"/>
                  </a:cubicBezTo>
                  <a:cubicBezTo>
                    <a:pt x="11196" y="1431"/>
                    <a:pt x="11151" y="697"/>
                    <a:pt x="11250" y="287"/>
                  </a:cubicBezTo>
                  <a:cubicBezTo>
                    <a:pt x="11289" y="136"/>
                    <a:pt x="11138" y="0"/>
                    <a:pt x="10955" y="0"/>
                  </a:cubicBezTo>
                  <a:close/>
                  <a:moveTo>
                    <a:pt x="560" y="12602"/>
                  </a:moveTo>
                  <a:cubicBezTo>
                    <a:pt x="420" y="12602"/>
                    <a:pt x="280" y="12648"/>
                    <a:pt x="171" y="12737"/>
                  </a:cubicBezTo>
                  <a:lnTo>
                    <a:pt x="59" y="12823"/>
                  </a:lnTo>
                  <a:cubicBezTo>
                    <a:pt x="6" y="12861"/>
                    <a:pt x="-12" y="12920"/>
                    <a:pt x="8" y="12980"/>
                  </a:cubicBezTo>
                  <a:lnTo>
                    <a:pt x="2524" y="21254"/>
                  </a:lnTo>
                  <a:cubicBezTo>
                    <a:pt x="2583" y="21459"/>
                    <a:pt x="2805" y="21600"/>
                    <a:pt x="3060" y="21600"/>
                  </a:cubicBezTo>
                  <a:lnTo>
                    <a:pt x="18522" y="21600"/>
                  </a:lnTo>
                  <a:cubicBezTo>
                    <a:pt x="18777" y="21600"/>
                    <a:pt x="18999" y="21459"/>
                    <a:pt x="19058" y="21254"/>
                  </a:cubicBezTo>
                  <a:lnTo>
                    <a:pt x="21568" y="13000"/>
                  </a:lnTo>
                  <a:cubicBezTo>
                    <a:pt x="21588" y="12941"/>
                    <a:pt x="21561" y="12871"/>
                    <a:pt x="21509" y="12828"/>
                  </a:cubicBezTo>
                  <a:lnTo>
                    <a:pt x="21392" y="12737"/>
                  </a:lnTo>
                  <a:cubicBezTo>
                    <a:pt x="21176" y="12559"/>
                    <a:pt x="20828" y="12559"/>
                    <a:pt x="20612" y="12737"/>
                  </a:cubicBezTo>
                  <a:lnTo>
                    <a:pt x="20541" y="12791"/>
                  </a:lnTo>
                  <a:cubicBezTo>
                    <a:pt x="20324" y="12969"/>
                    <a:pt x="19977" y="12969"/>
                    <a:pt x="19761" y="12791"/>
                  </a:cubicBezTo>
                  <a:lnTo>
                    <a:pt x="19689" y="12737"/>
                  </a:lnTo>
                  <a:cubicBezTo>
                    <a:pt x="19473" y="12559"/>
                    <a:pt x="19125" y="12559"/>
                    <a:pt x="18909" y="12737"/>
                  </a:cubicBezTo>
                  <a:lnTo>
                    <a:pt x="18837" y="12791"/>
                  </a:lnTo>
                  <a:cubicBezTo>
                    <a:pt x="18621" y="12969"/>
                    <a:pt x="18273" y="12969"/>
                    <a:pt x="18057" y="12791"/>
                  </a:cubicBezTo>
                  <a:lnTo>
                    <a:pt x="17985" y="12737"/>
                  </a:lnTo>
                  <a:cubicBezTo>
                    <a:pt x="17769" y="12559"/>
                    <a:pt x="17422" y="12559"/>
                    <a:pt x="17205" y="12737"/>
                  </a:cubicBezTo>
                  <a:lnTo>
                    <a:pt x="17134" y="12791"/>
                  </a:lnTo>
                  <a:cubicBezTo>
                    <a:pt x="16918" y="12969"/>
                    <a:pt x="16570" y="12969"/>
                    <a:pt x="16354" y="12791"/>
                  </a:cubicBezTo>
                  <a:lnTo>
                    <a:pt x="16282" y="12737"/>
                  </a:lnTo>
                  <a:cubicBezTo>
                    <a:pt x="16066" y="12559"/>
                    <a:pt x="15718" y="12559"/>
                    <a:pt x="15502" y="12737"/>
                  </a:cubicBezTo>
                  <a:lnTo>
                    <a:pt x="15430" y="12791"/>
                  </a:lnTo>
                  <a:cubicBezTo>
                    <a:pt x="15214" y="12969"/>
                    <a:pt x="14867" y="12969"/>
                    <a:pt x="14650" y="12791"/>
                  </a:cubicBezTo>
                  <a:lnTo>
                    <a:pt x="14579" y="12737"/>
                  </a:lnTo>
                  <a:cubicBezTo>
                    <a:pt x="14362" y="12559"/>
                    <a:pt x="14015" y="12559"/>
                    <a:pt x="13799" y="12737"/>
                  </a:cubicBezTo>
                  <a:lnTo>
                    <a:pt x="13727" y="12796"/>
                  </a:lnTo>
                  <a:cubicBezTo>
                    <a:pt x="13511" y="12974"/>
                    <a:pt x="13163" y="12974"/>
                    <a:pt x="12947" y="12796"/>
                  </a:cubicBezTo>
                  <a:lnTo>
                    <a:pt x="12875" y="12742"/>
                  </a:lnTo>
                  <a:cubicBezTo>
                    <a:pt x="12659" y="12564"/>
                    <a:pt x="12311" y="12564"/>
                    <a:pt x="12095" y="12742"/>
                  </a:cubicBezTo>
                  <a:lnTo>
                    <a:pt x="12024" y="12796"/>
                  </a:lnTo>
                  <a:cubicBezTo>
                    <a:pt x="11807" y="12974"/>
                    <a:pt x="11460" y="12974"/>
                    <a:pt x="11244" y="12796"/>
                  </a:cubicBezTo>
                  <a:lnTo>
                    <a:pt x="11172" y="12742"/>
                  </a:lnTo>
                  <a:cubicBezTo>
                    <a:pt x="10956" y="12569"/>
                    <a:pt x="10608" y="12569"/>
                    <a:pt x="10392" y="12742"/>
                  </a:cubicBezTo>
                  <a:lnTo>
                    <a:pt x="10320" y="12796"/>
                  </a:lnTo>
                  <a:cubicBezTo>
                    <a:pt x="10104" y="12969"/>
                    <a:pt x="9756" y="12969"/>
                    <a:pt x="9540" y="12796"/>
                  </a:cubicBezTo>
                  <a:lnTo>
                    <a:pt x="9468" y="12737"/>
                  </a:lnTo>
                  <a:cubicBezTo>
                    <a:pt x="9252" y="12559"/>
                    <a:pt x="8905" y="12564"/>
                    <a:pt x="8688" y="12737"/>
                  </a:cubicBezTo>
                  <a:lnTo>
                    <a:pt x="8617" y="12791"/>
                  </a:lnTo>
                  <a:cubicBezTo>
                    <a:pt x="8401" y="12969"/>
                    <a:pt x="8053" y="12969"/>
                    <a:pt x="7837" y="12791"/>
                  </a:cubicBezTo>
                  <a:lnTo>
                    <a:pt x="7765" y="12737"/>
                  </a:lnTo>
                  <a:cubicBezTo>
                    <a:pt x="7549" y="12564"/>
                    <a:pt x="7201" y="12564"/>
                    <a:pt x="6985" y="12737"/>
                  </a:cubicBezTo>
                  <a:lnTo>
                    <a:pt x="6913" y="12791"/>
                  </a:lnTo>
                  <a:cubicBezTo>
                    <a:pt x="6697" y="12969"/>
                    <a:pt x="6350" y="12969"/>
                    <a:pt x="6133" y="12791"/>
                  </a:cubicBezTo>
                  <a:lnTo>
                    <a:pt x="6062" y="12737"/>
                  </a:lnTo>
                  <a:cubicBezTo>
                    <a:pt x="5845" y="12559"/>
                    <a:pt x="5498" y="12559"/>
                    <a:pt x="5282" y="12737"/>
                  </a:cubicBezTo>
                  <a:lnTo>
                    <a:pt x="5210" y="12791"/>
                  </a:lnTo>
                  <a:cubicBezTo>
                    <a:pt x="4994" y="12969"/>
                    <a:pt x="4646" y="12969"/>
                    <a:pt x="4430" y="12791"/>
                  </a:cubicBezTo>
                  <a:lnTo>
                    <a:pt x="4358" y="12737"/>
                  </a:lnTo>
                  <a:cubicBezTo>
                    <a:pt x="4142" y="12559"/>
                    <a:pt x="3794" y="12559"/>
                    <a:pt x="3578" y="12737"/>
                  </a:cubicBezTo>
                  <a:lnTo>
                    <a:pt x="3507" y="12791"/>
                  </a:lnTo>
                  <a:cubicBezTo>
                    <a:pt x="3290" y="12964"/>
                    <a:pt x="2943" y="12964"/>
                    <a:pt x="2727" y="12791"/>
                  </a:cubicBezTo>
                  <a:lnTo>
                    <a:pt x="2655" y="12737"/>
                  </a:lnTo>
                  <a:cubicBezTo>
                    <a:pt x="2439" y="12559"/>
                    <a:pt x="2091" y="12559"/>
                    <a:pt x="1875" y="12737"/>
                  </a:cubicBezTo>
                  <a:lnTo>
                    <a:pt x="1803" y="12791"/>
                  </a:lnTo>
                  <a:cubicBezTo>
                    <a:pt x="1587" y="12969"/>
                    <a:pt x="1239" y="12969"/>
                    <a:pt x="1023" y="12791"/>
                  </a:cubicBezTo>
                  <a:lnTo>
                    <a:pt x="951" y="12737"/>
                  </a:lnTo>
                  <a:cubicBezTo>
                    <a:pt x="843" y="12648"/>
                    <a:pt x="701" y="12602"/>
                    <a:pt x="560" y="12602"/>
                  </a:cubicBezTo>
                  <a:close/>
                </a:path>
              </a:pathLst>
            </a:custGeom>
            <a:solidFill>
              <a:srgbClr val="00000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7" name="どくろ"/>
            <p:cNvSpPr/>
            <p:nvPr/>
          </p:nvSpPr>
          <p:spPr>
            <a:xfrm>
              <a:off x="96555" y="123154"/>
              <a:ext cx="550928" cy="78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547" fill="norm" stroke="1" extrusionOk="0">
                  <a:moveTo>
                    <a:pt x="10621" y="0"/>
                  </a:moveTo>
                  <a:cubicBezTo>
                    <a:pt x="8452" y="0"/>
                    <a:pt x="6450" y="505"/>
                    <a:pt x="4985" y="1420"/>
                  </a:cubicBezTo>
                  <a:cubicBezTo>
                    <a:pt x="3496" y="2351"/>
                    <a:pt x="2676" y="3652"/>
                    <a:pt x="2676" y="5082"/>
                  </a:cubicBezTo>
                  <a:cubicBezTo>
                    <a:pt x="2676" y="6422"/>
                    <a:pt x="3143" y="6794"/>
                    <a:pt x="4370" y="7570"/>
                  </a:cubicBezTo>
                  <a:cubicBezTo>
                    <a:pt x="4340" y="7270"/>
                    <a:pt x="4246" y="7098"/>
                    <a:pt x="4021" y="6689"/>
                  </a:cubicBezTo>
                  <a:cubicBezTo>
                    <a:pt x="3978" y="6612"/>
                    <a:pt x="3931" y="6527"/>
                    <a:pt x="3879" y="6433"/>
                  </a:cubicBezTo>
                  <a:cubicBezTo>
                    <a:pt x="3439" y="5619"/>
                    <a:pt x="3776" y="4807"/>
                    <a:pt x="3791" y="4773"/>
                  </a:cubicBezTo>
                  <a:lnTo>
                    <a:pt x="4155" y="4851"/>
                  </a:lnTo>
                  <a:lnTo>
                    <a:pt x="4521" y="4929"/>
                  </a:lnTo>
                  <a:cubicBezTo>
                    <a:pt x="4518" y="4936"/>
                    <a:pt x="4245" y="5601"/>
                    <a:pt x="4590" y="6237"/>
                  </a:cubicBezTo>
                  <a:cubicBezTo>
                    <a:pt x="4640" y="6331"/>
                    <a:pt x="4687" y="6414"/>
                    <a:pt x="4729" y="6491"/>
                  </a:cubicBezTo>
                  <a:cubicBezTo>
                    <a:pt x="5021" y="7020"/>
                    <a:pt x="5143" y="7240"/>
                    <a:pt x="5143" y="7835"/>
                  </a:cubicBezTo>
                  <a:cubicBezTo>
                    <a:pt x="5143" y="8142"/>
                    <a:pt x="5028" y="8416"/>
                    <a:pt x="4918" y="8681"/>
                  </a:cubicBezTo>
                  <a:cubicBezTo>
                    <a:pt x="4785" y="8999"/>
                    <a:pt x="4670" y="9274"/>
                    <a:pt x="4760" y="9569"/>
                  </a:cubicBezTo>
                  <a:cubicBezTo>
                    <a:pt x="4915" y="10082"/>
                    <a:pt x="5546" y="10399"/>
                    <a:pt x="6042" y="10399"/>
                  </a:cubicBezTo>
                  <a:cubicBezTo>
                    <a:pt x="7019" y="10399"/>
                    <a:pt x="7441" y="11009"/>
                    <a:pt x="7573" y="11479"/>
                  </a:cubicBezTo>
                  <a:lnTo>
                    <a:pt x="8480" y="11479"/>
                  </a:lnTo>
                  <a:lnTo>
                    <a:pt x="8480" y="10919"/>
                  </a:lnTo>
                  <a:lnTo>
                    <a:pt x="9243" y="10919"/>
                  </a:lnTo>
                  <a:lnTo>
                    <a:pt x="9243" y="11479"/>
                  </a:lnTo>
                  <a:lnTo>
                    <a:pt x="10238" y="11479"/>
                  </a:lnTo>
                  <a:lnTo>
                    <a:pt x="10238" y="10919"/>
                  </a:lnTo>
                  <a:lnTo>
                    <a:pt x="11001" y="10919"/>
                  </a:lnTo>
                  <a:lnTo>
                    <a:pt x="11001" y="11479"/>
                  </a:lnTo>
                  <a:lnTo>
                    <a:pt x="11999" y="11479"/>
                  </a:lnTo>
                  <a:lnTo>
                    <a:pt x="11999" y="10919"/>
                  </a:lnTo>
                  <a:lnTo>
                    <a:pt x="12760" y="10919"/>
                  </a:lnTo>
                  <a:lnTo>
                    <a:pt x="12760" y="11479"/>
                  </a:lnTo>
                  <a:lnTo>
                    <a:pt x="13669" y="11479"/>
                  </a:lnTo>
                  <a:cubicBezTo>
                    <a:pt x="13801" y="11009"/>
                    <a:pt x="14223" y="10399"/>
                    <a:pt x="15200" y="10399"/>
                  </a:cubicBezTo>
                  <a:cubicBezTo>
                    <a:pt x="15696" y="10399"/>
                    <a:pt x="16327" y="10082"/>
                    <a:pt x="16482" y="9569"/>
                  </a:cubicBezTo>
                  <a:cubicBezTo>
                    <a:pt x="16572" y="9274"/>
                    <a:pt x="16457" y="8999"/>
                    <a:pt x="16324" y="8681"/>
                  </a:cubicBezTo>
                  <a:cubicBezTo>
                    <a:pt x="16214" y="8416"/>
                    <a:pt x="16099" y="8142"/>
                    <a:pt x="16099" y="7835"/>
                  </a:cubicBezTo>
                  <a:cubicBezTo>
                    <a:pt x="16099" y="7239"/>
                    <a:pt x="16219" y="7020"/>
                    <a:pt x="16511" y="6491"/>
                  </a:cubicBezTo>
                  <a:cubicBezTo>
                    <a:pt x="16553" y="6414"/>
                    <a:pt x="16599" y="6331"/>
                    <a:pt x="16650" y="6237"/>
                  </a:cubicBezTo>
                  <a:cubicBezTo>
                    <a:pt x="16994" y="5601"/>
                    <a:pt x="16724" y="4936"/>
                    <a:pt x="16721" y="4929"/>
                  </a:cubicBezTo>
                  <a:lnTo>
                    <a:pt x="17451" y="4773"/>
                  </a:lnTo>
                  <a:cubicBezTo>
                    <a:pt x="17466" y="4807"/>
                    <a:pt x="17804" y="5619"/>
                    <a:pt x="17362" y="6433"/>
                  </a:cubicBezTo>
                  <a:cubicBezTo>
                    <a:pt x="17311" y="6527"/>
                    <a:pt x="17264" y="6611"/>
                    <a:pt x="17221" y="6688"/>
                  </a:cubicBezTo>
                  <a:cubicBezTo>
                    <a:pt x="16996" y="7097"/>
                    <a:pt x="16901" y="7270"/>
                    <a:pt x="16872" y="7570"/>
                  </a:cubicBezTo>
                  <a:cubicBezTo>
                    <a:pt x="18099" y="6794"/>
                    <a:pt x="18566" y="6422"/>
                    <a:pt x="18566" y="5082"/>
                  </a:cubicBezTo>
                  <a:cubicBezTo>
                    <a:pt x="18566" y="3652"/>
                    <a:pt x="17744" y="2352"/>
                    <a:pt x="16255" y="1420"/>
                  </a:cubicBezTo>
                  <a:cubicBezTo>
                    <a:pt x="14790" y="505"/>
                    <a:pt x="12790" y="0"/>
                    <a:pt x="10621" y="0"/>
                  </a:cubicBezTo>
                  <a:close/>
                  <a:moveTo>
                    <a:pt x="7922" y="5910"/>
                  </a:moveTo>
                  <a:cubicBezTo>
                    <a:pt x="10338" y="5910"/>
                    <a:pt x="9900" y="7158"/>
                    <a:pt x="9461" y="7626"/>
                  </a:cubicBezTo>
                  <a:cubicBezTo>
                    <a:pt x="9021" y="8094"/>
                    <a:pt x="7592" y="9302"/>
                    <a:pt x="6384" y="8054"/>
                  </a:cubicBezTo>
                  <a:cubicBezTo>
                    <a:pt x="5176" y="6806"/>
                    <a:pt x="6275" y="5910"/>
                    <a:pt x="7922" y="5910"/>
                  </a:cubicBezTo>
                  <a:close/>
                  <a:moveTo>
                    <a:pt x="13319" y="5910"/>
                  </a:moveTo>
                  <a:cubicBezTo>
                    <a:pt x="14966" y="5910"/>
                    <a:pt x="16063" y="6806"/>
                    <a:pt x="14855" y="8054"/>
                  </a:cubicBezTo>
                  <a:cubicBezTo>
                    <a:pt x="13647" y="9302"/>
                    <a:pt x="12220" y="8094"/>
                    <a:pt x="11781" y="7626"/>
                  </a:cubicBezTo>
                  <a:cubicBezTo>
                    <a:pt x="11342" y="7158"/>
                    <a:pt x="10904" y="5910"/>
                    <a:pt x="13319" y="5910"/>
                  </a:cubicBezTo>
                  <a:close/>
                  <a:moveTo>
                    <a:pt x="10621" y="8587"/>
                  </a:moveTo>
                  <a:cubicBezTo>
                    <a:pt x="11915" y="8863"/>
                    <a:pt x="11935" y="9797"/>
                    <a:pt x="11568" y="10103"/>
                  </a:cubicBezTo>
                  <a:cubicBezTo>
                    <a:pt x="11202" y="10409"/>
                    <a:pt x="10621" y="9935"/>
                    <a:pt x="10621" y="9935"/>
                  </a:cubicBezTo>
                  <a:cubicBezTo>
                    <a:pt x="10621" y="9935"/>
                    <a:pt x="10040" y="10409"/>
                    <a:pt x="9674" y="10103"/>
                  </a:cubicBezTo>
                  <a:cubicBezTo>
                    <a:pt x="9307" y="9797"/>
                    <a:pt x="9327" y="8863"/>
                    <a:pt x="10621" y="8587"/>
                  </a:cubicBezTo>
                  <a:close/>
                  <a:moveTo>
                    <a:pt x="5992" y="10937"/>
                  </a:moveTo>
                  <a:cubicBezTo>
                    <a:pt x="6051" y="12945"/>
                    <a:pt x="6696" y="13311"/>
                    <a:pt x="7391" y="13396"/>
                  </a:cubicBezTo>
                  <a:cubicBezTo>
                    <a:pt x="8607" y="13545"/>
                    <a:pt x="10601" y="13547"/>
                    <a:pt x="10621" y="13547"/>
                  </a:cubicBezTo>
                  <a:cubicBezTo>
                    <a:pt x="10641" y="13547"/>
                    <a:pt x="12634" y="13545"/>
                    <a:pt x="13848" y="13396"/>
                  </a:cubicBezTo>
                  <a:cubicBezTo>
                    <a:pt x="14988" y="13256"/>
                    <a:pt x="15221" y="12164"/>
                    <a:pt x="15250" y="10937"/>
                  </a:cubicBezTo>
                  <a:cubicBezTo>
                    <a:pt x="15233" y="10938"/>
                    <a:pt x="15215" y="10941"/>
                    <a:pt x="15197" y="10941"/>
                  </a:cubicBezTo>
                  <a:cubicBezTo>
                    <a:pt x="14628" y="10941"/>
                    <a:pt x="14455" y="11406"/>
                    <a:pt x="14403" y="11637"/>
                  </a:cubicBezTo>
                  <a:lnTo>
                    <a:pt x="14403" y="12580"/>
                  </a:lnTo>
                  <a:lnTo>
                    <a:pt x="13640" y="12580"/>
                  </a:lnTo>
                  <a:lnTo>
                    <a:pt x="13640" y="12020"/>
                  </a:lnTo>
                  <a:lnTo>
                    <a:pt x="12760" y="12020"/>
                  </a:lnTo>
                  <a:lnTo>
                    <a:pt x="12760" y="12580"/>
                  </a:lnTo>
                  <a:lnTo>
                    <a:pt x="11997" y="12580"/>
                  </a:lnTo>
                  <a:lnTo>
                    <a:pt x="11997" y="12020"/>
                  </a:lnTo>
                  <a:lnTo>
                    <a:pt x="11001" y="12020"/>
                  </a:lnTo>
                  <a:lnTo>
                    <a:pt x="11001" y="12580"/>
                  </a:lnTo>
                  <a:lnTo>
                    <a:pt x="10238" y="12580"/>
                  </a:lnTo>
                  <a:lnTo>
                    <a:pt x="10238" y="12020"/>
                  </a:lnTo>
                  <a:lnTo>
                    <a:pt x="9243" y="12020"/>
                  </a:lnTo>
                  <a:lnTo>
                    <a:pt x="9243" y="12580"/>
                  </a:lnTo>
                  <a:lnTo>
                    <a:pt x="8480" y="12580"/>
                  </a:lnTo>
                  <a:lnTo>
                    <a:pt x="8480" y="12020"/>
                  </a:lnTo>
                  <a:lnTo>
                    <a:pt x="7599" y="12020"/>
                  </a:lnTo>
                  <a:lnTo>
                    <a:pt x="7599" y="12580"/>
                  </a:lnTo>
                  <a:lnTo>
                    <a:pt x="6836" y="12580"/>
                  </a:lnTo>
                  <a:lnTo>
                    <a:pt x="6836" y="11637"/>
                  </a:lnTo>
                  <a:cubicBezTo>
                    <a:pt x="6785" y="11406"/>
                    <a:pt x="6611" y="10941"/>
                    <a:pt x="6042" y="10941"/>
                  </a:cubicBezTo>
                  <a:cubicBezTo>
                    <a:pt x="6025" y="10941"/>
                    <a:pt x="6008" y="10938"/>
                    <a:pt x="5992" y="10937"/>
                  </a:cubicBezTo>
                  <a:close/>
                  <a:moveTo>
                    <a:pt x="18724" y="11960"/>
                  </a:moveTo>
                  <a:cubicBezTo>
                    <a:pt x="18679" y="11960"/>
                    <a:pt x="18630" y="11962"/>
                    <a:pt x="18578" y="11965"/>
                  </a:cubicBezTo>
                  <a:cubicBezTo>
                    <a:pt x="17773" y="12017"/>
                    <a:pt x="17571" y="12819"/>
                    <a:pt x="16975" y="13190"/>
                  </a:cubicBezTo>
                  <a:cubicBezTo>
                    <a:pt x="16446" y="13520"/>
                    <a:pt x="3685" y="18765"/>
                    <a:pt x="3126" y="19006"/>
                  </a:cubicBezTo>
                  <a:cubicBezTo>
                    <a:pt x="2780" y="19156"/>
                    <a:pt x="2366" y="19181"/>
                    <a:pt x="1954" y="19181"/>
                  </a:cubicBezTo>
                  <a:cubicBezTo>
                    <a:pt x="1744" y="19181"/>
                    <a:pt x="1534" y="19175"/>
                    <a:pt x="1334" y="19175"/>
                  </a:cubicBezTo>
                  <a:cubicBezTo>
                    <a:pt x="731" y="19175"/>
                    <a:pt x="215" y="19234"/>
                    <a:pt x="37" y="19710"/>
                  </a:cubicBezTo>
                  <a:cubicBezTo>
                    <a:pt x="-177" y="20284"/>
                    <a:pt x="567" y="20350"/>
                    <a:pt x="1329" y="20802"/>
                  </a:cubicBezTo>
                  <a:cubicBezTo>
                    <a:pt x="1924" y="21156"/>
                    <a:pt x="1829" y="21547"/>
                    <a:pt x="2523" y="21547"/>
                  </a:cubicBezTo>
                  <a:cubicBezTo>
                    <a:pt x="2570" y="21547"/>
                    <a:pt x="2622" y="21545"/>
                    <a:pt x="2676" y="21541"/>
                  </a:cubicBezTo>
                  <a:cubicBezTo>
                    <a:pt x="3480" y="21487"/>
                    <a:pt x="3676" y="20683"/>
                    <a:pt x="4269" y="20310"/>
                  </a:cubicBezTo>
                  <a:cubicBezTo>
                    <a:pt x="4796" y="19978"/>
                    <a:pt x="17548" y="14736"/>
                    <a:pt x="18109" y="14497"/>
                  </a:cubicBezTo>
                  <a:cubicBezTo>
                    <a:pt x="18446" y="14353"/>
                    <a:pt x="18847" y="14327"/>
                    <a:pt x="19248" y="14327"/>
                  </a:cubicBezTo>
                  <a:cubicBezTo>
                    <a:pt x="19480" y="14327"/>
                    <a:pt x="19714" y="14336"/>
                    <a:pt x="19934" y="14336"/>
                  </a:cubicBezTo>
                  <a:cubicBezTo>
                    <a:pt x="20523" y="14336"/>
                    <a:pt x="21024" y="14272"/>
                    <a:pt x="21202" y="13805"/>
                  </a:cubicBezTo>
                  <a:cubicBezTo>
                    <a:pt x="21421" y="13232"/>
                    <a:pt x="20676" y="13163"/>
                    <a:pt x="19917" y="12708"/>
                  </a:cubicBezTo>
                  <a:cubicBezTo>
                    <a:pt x="19323" y="12351"/>
                    <a:pt x="19425" y="11960"/>
                    <a:pt x="18724" y="11960"/>
                  </a:cubicBezTo>
                  <a:close/>
                  <a:moveTo>
                    <a:pt x="2384" y="11965"/>
                  </a:moveTo>
                  <a:cubicBezTo>
                    <a:pt x="1828" y="12014"/>
                    <a:pt x="1878" y="12376"/>
                    <a:pt x="1324" y="12708"/>
                  </a:cubicBezTo>
                  <a:cubicBezTo>
                    <a:pt x="566" y="13163"/>
                    <a:pt x="-179" y="13232"/>
                    <a:pt x="40" y="13805"/>
                  </a:cubicBezTo>
                  <a:cubicBezTo>
                    <a:pt x="399" y="14747"/>
                    <a:pt x="2077" y="14046"/>
                    <a:pt x="3133" y="14497"/>
                  </a:cubicBezTo>
                  <a:cubicBezTo>
                    <a:pt x="3352" y="14590"/>
                    <a:pt x="5429" y="15447"/>
                    <a:pt x="7913" y="16476"/>
                  </a:cubicBezTo>
                  <a:cubicBezTo>
                    <a:pt x="8576" y="16201"/>
                    <a:pt x="9270" y="15914"/>
                    <a:pt x="9963" y="15625"/>
                  </a:cubicBezTo>
                  <a:cubicBezTo>
                    <a:pt x="7086" y="14426"/>
                    <a:pt x="4499" y="13335"/>
                    <a:pt x="4267" y="13190"/>
                  </a:cubicBezTo>
                  <a:cubicBezTo>
                    <a:pt x="3671" y="12819"/>
                    <a:pt x="3468" y="12017"/>
                    <a:pt x="2664" y="11965"/>
                  </a:cubicBezTo>
                  <a:cubicBezTo>
                    <a:pt x="2556" y="11958"/>
                    <a:pt x="2464" y="11958"/>
                    <a:pt x="2384" y="11965"/>
                  </a:cubicBezTo>
                  <a:close/>
                  <a:moveTo>
                    <a:pt x="13327" y="17024"/>
                  </a:moveTo>
                  <a:cubicBezTo>
                    <a:pt x="12662" y="17299"/>
                    <a:pt x="11972" y="17587"/>
                    <a:pt x="11279" y="17875"/>
                  </a:cubicBezTo>
                  <a:cubicBezTo>
                    <a:pt x="14155" y="19074"/>
                    <a:pt x="16739" y="20164"/>
                    <a:pt x="16970" y="20310"/>
                  </a:cubicBezTo>
                  <a:cubicBezTo>
                    <a:pt x="17563" y="20683"/>
                    <a:pt x="17762" y="21487"/>
                    <a:pt x="18566" y="21541"/>
                  </a:cubicBezTo>
                  <a:cubicBezTo>
                    <a:pt x="19428" y="21600"/>
                    <a:pt x="19275" y="21180"/>
                    <a:pt x="19910" y="20802"/>
                  </a:cubicBezTo>
                  <a:cubicBezTo>
                    <a:pt x="20673" y="20350"/>
                    <a:pt x="21417" y="20284"/>
                    <a:pt x="21202" y="19710"/>
                  </a:cubicBezTo>
                  <a:cubicBezTo>
                    <a:pt x="20850" y="18767"/>
                    <a:pt x="19169" y="19461"/>
                    <a:pt x="18116" y="19006"/>
                  </a:cubicBezTo>
                  <a:cubicBezTo>
                    <a:pt x="17898" y="18912"/>
                    <a:pt x="15814" y="18054"/>
                    <a:pt x="13327" y="17024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19" name="椅子"/>
          <p:cNvSpPr/>
          <p:nvPr/>
        </p:nvSpPr>
        <p:spPr>
          <a:xfrm flipH="1">
            <a:off x="7829911" y="2090915"/>
            <a:ext cx="754882" cy="927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5" fill="norm" stroke="1" extrusionOk="0">
                <a:moveTo>
                  <a:pt x="19748" y="3"/>
                </a:moveTo>
                <a:cubicBezTo>
                  <a:pt x="19500" y="-25"/>
                  <a:pt x="19269" y="113"/>
                  <a:pt x="19228" y="313"/>
                </a:cubicBezTo>
                <a:lnTo>
                  <a:pt x="17274" y="9415"/>
                </a:lnTo>
                <a:cubicBezTo>
                  <a:pt x="17210" y="9715"/>
                  <a:pt x="17210" y="10021"/>
                  <a:pt x="17276" y="10321"/>
                </a:cubicBezTo>
                <a:lnTo>
                  <a:pt x="17770" y="12234"/>
                </a:lnTo>
                <a:lnTo>
                  <a:pt x="3899" y="11477"/>
                </a:lnTo>
                <a:cubicBezTo>
                  <a:pt x="3299" y="11448"/>
                  <a:pt x="2762" y="11777"/>
                  <a:pt x="2634" y="12254"/>
                </a:cubicBezTo>
                <a:lnTo>
                  <a:pt x="0" y="21575"/>
                </a:lnTo>
                <a:lnTo>
                  <a:pt x="1501" y="21575"/>
                </a:lnTo>
                <a:lnTo>
                  <a:pt x="3905" y="14727"/>
                </a:lnTo>
                <a:cubicBezTo>
                  <a:pt x="4178" y="14061"/>
                  <a:pt x="4985" y="13637"/>
                  <a:pt x="5896" y="13682"/>
                </a:cubicBezTo>
                <a:lnTo>
                  <a:pt x="16629" y="14206"/>
                </a:lnTo>
                <a:cubicBezTo>
                  <a:pt x="17536" y="14250"/>
                  <a:pt x="18294" y="14752"/>
                  <a:pt x="18500" y="15443"/>
                </a:cubicBezTo>
                <a:lnTo>
                  <a:pt x="20287" y="21575"/>
                </a:lnTo>
                <a:lnTo>
                  <a:pt x="21600" y="21575"/>
                </a:lnTo>
                <a:lnTo>
                  <a:pt x="21165" y="19444"/>
                </a:lnTo>
                <a:lnTo>
                  <a:pt x="19771" y="12633"/>
                </a:lnTo>
                <a:lnTo>
                  <a:pt x="19711" y="12340"/>
                </a:lnTo>
                <a:lnTo>
                  <a:pt x="19265" y="10167"/>
                </a:lnTo>
                <a:cubicBezTo>
                  <a:pt x="19222" y="9957"/>
                  <a:pt x="19223" y="9742"/>
                  <a:pt x="19267" y="9532"/>
                </a:cubicBezTo>
                <a:lnTo>
                  <a:pt x="21144" y="521"/>
                </a:lnTo>
                <a:cubicBezTo>
                  <a:pt x="21187" y="312"/>
                  <a:pt x="21010" y="115"/>
                  <a:pt x="20752" y="86"/>
                </a:cubicBezTo>
                <a:lnTo>
                  <a:pt x="19748" y="3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20" name="稲妻"/>
          <p:cNvSpPr/>
          <p:nvPr/>
        </p:nvSpPr>
        <p:spPr>
          <a:xfrm>
            <a:off x="7989848" y="2068640"/>
            <a:ext cx="435009" cy="780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808" y="0"/>
                </a:moveTo>
                <a:lnTo>
                  <a:pt x="0" y="12520"/>
                </a:lnTo>
                <a:lnTo>
                  <a:pt x="12017" y="12520"/>
                </a:lnTo>
                <a:lnTo>
                  <a:pt x="9664" y="21600"/>
                </a:lnTo>
                <a:lnTo>
                  <a:pt x="21600" y="8375"/>
                </a:lnTo>
                <a:lnTo>
                  <a:pt x="11515" y="8375"/>
                </a:lnTo>
                <a:lnTo>
                  <a:pt x="16221" y="0"/>
                </a:lnTo>
                <a:lnTo>
                  <a:pt x="6808" y="0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921" name="四角形 四角形" descr="四角形 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325" y="1890715"/>
            <a:ext cx="3740853" cy="2226172"/>
          </a:xfrm>
          <a:prstGeom prst="rect">
            <a:avLst/>
          </a:prstGeom>
        </p:spPr>
      </p:pic>
      <p:pic>
        <p:nvPicPr>
          <p:cNvPr id="923" name="四角形 四角形" descr="四角形 四角形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2809" y="1866546"/>
            <a:ext cx="3740852" cy="2274510"/>
          </a:xfrm>
          <a:prstGeom prst="rect">
            <a:avLst/>
          </a:prstGeom>
        </p:spPr>
      </p:pic>
      <p:sp>
        <p:nvSpPr>
          <p:cNvPr id="925" name="1st ステージ"/>
          <p:cNvSpPr txBox="1"/>
          <p:nvPr/>
        </p:nvSpPr>
        <p:spPr>
          <a:xfrm>
            <a:off x="2494638" y="3269758"/>
            <a:ext cx="3520226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1st ステージ</a:t>
            </a:r>
          </a:p>
        </p:txBody>
      </p:sp>
      <p:sp>
        <p:nvSpPr>
          <p:cNvPr id="926" name="2nd ステージ"/>
          <p:cNvSpPr txBox="1"/>
          <p:nvPr/>
        </p:nvSpPr>
        <p:spPr>
          <a:xfrm>
            <a:off x="7329828" y="3269758"/>
            <a:ext cx="3520226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57671">
              <a:spcBef>
                <a:spcPts val="0"/>
              </a:spcBef>
              <a:defRPr sz="437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2nd ステージ</a:t>
            </a:r>
          </a:p>
        </p:txBody>
      </p:sp>
      <p:sp>
        <p:nvSpPr>
          <p:cNvPr id="927" name="三角形"/>
          <p:cNvSpPr/>
          <p:nvPr/>
        </p:nvSpPr>
        <p:spPr>
          <a:xfrm rot="5400000">
            <a:off x="6335763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28" name="三角形"/>
          <p:cNvSpPr/>
          <p:nvPr/>
        </p:nvSpPr>
        <p:spPr>
          <a:xfrm rot="5400000">
            <a:off x="1500573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29" name="三角形"/>
          <p:cNvSpPr/>
          <p:nvPr/>
        </p:nvSpPr>
        <p:spPr>
          <a:xfrm rot="5400000">
            <a:off x="11133844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930" name="画像" descr="画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" y="2201703"/>
            <a:ext cx="1857345" cy="1857344"/>
          </a:xfrm>
          <a:prstGeom prst="rect">
            <a:avLst/>
          </a:prstGeom>
          <a:ln w="3175">
            <a:miter lim="400000"/>
          </a:ln>
        </p:spPr>
      </p:pic>
      <p:sp>
        <p:nvSpPr>
          <p:cNvPr id="931" name="クリア"/>
          <p:cNvSpPr txBox="1"/>
          <p:nvPr/>
        </p:nvSpPr>
        <p:spPr>
          <a:xfrm>
            <a:off x="12090800" y="2017289"/>
            <a:ext cx="754883" cy="22261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45930">
              <a:spcBef>
                <a:spcPts val="0"/>
              </a:spcBef>
              <a:defRPr sz="4278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クリア</a:t>
            </a:r>
          </a:p>
        </p:txBody>
      </p:sp>
      <p:sp>
        <p:nvSpPr>
          <p:cNvPr id="932" name="クリア確率"/>
          <p:cNvSpPr txBox="1"/>
          <p:nvPr/>
        </p:nvSpPr>
        <p:spPr>
          <a:xfrm>
            <a:off x="2474783" y="4405125"/>
            <a:ext cx="4024506" cy="1087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クリア確率 </a:t>
            </a:r>
            <a14:m>
              <m:oMath>
                <m:f>
                  <m:fPr>
                    <m:ctrlP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num>
                  <m:den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den>
                </m:f>
              </m:oMath>
            </a14:m>
          </a:p>
        </p:txBody>
      </p:sp>
      <p:sp>
        <p:nvSpPr>
          <p:cNvPr id="933" name="クリア確率"/>
          <p:cNvSpPr txBox="1"/>
          <p:nvPr/>
        </p:nvSpPr>
        <p:spPr>
          <a:xfrm>
            <a:off x="7239938" y="4405125"/>
            <a:ext cx="4024506" cy="1087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クリア確率 </a:t>
            </a:r>
            <a14:m>
              <m:oMath>
                <m:f>
                  <m:fPr>
                    <m:ctrlP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</a:p>
        </p:txBody>
      </p:sp>
      <p:sp>
        <p:nvSpPr>
          <p:cNvPr id="934" name="歩く男性"/>
          <p:cNvSpPr/>
          <p:nvPr/>
        </p:nvSpPr>
        <p:spPr>
          <a:xfrm>
            <a:off x="202444" y="6149838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35" name="椅子"/>
          <p:cNvSpPr/>
          <p:nvPr/>
        </p:nvSpPr>
        <p:spPr>
          <a:xfrm flipH="1">
            <a:off x="9648862" y="2093017"/>
            <a:ext cx="754882" cy="927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5" fill="norm" stroke="1" extrusionOk="0">
                <a:moveTo>
                  <a:pt x="19748" y="3"/>
                </a:moveTo>
                <a:cubicBezTo>
                  <a:pt x="19500" y="-25"/>
                  <a:pt x="19269" y="113"/>
                  <a:pt x="19228" y="313"/>
                </a:cubicBezTo>
                <a:lnTo>
                  <a:pt x="17274" y="9415"/>
                </a:lnTo>
                <a:cubicBezTo>
                  <a:pt x="17210" y="9715"/>
                  <a:pt x="17210" y="10021"/>
                  <a:pt x="17276" y="10321"/>
                </a:cubicBezTo>
                <a:lnTo>
                  <a:pt x="17770" y="12234"/>
                </a:lnTo>
                <a:lnTo>
                  <a:pt x="3899" y="11477"/>
                </a:lnTo>
                <a:cubicBezTo>
                  <a:pt x="3299" y="11448"/>
                  <a:pt x="2762" y="11777"/>
                  <a:pt x="2634" y="12254"/>
                </a:cubicBezTo>
                <a:lnTo>
                  <a:pt x="0" y="21575"/>
                </a:lnTo>
                <a:lnTo>
                  <a:pt x="1501" y="21575"/>
                </a:lnTo>
                <a:lnTo>
                  <a:pt x="3905" y="14727"/>
                </a:lnTo>
                <a:cubicBezTo>
                  <a:pt x="4178" y="14061"/>
                  <a:pt x="4985" y="13637"/>
                  <a:pt x="5896" y="13682"/>
                </a:cubicBezTo>
                <a:lnTo>
                  <a:pt x="16629" y="14206"/>
                </a:lnTo>
                <a:cubicBezTo>
                  <a:pt x="17536" y="14250"/>
                  <a:pt x="18294" y="14752"/>
                  <a:pt x="18500" y="15443"/>
                </a:cubicBezTo>
                <a:lnTo>
                  <a:pt x="20287" y="21575"/>
                </a:lnTo>
                <a:lnTo>
                  <a:pt x="21600" y="21575"/>
                </a:lnTo>
                <a:lnTo>
                  <a:pt x="21165" y="19444"/>
                </a:lnTo>
                <a:lnTo>
                  <a:pt x="19771" y="12633"/>
                </a:lnTo>
                <a:lnTo>
                  <a:pt x="19711" y="12340"/>
                </a:lnTo>
                <a:lnTo>
                  <a:pt x="19265" y="10167"/>
                </a:lnTo>
                <a:cubicBezTo>
                  <a:pt x="19222" y="9957"/>
                  <a:pt x="19223" y="9742"/>
                  <a:pt x="19267" y="9532"/>
                </a:cubicBezTo>
                <a:lnTo>
                  <a:pt x="21144" y="521"/>
                </a:lnTo>
                <a:cubicBezTo>
                  <a:pt x="21187" y="312"/>
                  <a:pt x="21010" y="115"/>
                  <a:pt x="20752" y="86"/>
                </a:cubicBezTo>
                <a:lnTo>
                  <a:pt x="19748" y="3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36" name="歩く男性"/>
          <p:cNvSpPr/>
          <p:nvPr/>
        </p:nvSpPr>
        <p:spPr>
          <a:xfrm>
            <a:off x="712972" y="6149837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37" name="歩く男性"/>
          <p:cNvSpPr/>
          <p:nvPr/>
        </p:nvSpPr>
        <p:spPr>
          <a:xfrm>
            <a:off x="1223501" y="6149838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38" name="歩く男性"/>
          <p:cNvSpPr/>
          <p:nvPr/>
        </p:nvSpPr>
        <p:spPr>
          <a:xfrm>
            <a:off x="1734030" y="6149838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39" name="歩く男性"/>
          <p:cNvSpPr/>
          <p:nvPr/>
        </p:nvSpPr>
        <p:spPr>
          <a:xfrm>
            <a:off x="202444" y="7182771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40" name="歩く男性"/>
          <p:cNvSpPr/>
          <p:nvPr/>
        </p:nvSpPr>
        <p:spPr>
          <a:xfrm>
            <a:off x="712972" y="7182770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41" name="歩く男性"/>
          <p:cNvSpPr/>
          <p:nvPr/>
        </p:nvSpPr>
        <p:spPr>
          <a:xfrm>
            <a:off x="1223501" y="7182771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42" name="歩く男性"/>
          <p:cNvSpPr/>
          <p:nvPr/>
        </p:nvSpPr>
        <p:spPr>
          <a:xfrm>
            <a:off x="1734030" y="7182771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43" name="歩く男性"/>
          <p:cNvSpPr/>
          <p:nvPr/>
        </p:nvSpPr>
        <p:spPr>
          <a:xfrm>
            <a:off x="202444" y="8215705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44" name="歩く男性"/>
          <p:cNvSpPr/>
          <p:nvPr/>
        </p:nvSpPr>
        <p:spPr>
          <a:xfrm>
            <a:off x="712972" y="8215704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45" name="歩く男性"/>
          <p:cNvSpPr/>
          <p:nvPr/>
        </p:nvSpPr>
        <p:spPr>
          <a:xfrm>
            <a:off x="1223501" y="8215705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46" name="歩く男性"/>
          <p:cNvSpPr/>
          <p:nvPr/>
        </p:nvSpPr>
        <p:spPr>
          <a:xfrm>
            <a:off x="1734030" y="8215705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47" name="三角形"/>
          <p:cNvSpPr/>
          <p:nvPr/>
        </p:nvSpPr>
        <p:spPr>
          <a:xfrm rot="5400000">
            <a:off x="2510645" y="7325750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48" name="歩く男性"/>
          <p:cNvSpPr/>
          <p:nvPr/>
        </p:nvSpPr>
        <p:spPr>
          <a:xfrm>
            <a:off x="3528436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49" name="歩く男性"/>
          <p:cNvSpPr/>
          <p:nvPr/>
        </p:nvSpPr>
        <p:spPr>
          <a:xfrm>
            <a:off x="4038964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50" name="歩く男性"/>
          <p:cNvSpPr/>
          <p:nvPr/>
        </p:nvSpPr>
        <p:spPr>
          <a:xfrm>
            <a:off x="4549493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51" name="歩く男性"/>
          <p:cNvSpPr/>
          <p:nvPr/>
        </p:nvSpPr>
        <p:spPr>
          <a:xfrm>
            <a:off x="5060021" y="6182450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52" name="歩く男性"/>
          <p:cNvSpPr/>
          <p:nvPr/>
        </p:nvSpPr>
        <p:spPr>
          <a:xfrm>
            <a:off x="3528436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53" name="歩く男性"/>
          <p:cNvSpPr/>
          <p:nvPr/>
        </p:nvSpPr>
        <p:spPr>
          <a:xfrm>
            <a:off x="4038964" y="7215382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54" name="歩く男性"/>
          <p:cNvSpPr/>
          <p:nvPr/>
        </p:nvSpPr>
        <p:spPr>
          <a:xfrm>
            <a:off x="4549493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55" name="歩く男性"/>
          <p:cNvSpPr/>
          <p:nvPr/>
        </p:nvSpPr>
        <p:spPr>
          <a:xfrm>
            <a:off x="5060021" y="7215383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56" name="歩く男性"/>
          <p:cNvSpPr/>
          <p:nvPr/>
        </p:nvSpPr>
        <p:spPr>
          <a:xfrm>
            <a:off x="3528436" y="8248317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57" name="歩く男性"/>
          <p:cNvSpPr/>
          <p:nvPr/>
        </p:nvSpPr>
        <p:spPr>
          <a:xfrm>
            <a:off x="4038964" y="8248316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58" name="歩く男性"/>
          <p:cNvSpPr/>
          <p:nvPr/>
        </p:nvSpPr>
        <p:spPr>
          <a:xfrm>
            <a:off x="4549493" y="8248317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59" name="歩く男性"/>
          <p:cNvSpPr/>
          <p:nvPr/>
        </p:nvSpPr>
        <p:spPr>
          <a:xfrm>
            <a:off x="5060021" y="8248317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60" name="三角形"/>
          <p:cNvSpPr/>
          <p:nvPr/>
        </p:nvSpPr>
        <p:spPr>
          <a:xfrm rot="5400000">
            <a:off x="6057631" y="7325750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61" name="歩く男性"/>
          <p:cNvSpPr/>
          <p:nvPr/>
        </p:nvSpPr>
        <p:spPr>
          <a:xfrm>
            <a:off x="7226588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62" name="歩く男性"/>
          <p:cNvSpPr/>
          <p:nvPr/>
        </p:nvSpPr>
        <p:spPr>
          <a:xfrm>
            <a:off x="7737116" y="6182450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63" name="歩く男性"/>
          <p:cNvSpPr/>
          <p:nvPr/>
        </p:nvSpPr>
        <p:spPr>
          <a:xfrm>
            <a:off x="8247646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64" name="歩く男性"/>
          <p:cNvSpPr/>
          <p:nvPr/>
        </p:nvSpPr>
        <p:spPr>
          <a:xfrm>
            <a:off x="8758174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65" name="歩く男性"/>
          <p:cNvSpPr/>
          <p:nvPr/>
        </p:nvSpPr>
        <p:spPr>
          <a:xfrm>
            <a:off x="7226588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66" name="歩く男性"/>
          <p:cNvSpPr/>
          <p:nvPr/>
        </p:nvSpPr>
        <p:spPr>
          <a:xfrm>
            <a:off x="7737116" y="7215382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67" name="歩く男性"/>
          <p:cNvSpPr/>
          <p:nvPr/>
        </p:nvSpPr>
        <p:spPr>
          <a:xfrm>
            <a:off x="8247646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68" name="歩く男性"/>
          <p:cNvSpPr/>
          <p:nvPr/>
        </p:nvSpPr>
        <p:spPr>
          <a:xfrm>
            <a:off x="8758174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69" name="三角形"/>
          <p:cNvSpPr/>
          <p:nvPr/>
        </p:nvSpPr>
        <p:spPr>
          <a:xfrm rot="5400000">
            <a:off x="9651021" y="7325750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70" name="方程式"/>
          <p:cNvSpPr txBox="1"/>
          <p:nvPr/>
        </p:nvSpPr>
        <p:spPr>
          <a:xfrm>
            <a:off x="4973834" y="8060463"/>
            <a:ext cx="976528" cy="13348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f>
                    <m:fPr>
                      <m:ctrlP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num>
                    <m:den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den>
                  </m:f>
                </m:oMath>
              </m:oMathPara>
            </a14:m>
            <a:endParaRPr sz="4900"/>
          </a:p>
        </p:txBody>
      </p:sp>
      <p:sp>
        <p:nvSpPr>
          <p:cNvPr id="971" name="方程式"/>
          <p:cNvSpPr txBox="1"/>
          <p:nvPr/>
        </p:nvSpPr>
        <p:spPr>
          <a:xfrm>
            <a:off x="8544971" y="8060463"/>
            <a:ext cx="976528" cy="13261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f>
                    <m:fPr>
                      <m:ctrlP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m:oMathPara>
            </a14:m>
            <a:endParaRPr sz="49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グループ"/>
          <p:cNvGrpSpPr/>
          <p:nvPr/>
        </p:nvGrpSpPr>
        <p:grpSpPr>
          <a:xfrm>
            <a:off x="2312534" y="3897709"/>
            <a:ext cx="4024505" cy="1652191"/>
            <a:chOff x="0" y="0"/>
            <a:chExt cx="4024504" cy="1652190"/>
          </a:xfrm>
        </p:grpSpPr>
        <p:sp>
          <p:nvSpPr>
            <p:cNvPr id="973" name="角丸四角形"/>
            <p:cNvSpPr/>
            <p:nvPr/>
          </p:nvSpPr>
          <p:spPr>
            <a:xfrm>
              <a:off x="0" y="382190"/>
              <a:ext cx="4024505" cy="1270001"/>
            </a:xfrm>
            <a:prstGeom prst="roundRect">
              <a:avLst>
                <a:gd name="adj" fmla="val 16707"/>
              </a:avLst>
            </a:prstGeom>
            <a:solidFill>
              <a:schemeClr val="accent2">
                <a:alpha val="3899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4" name="三角形"/>
            <p:cNvSpPr/>
            <p:nvPr/>
          </p:nvSpPr>
          <p:spPr>
            <a:xfrm>
              <a:off x="303665" y="-1"/>
              <a:ext cx="673167" cy="39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3810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978" name="グループ"/>
          <p:cNvGrpSpPr/>
          <p:nvPr/>
        </p:nvGrpSpPr>
        <p:grpSpPr>
          <a:xfrm>
            <a:off x="7040580" y="3887768"/>
            <a:ext cx="4024505" cy="1652191"/>
            <a:chOff x="0" y="0"/>
            <a:chExt cx="4024504" cy="1652190"/>
          </a:xfrm>
        </p:grpSpPr>
        <p:sp>
          <p:nvSpPr>
            <p:cNvPr id="976" name="角丸四角形"/>
            <p:cNvSpPr/>
            <p:nvPr/>
          </p:nvSpPr>
          <p:spPr>
            <a:xfrm>
              <a:off x="0" y="382190"/>
              <a:ext cx="4024505" cy="1270001"/>
            </a:xfrm>
            <a:prstGeom prst="roundRect">
              <a:avLst>
                <a:gd name="adj" fmla="val 16707"/>
              </a:avLst>
            </a:prstGeom>
            <a:solidFill>
              <a:schemeClr val="accent2">
                <a:alpha val="3899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7" name="三角形"/>
            <p:cNvSpPr/>
            <p:nvPr/>
          </p:nvSpPr>
          <p:spPr>
            <a:xfrm>
              <a:off x="303665" y="-1"/>
              <a:ext cx="673167" cy="39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3810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79" name="なぜかけ算？ 直感的に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なぜかけ算？ 直感的に</a:t>
            </a:r>
          </a:p>
        </p:txBody>
      </p:sp>
      <p:sp>
        <p:nvSpPr>
          <p:cNvPr id="980" name="KISUKE"/>
          <p:cNvSpPr txBox="1"/>
          <p:nvPr/>
        </p:nvSpPr>
        <p:spPr>
          <a:xfrm>
            <a:off x="455321" y="888991"/>
            <a:ext cx="4343113" cy="10160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63541">
              <a:spcBef>
                <a:spcPts val="0"/>
              </a:spcBef>
              <a:defRPr b="1" sz="6240">
                <a:solidFill>
                  <a:schemeClr val="accent1">
                    <a:lumOff val="-13575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KISUKE</a:t>
            </a:r>
          </a:p>
        </p:txBody>
      </p:sp>
      <p:sp>
        <p:nvSpPr>
          <p:cNvPr id="981" name="カップケーキ"/>
          <p:cNvSpPr/>
          <p:nvPr/>
        </p:nvSpPr>
        <p:spPr>
          <a:xfrm>
            <a:off x="2792537" y="2098498"/>
            <a:ext cx="754883" cy="916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fill="norm" stroke="1" extrusionOk="0">
                <a:moveTo>
                  <a:pt x="10955" y="0"/>
                </a:moveTo>
                <a:cubicBezTo>
                  <a:pt x="9245" y="43"/>
                  <a:pt x="8517" y="869"/>
                  <a:pt x="8209" y="1571"/>
                </a:cubicBezTo>
                <a:cubicBezTo>
                  <a:pt x="8170" y="1663"/>
                  <a:pt x="8065" y="1723"/>
                  <a:pt x="7947" y="1723"/>
                </a:cubicBezTo>
                <a:cubicBezTo>
                  <a:pt x="7259" y="1750"/>
                  <a:pt x="6486" y="1940"/>
                  <a:pt x="5824" y="2501"/>
                </a:cubicBezTo>
                <a:cubicBezTo>
                  <a:pt x="5228" y="3015"/>
                  <a:pt x="5078" y="3537"/>
                  <a:pt x="5097" y="3975"/>
                </a:cubicBezTo>
                <a:cubicBezTo>
                  <a:pt x="5104" y="4072"/>
                  <a:pt x="5032" y="4158"/>
                  <a:pt x="4927" y="4196"/>
                </a:cubicBezTo>
                <a:cubicBezTo>
                  <a:pt x="3873" y="4607"/>
                  <a:pt x="3113" y="5655"/>
                  <a:pt x="3447" y="6611"/>
                </a:cubicBezTo>
                <a:cubicBezTo>
                  <a:pt x="3500" y="6757"/>
                  <a:pt x="3381" y="6908"/>
                  <a:pt x="3197" y="6919"/>
                </a:cubicBezTo>
                <a:cubicBezTo>
                  <a:pt x="3191" y="6919"/>
                  <a:pt x="3186" y="6919"/>
                  <a:pt x="3179" y="6919"/>
                </a:cubicBezTo>
                <a:cubicBezTo>
                  <a:pt x="2445" y="6973"/>
                  <a:pt x="2005" y="7621"/>
                  <a:pt x="2346" y="8161"/>
                </a:cubicBezTo>
                <a:cubicBezTo>
                  <a:pt x="2700" y="8717"/>
                  <a:pt x="3139" y="9208"/>
                  <a:pt x="3382" y="9462"/>
                </a:cubicBezTo>
                <a:cubicBezTo>
                  <a:pt x="3434" y="9516"/>
                  <a:pt x="3413" y="9599"/>
                  <a:pt x="3335" y="9631"/>
                </a:cubicBezTo>
                <a:cubicBezTo>
                  <a:pt x="1887" y="10279"/>
                  <a:pt x="943" y="11116"/>
                  <a:pt x="747" y="12040"/>
                </a:cubicBezTo>
                <a:cubicBezTo>
                  <a:pt x="740" y="12083"/>
                  <a:pt x="774" y="12120"/>
                  <a:pt x="827" y="12131"/>
                </a:cubicBezTo>
                <a:cubicBezTo>
                  <a:pt x="1148" y="12190"/>
                  <a:pt x="1331" y="12309"/>
                  <a:pt x="1422" y="12379"/>
                </a:cubicBezTo>
                <a:cubicBezTo>
                  <a:pt x="1462" y="12406"/>
                  <a:pt x="1514" y="12406"/>
                  <a:pt x="1553" y="12379"/>
                </a:cubicBezTo>
                <a:cubicBezTo>
                  <a:pt x="1665" y="12298"/>
                  <a:pt x="1915" y="12142"/>
                  <a:pt x="2262" y="12126"/>
                </a:cubicBezTo>
                <a:cubicBezTo>
                  <a:pt x="2707" y="12104"/>
                  <a:pt x="2996" y="12287"/>
                  <a:pt x="3113" y="12379"/>
                </a:cubicBezTo>
                <a:cubicBezTo>
                  <a:pt x="3153" y="12406"/>
                  <a:pt x="3205" y="12411"/>
                  <a:pt x="3245" y="12379"/>
                </a:cubicBezTo>
                <a:cubicBezTo>
                  <a:pt x="3356" y="12298"/>
                  <a:pt x="3604" y="12142"/>
                  <a:pt x="3951" y="12126"/>
                </a:cubicBezTo>
                <a:cubicBezTo>
                  <a:pt x="4396" y="12104"/>
                  <a:pt x="4684" y="12287"/>
                  <a:pt x="4809" y="12379"/>
                </a:cubicBezTo>
                <a:cubicBezTo>
                  <a:pt x="4848" y="12406"/>
                  <a:pt x="4900" y="12411"/>
                  <a:pt x="4940" y="12379"/>
                </a:cubicBezTo>
                <a:cubicBezTo>
                  <a:pt x="5051" y="12298"/>
                  <a:pt x="5301" y="12142"/>
                  <a:pt x="5648" y="12126"/>
                </a:cubicBezTo>
                <a:cubicBezTo>
                  <a:pt x="6094" y="12104"/>
                  <a:pt x="6382" y="12282"/>
                  <a:pt x="6500" y="12379"/>
                </a:cubicBezTo>
                <a:cubicBezTo>
                  <a:pt x="6539" y="12406"/>
                  <a:pt x="6598" y="12411"/>
                  <a:pt x="6631" y="12379"/>
                </a:cubicBezTo>
                <a:cubicBezTo>
                  <a:pt x="6749" y="12293"/>
                  <a:pt x="7018" y="12126"/>
                  <a:pt x="7411" y="12126"/>
                </a:cubicBezTo>
                <a:cubicBezTo>
                  <a:pt x="7811" y="12126"/>
                  <a:pt x="8080" y="12293"/>
                  <a:pt x="8191" y="12379"/>
                </a:cubicBezTo>
                <a:cubicBezTo>
                  <a:pt x="8230" y="12406"/>
                  <a:pt x="8283" y="12406"/>
                  <a:pt x="8322" y="12379"/>
                </a:cubicBezTo>
                <a:cubicBezTo>
                  <a:pt x="8433" y="12298"/>
                  <a:pt x="8681" y="12142"/>
                  <a:pt x="9028" y="12126"/>
                </a:cubicBezTo>
                <a:cubicBezTo>
                  <a:pt x="9474" y="12104"/>
                  <a:pt x="9762" y="12282"/>
                  <a:pt x="9880" y="12379"/>
                </a:cubicBezTo>
                <a:cubicBezTo>
                  <a:pt x="9919" y="12406"/>
                  <a:pt x="9978" y="12411"/>
                  <a:pt x="10011" y="12379"/>
                </a:cubicBezTo>
                <a:cubicBezTo>
                  <a:pt x="10129" y="12293"/>
                  <a:pt x="10398" y="12126"/>
                  <a:pt x="10791" y="12126"/>
                </a:cubicBezTo>
                <a:cubicBezTo>
                  <a:pt x="11191" y="12126"/>
                  <a:pt x="11460" y="12293"/>
                  <a:pt x="11571" y="12379"/>
                </a:cubicBezTo>
                <a:cubicBezTo>
                  <a:pt x="11610" y="12406"/>
                  <a:pt x="11663" y="12406"/>
                  <a:pt x="11702" y="12379"/>
                </a:cubicBezTo>
                <a:cubicBezTo>
                  <a:pt x="11814" y="12298"/>
                  <a:pt x="12061" y="12142"/>
                  <a:pt x="12408" y="12126"/>
                </a:cubicBezTo>
                <a:cubicBezTo>
                  <a:pt x="12854" y="12104"/>
                  <a:pt x="13142" y="12287"/>
                  <a:pt x="13260" y="12379"/>
                </a:cubicBezTo>
                <a:cubicBezTo>
                  <a:pt x="13299" y="12406"/>
                  <a:pt x="13352" y="12411"/>
                  <a:pt x="13391" y="12379"/>
                </a:cubicBezTo>
                <a:cubicBezTo>
                  <a:pt x="13503" y="12298"/>
                  <a:pt x="13752" y="12142"/>
                  <a:pt x="14100" y="12126"/>
                </a:cubicBezTo>
                <a:cubicBezTo>
                  <a:pt x="14545" y="12104"/>
                  <a:pt x="14833" y="12287"/>
                  <a:pt x="14951" y="12379"/>
                </a:cubicBezTo>
                <a:cubicBezTo>
                  <a:pt x="14991" y="12406"/>
                  <a:pt x="15043" y="12411"/>
                  <a:pt x="15082" y="12379"/>
                </a:cubicBezTo>
                <a:cubicBezTo>
                  <a:pt x="15194" y="12298"/>
                  <a:pt x="15443" y="12142"/>
                  <a:pt x="15791" y="12126"/>
                </a:cubicBezTo>
                <a:cubicBezTo>
                  <a:pt x="16236" y="12104"/>
                  <a:pt x="16524" y="12287"/>
                  <a:pt x="16649" y="12379"/>
                </a:cubicBezTo>
                <a:cubicBezTo>
                  <a:pt x="16688" y="12406"/>
                  <a:pt x="16740" y="12411"/>
                  <a:pt x="16780" y="12379"/>
                </a:cubicBezTo>
                <a:cubicBezTo>
                  <a:pt x="16891" y="12298"/>
                  <a:pt x="17139" y="12142"/>
                  <a:pt x="17486" y="12126"/>
                </a:cubicBezTo>
                <a:cubicBezTo>
                  <a:pt x="17931" y="12104"/>
                  <a:pt x="18221" y="12282"/>
                  <a:pt x="18346" y="12379"/>
                </a:cubicBezTo>
                <a:cubicBezTo>
                  <a:pt x="18385" y="12406"/>
                  <a:pt x="18438" y="12411"/>
                  <a:pt x="18477" y="12379"/>
                </a:cubicBezTo>
                <a:cubicBezTo>
                  <a:pt x="18588" y="12298"/>
                  <a:pt x="18836" y="12142"/>
                  <a:pt x="19183" y="12126"/>
                </a:cubicBezTo>
                <a:cubicBezTo>
                  <a:pt x="19629" y="12104"/>
                  <a:pt x="19917" y="12282"/>
                  <a:pt x="20035" y="12379"/>
                </a:cubicBezTo>
                <a:cubicBezTo>
                  <a:pt x="20074" y="12406"/>
                  <a:pt x="20133" y="12411"/>
                  <a:pt x="20166" y="12379"/>
                </a:cubicBezTo>
                <a:cubicBezTo>
                  <a:pt x="20258" y="12309"/>
                  <a:pt x="20441" y="12191"/>
                  <a:pt x="20723" y="12143"/>
                </a:cubicBezTo>
                <a:cubicBezTo>
                  <a:pt x="20775" y="12132"/>
                  <a:pt x="20809" y="12093"/>
                  <a:pt x="20803" y="12050"/>
                </a:cubicBezTo>
                <a:cubicBezTo>
                  <a:pt x="20613" y="11159"/>
                  <a:pt x="19727" y="10349"/>
                  <a:pt x="18370" y="9712"/>
                </a:cubicBezTo>
                <a:cubicBezTo>
                  <a:pt x="18292" y="9674"/>
                  <a:pt x="18280" y="9587"/>
                  <a:pt x="18346" y="9533"/>
                </a:cubicBezTo>
                <a:cubicBezTo>
                  <a:pt x="18778" y="9171"/>
                  <a:pt x="19086" y="8463"/>
                  <a:pt x="19269" y="7896"/>
                </a:cubicBezTo>
                <a:cubicBezTo>
                  <a:pt x="19433" y="7404"/>
                  <a:pt x="19033" y="6908"/>
                  <a:pt x="18424" y="6833"/>
                </a:cubicBezTo>
                <a:cubicBezTo>
                  <a:pt x="18325" y="6822"/>
                  <a:pt x="18226" y="6811"/>
                  <a:pt x="18108" y="6801"/>
                </a:cubicBezTo>
                <a:cubicBezTo>
                  <a:pt x="17931" y="6784"/>
                  <a:pt x="17820" y="6639"/>
                  <a:pt x="17873" y="6498"/>
                </a:cubicBezTo>
                <a:cubicBezTo>
                  <a:pt x="18390" y="5002"/>
                  <a:pt x="17291" y="3835"/>
                  <a:pt x="15823" y="3646"/>
                </a:cubicBezTo>
                <a:cubicBezTo>
                  <a:pt x="15706" y="3630"/>
                  <a:pt x="15606" y="3559"/>
                  <a:pt x="15580" y="3462"/>
                </a:cubicBezTo>
                <a:cubicBezTo>
                  <a:pt x="15246" y="2187"/>
                  <a:pt x="14335" y="1550"/>
                  <a:pt x="12769" y="1490"/>
                </a:cubicBezTo>
                <a:cubicBezTo>
                  <a:pt x="11196" y="1431"/>
                  <a:pt x="11151" y="697"/>
                  <a:pt x="11250" y="287"/>
                </a:cubicBezTo>
                <a:cubicBezTo>
                  <a:pt x="11289" y="136"/>
                  <a:pt x="11138" y="0"/>
                  <a:pt x="10955" y="0"/>
                </a:cubicBezTo>
                <a:close/>
                <a:moveTo>
                  <a:pt x="560" y="12602"/>
                </a:moveTo>
                <a:cubicBezTo>
                  <a:pt x="420" y="12602"/>
                  <a:pt x="280" y="12648"/>
                  <a:pt x="171" y="12737"/>
                </a:cubicBezTo>
                <a:lnTo>
                  <a:pt x="59" y="12823"/>
                </a:lnTo>
                <a:cubicBezTo>
                  <a:pt x="6" y="12861"/>
                  <a:pt x="-12" y="12920"/>
                  <a:pt x="8" y="12980"/>
                </a:cubicBezTo>
                <a:lnTo>
                  <a:pt x="2524" y="21254"/>
                </a:lnTo>
                <a:cubicBezTo>
                  <a:pt x="2583" y="21459"/>
                  <a:pt x="2805" y="21600"/>
                  <a:pt x="3060" y="21600"/>
                </a:cubicBezTo>
                <a:lnTo>
                  <a:pt x="18522" y="21600"/>
                </a:lnTo>
                <a:cubicBezTo>
                  <a:pt x="18777" y="21600"/>
                  <a:pt x="18999" y="21459"/>
                  <a:pt x="19058" y="21254"/>
                </a:cubicBezTo>
                <a:lnTo>
                  <a:pt x="21568" y="13000"/>
                </a:lnTo>
                <a:cubicBezTo>
                  <a:pt x="21588" y="12941"/>
                  <a:pt x="21561" y="12871"/>
                  <a:pt x="21509" y="12828"/>
                </a:cubicBezTo>
                <a:lnTo>
                  <a:pt x="21392" y="12737"/>
                </a:lnTo>
                <a:cubicBezTo>
                  <a:pt x="21176" y="12559"/>
                  <a:pt x="20828" y="12559"/>
                  <a:pt x="20612" y="12737"/>
                </a:cubicBezTo>
                <a:lnTo>
                  <a:pt x="20541" y="12791"/>
                </a:lnTo>
                <a:cubicBezTo>
                  <a:pt x="20324" y="12969"/>
                  <a:pt x="19977" y="12969"/>
                  <a:pt x="19761" y="12791"/>
                </a:cubicBezTo>
                <a:lnTo>
                  <a:pt x="19689" y="12737"/>
                </a:lnTo>
                <a:cubicBezTo>
                  <a:pt x="19473" y="12559"/>
                  <a:pt x="19125" y="12559"/>
                  <a:pt x="18909" y="12737"/>
                </a:cubicBezTo>
                <a:lnTo>
                  <a:pt x="18837" y="12791"/>
                </a:lnTo>
                <a:cubicBezTo>
                  <a:pt x="18621" y="12969"/>
                  <a:pt x="18273" y="12969"/>
                  <a:pt x="18057" y="12791"/>
                </a:cubicBezTo>
                <a:lnTo>
                  <a:pt x="17985" y="12737"/>
                </a:lnTo>
                <a:cubicBezTo>
                  <a:pt x="17769" y="12559"/>
                  <a:pt x="17422" y="12559"/>
                  <a:pt x="17205" y="12737"/>
                </a:cubicBezTo>
                <a:lnTo>
                  <a:pt x="17134" y="12791"/>
                </a:lnTo>
                <a:cubicBezTo>
                  <a:pt x="16918" y="12969"/>
                  <a:pt x="16570" y="12969"/>
                  <a:pt x="16354" y="12791"/>
                </a:cubicBezTo>
                <a:lnTo>
                  <a:pt x="16282" y="12737"/>
                </a:lnTo>
                <a:cubicBezTo>
                  <a:pt x="16066" y="12559"/>
                  <a:pt x="15718" y="12559"/>
                  <a:pt x="15502" y="12737"/>
                </a:cubicBezTo>
                <a:lnTo>
                  <a:pt x="15430" y="12791"/>
                </a:lnTo>
                <a:cubicBezTo>
                  <a:pt x="15214" y="12969"/>
                  <a:pt x="14867" y="12969"/>
                  <a:pt x="14650" y="12791"/>
                </a:cubicBezTo>
                <a:lnTo>
                  <a:pt x="14579" y="12737"/>
                </a:lnTo>
                <a:cubicBezTo>
                  <a:pt x="14362" y="12559"/>
                  <a:pt x="14015" y="12559"/>
                  <a:pt x="13799" y="12737"/>
                </a:cubicBezTo>
                <a:lnTo>
                  <a:pt x="13727" y="12796"/>
                </a:lnTo>
                <a:cubicBezTo>
                  <a:pt x="13511" y="12974"/>
                  <a:pt x="13163" y="12974"/>
                  <a:pt x="12947" y="12796"/>
                </a:cubicBezTo>
                <a:lnTo>
                  <a:pt x="12875" y="12742"/>
                </a:lnTo>
                <a:cubicBezTo>
                  <a:pt x="12659" y="12564"/>
                  <a:pt x="12311" y="12564"/>
                  <a:pt x="12095" y="12742"/>
                </a:cubicBezTo>
                <a:lnTo>
                  <a:pt x="12024" y="12796"/>
                </a:lnTo>
                <a:cubicBezTo>
                  <a:pt x="11807" y="12974"/>
                  <a:pt x="11460" y="12974"/>
                  <a:pt x="11244" y="12796"/>
                </a:cubicBezTo>
                <a:lnTo>
                  <a:pt x="11172" y="12742"/>
                </a:lnTo>
                <a:cubicBezTo>
                  <a:pt x="10956" y="12569"/>
                  <a:pt x="10608" y="12569"/>
                  <a:pt x="10392" y="12742"/>
                </a:cubicBezTo>
                <a:lnTo>
                  <a:pt x="10320" y="12796"/>
                </a:lnTo>
                <a:cubicBezTo>
                  <a:pt x="10104" y="12969"/>
                  <a:pt x="9756" y="12969"/>
                  <a:pt x="9540" y="12796"/>
                </a:cubicBezTo>
                <a:lnTo>
                  <a:pt x="9468" y="12737"/>
                </a:lnTo>
                <a:cubicBezTo>
                  <a:pt x="9252" y="12559"/>
                  <a:pt x="8905" y="12564"/>
                  <a:pt x="8688" y="12737"/>
                </a:cubicBezTo>
                <a:lnTo>
                  <a:pt x="8617" y="12791"/>
                </a:lnTo>
                <a:cubicBezTo>
                  <a:pt x="8401" y="12969"/>
                  <a:pt x="8053" y="12969"/>
                  <a:pt x="7837" y="12791"/>
                </a:cubicBezTo>
                <a:lnTo>
                  <a:pt x="7765" y="12737"/>
                </a:lnTo>
                <a:cubicBezTo>
                  <a:pt x="7549" y="12564"/>
                  <a:pt x="7201" y="12564"/>
                  <a:pt x="6985" y="12737"/>
                </a:cubicBezTo>
                <a:lnTo>
                  <a:pt x="6913" y="12791"/>
                </a:lnTo>
                <a:cubicBezTo>
                  <a:pt x="6697" y="12969"/>
                  <a:pt x="6350" y="12969"/>
                  <a:pt x="6133" y="12791"/>
                </a:cubicBezTo>
                <a:lnTo>
                  <a:pt x="6062" y="12737"/>
                </a:lnTo>
                <a:cubicBezTo>
                  <a:pt x="5845" y="12559"/>
                  <a:pt x="5498" y="12559"/>
                  <a:pt x="5282" y="12737"/>
                </a:cubicBezTo>
                <a:lnTo>
                  <a:pt x="5210" y="12791"/>
                </a:lnTo>
                <a:cubicBezTo>
                  <a:pt x="4994" y="12969"/>
                  <a:pt x="4646" y="12969"/>
                  <a:pt x="4430" y="12791"/>
                </a:cubicBezTo>
                <a:lnTo>
                  <a:pt x="4358" y="12737"/>
                </a:lnTo>
                <a:cubicBezTo>
                  <a:pt x="4142" y="12559"/>
                  <a:pt x="3794" y="12559"/>
                  <a:pt x="3578" y="12737"/>
                </a:cubicBezTo>
                <a:lnTo>
                  <a:pt x="3507" y="12791"/>
                </a:lnTo>
                <a:cubicBezTo>
                  <a:pt x="3290" y="12964"/>
                  <a:pt x="2943" y="12964"/>
                  <a:pt x="2727" y="12791"/>
                </a:cubicBezTo>
                <a:lnTo>
                  <a:pt x="2655" y="12737"/>
                </a:lnTo>
                <a:cubicBezTo>
                  <a:pt x="2439" y="12559"/>
                  <a:pt x="2091" y="12559"/>
                  <a:pt x="1875" y="12737"/>
                </a:cubicBezTo>
                <a:lnTo>
                  <a:pt x="1803" y="12791"/>
                </a:lnTo>
                <a:cubicBezTo>
                  <a:pt x="1587" y="12969"/>
                  <a:pt x="1239" y="12969"/>
                  <a:pt x="1023" y="12791"/>
                </a:cubicBezTo>
                <a:lnTo>
                  <a:pt x="951" y="12737"/>
                </a:lnTo>
                <a:cubicBezTo>
                  <a:pt x="843" y="12648"/>
                  <a:pt x="701" y="12602"/>
                  <a:pt x="560" y="12602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82" name="カップケーキ"/>
          <p:cNvSpPr/>
          <p:nvPr/>
        </p:nvSpPr>
        <p:spPr>
          <a:xfrm>
            <a:off x="3947345" y="2098498"/>
            <a:ext cx="754883" cy="916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fill="norm" stroke="1" extrusionOk="0">
                <a:moveTo>
                  <a:pt x="10955" y="0"/>
                </a:moveTo>
                <a:cubicBezTo>
                  <a:pt x="9245" y="43"/>
                  <a:pt x="8517" y="869"/>
                  <a:pt x="8209" y="1571"/>
                </a:cubicBezTo>
                <a:cubicBezTo>
                  <a:pt x="8170" y="1663"/>
                  <a:pt x="8065" y="1723"/>
                  <a:pt x="7947" y="1723"/>
                </a:cubicBezTo>
                <a:cubicBezTo>
                  <a:pt x="7259" y="1750"/>
                  <a:pt x="6486" y="1940"/>
                  <a:pt x="5824" y="2501"/>
                </a:cubicBezTo>
                <a:cubicBezTo>
                  <a:pt x="5228" y="3015"/>
                  <a:pt x="5078" y="3537"/>
                  <a:pt x="5097" y="3975"/>
                </a:cubicBezTo>
                <a:cubicBezTo>
                  <a:pt x="5104" y="4072"/>
                  <a:pt x="5032" y="4158"/>
                  <a:pt x="4927" y="4196"/>
                </a:cubicBezTo>
                <a:cubicBezTo>
                  <a:pt x="3873" y="4607"/>
                  <a:pt x="3113" y="5655"/>
                  <a:pt x="3447" y="6611"/>
                </a:cubicBezTo>
                <a:cubicBezTo>
                  <a:pt x="3500" y="6757"/>
                  <a:pt x="3381" y="6908"/>
                  <a:pt x="3197" y="6919"/>
                </a:cubicBezTo>
                <a:cubicBezTo>
                  <a:pt x="3191" y="6919"/>
                  <a:pt x="3186" y="6919"/>
                  <a:pt x="3179" y="6919"/>
                </a:cubicBezTo>
                <a:cubicBezTo>
                  <a:pt x="2445" y="6973"/>
                  <a:pt x="2005" y="7621"/>
                  <a:pt x="2346" y="8161"/>
                </a:cubicBezTo>
                <a:cubicBezTo>
                  <a:pt x="2700" y="8717"/>
                  <a:pt x="3139" y="9208"/>
                  <a:pt x="3382" y="9462"/>
                </a:cubicBezTo>
                <a:cubicBezTo>
                  <a:pt x="3434" y="9516"/>
                  <a:pt x="3413" y="9599"/>
                  <a:pt x="3335" y="9631"/>
                </a:cubicBezTo>
                <a:cubicBezTo>
                  <a:pt x="1887" y="10279"/>
                  <a:pt x="943" y="11116"/>
                  <a:pt x="747" y="12040"/>
                </a:cubicBezTo>
                <a:cubicBezTo>
                  <a:pt x="740" y="12083"/>
                  <a:pt x="774" y="12120"/>
                  <a:pt x="827" y="12131"/>
                </a:cubicBezTo>
                <a:cubicBezTo>
                  <a:pt x="1148" y="12190"/>
                  <a:pt x="1331" y="12309"/>
                  <a:pt x="1422" y="12379"/>
                </a:cubicBezTo>
                <a:cubicBezTo>
                  <a:pt x="1462" y="12406"/>
                  <a:pt x="1514" y="12406"/>
                  <a:pt x="1553" y="12379"/>
                </a:cubicBezTo>
                <a:cubicBezTo>
                  <a:pt x="1665" y="12298"/>
                  <a:pt x="1915" y="12142"/>
                  <a:pt x="2262" y="12126"/>
                </a:cubicBezTo>
                <a:cubicBezTo>
                  <a:pt x="2707" y="12104"/>
                  <a:pt x="2996" y="12287"/>
                  <a:pt x="3113" y="12379"/>
                </a:cubicBezTo>
                <a:cubicBezTo>
                  <a:pt x="3153" y="12406"/>
                  <a:pt x="3205" y="12411"/>
                  <a:pt x="3245" y="12379"/>
                </a:cubicBezTo>
                <a:cubicBezTo>
                  <a:pt x="3356" y="12298"/>
                  <a:pt x="3604" y="12142"/>
                  <a:pt x="3951" y="12126"/>
                </a:cubicBezTo>
                <a:cubicBezTo>
                  <a:pt x="4396" y="12104"/>
                  <a:pt x="4684" y="12287"/>
                  <a:pt x="4809" y="12379"/>
                </a:cubicBezTo>
                <a:cubicBezTo>
                  <a:pt x="4848" y="12406"/>
                  <a:pt x="4900" y="12411"/>
                  <a:pt x="4940" y="12379"/>
                </a:cubicBezTo>
                <a:cubicBezTo>
                  <a:pt x="5051" y="12298"/>
                  <a:pt x="5301" y="12142"/>
                  <a:pt x="5648" y="12126"/>
                </a:cubicBezTo>
                <a:cubicBezTo>
                  <a:pt x="6094" y="12104"/>
                  <a:pt x="6382" y="12282"/>
                  <a:pt x="6500" y="12379"/>
                </a:cubicBezTo>
                <a:cubicBezTo>
                  <a:pt x="6539" y="12406"/>
                  <a:pt x="6598" y="12411"/>
                  <a:pt x="6631" y="12379"/>
                </a:cubicBezTo>
                <a:cubicBezTo>
                  <a:pt x="6749" y="12293"/>
                  <a:pt x="7018" y="12126"/>
                  <a:pt x="7411" y="12126"/>
                </a:cubicBezTo>
                <a:cubicBezTo>
                  <a:pt x="7811" y="12126"/>
                  <a:pt x="8080" y="12293"/>
                  <a:pt x="8191" y="12379"/>
                </a:cubicBezTo>
                <a:cubicBezTo>
                  <a:pt x="8230" y="12406"/>
                  <a:pt x="8283" y="12406"/>
                  <a:pt x="8322" y="12379"/>
                </a:cubicBezTo>
                <a:cubicBezTo>
                  <a:pt x="8433" y="12298"/>
                  <a:pt x="8681" y="12142"/>
                  <a:pt x="9028" y="12126"/>
                </a:cubicBezTo>
                <a:cubicBezTo>
                  <a:pt x="9474" y="12104"/>
                  <a:pt x="9762" y="12282"/>
                  <a:pt x="9880" y="12379"/>
                </a:cubicBezTo>
                <a:cubicBezTo>
                  <a:pt x="9919" y="12406"/>
                  <a:pt x="9978" y="12411"/>
                  <a:pt x="10011" y="12379"/>
                </a:cubicBezTo>
                <a:cubicBezTo>
                  <a:pt x="10129" y="12293"/>
                  <a:pt x="10398" y="12126"/>
                  <a:pt x="10791" y="12126"/>
                </a:cubicBezTo>
                <a:cubicBezTo>
                  <a:pt x="11191" y="12126"/>
                  <a:pt x="11460" y="12293"/>
                  <a:pt x="11571" y="12379"/>
                </a:cubicBezTo>
                <a:cubicBezTo>
                  <a:pt x="11610" y="12406"/>
                  <a:pt x="11663" y="12406"/>
                  <a:pt x="11702" y="12379"/>
                </a:cubicBezTo>
                <a:cubicBezTo>
                  <a:pt x="11814" y="12298"/>
                  <a:pt x="12061" y="12142"/>
                  <a:pt x="12408" y="12126"/>
                </a:cubicBezTo>
                <a:cubicBezTo>
                  <a:pt x="12854" y="12104"/>
                  <a:pt x="13142" y="12287"/>
                  <a:pt x="13260" y="12379"/>
                </a:cubicBezTo>
                <a:cubicBezTo>
                  <a:pt x="13299" y="12406"/>
                  <a:pt x="13352" y="12411"/>
                  <a:pt x="13391" y="12379"/>
                </a:cubicBezTo>
                <a:cubicBezTo>
                  <a:pt x="13503" y="12298"/>
                  <a:pt x="13752" y="12142"/>
                  <a:pt x="14100" y="12126"/>
                </a:cubicBezTo>
                <a:cubicBezTo>
                  <a:pt x="14545" y="12104"/>
                  <a:pt x="14833" y="12287"/>
                  <a:pt x="14951" y="12379"/>
                </a:cubicBezTo>
                <a:cubicBezTo>
                  <a:pt x="14991" y="12406"/>
                  <a:pt x="15043" y="12411"/>
                  <a:pt x="15082" y="12379"/>
                </a:cubicBezTo>
                <a:cubicBezTo>
                  <a:pt x="15194" y="12298"/>
                  <a:pt x="15443" y="12142"/>
                  <a:pt x="15791" y="12126"/>
                </a:cubicBezTo>
                <a:cubicBezTo>
                  <a:pt x="16236" y="12104"/>
                  <a:pt x="16524" y="12287"/>
                  <a:pt x="16649" y="12379"/>
                </a:cubicBezTo>
                <a:cubicBezTo>
                  <a:pt x="16688" y="12406"/>
                  <a:pt x="16740" y="12411"/>
                  <a:pt x="16780" y="12379"/>
                </a:cubicBezTo>
                <a:cubicBezTo>
                  <a:pt x="16891" y="12298"/>
                  <a:pt x="17139" y="12142"/>
                  <a:pt x="17486" y="12126"/>
                </a:cubicBezTo>
                <a:cubicBezTo>
                  <a:pt x="17931" y="12104"/>
                  <a:pt x="18221" y="12282"/>
                  <a:pt x="18346" y="12379"/>
                </a:cubicBezTo>
                <a:cubicBezTo>
                  <a:pt x="18385" y="12406"/>
                  <a:pt x="18438" y="12411"/>
                  <a:pt x="18477" y="12379"/>
                </a:cubicBezTo>
                <a:cubicBezTo>
                  <a:pt x="18588" y="12298"/>
                  <a:pt x="18836" y="12142"/>
                  <a:pt x="19183" y="12126"/>
                </a:cubicBezTo>
                <a:cubicBezTo>
                  <a:pt x="19629" y="12104"/>
                  <a:pt x="19917" y="12282"/>
                  <a:pt x="20035" y="12379"/>
                </a:cubicBezTo>
                <a:cubicBezTo>
                  <a:pt x="20074" y="12406"/>
                  <a:pt x="20133" y="12411"/>
                  <a:pt x="20166" y="12379"/>
                </a:cubicBezTo>
                <a:cubicBezTo>
                  <a:pt x="20258" y="12309"/>
                  <a:pt x="20441" y="12191"/>
                  <a:pt x="20723" y="12143"/>
                </a:cubicBezTo>
                <a:cubicBezTo>
                  <a:pt x="20775" y="12132"/>
                  <a:pt x="20809" y="12093"/>
                  <a:pt x="20803" y="12050"/>
                </a:cubicBezTo>
                <a:cubicBezTo>
                  <a:pt x="20613" y="11159"/>
                  <a:pt x="19727" y="10349"/>
                  <a:pt x="18370" y="9712"/>
                </a:cubicBezTo>
                <a:cubicBezTo>
                  <a:pt x="18292" y="9674"/>
                  <a:pt x="18280" y="9587"/>
                  <a:pt x="18346" y="9533"/>
                </a:cubicBezTo>
                <a:cubicBezTo>
                  <a:pt x="18778" y="9171"/>
                  <a:pt x="19086" y="8463"/>
                  <a:pt x="19269" y="7896"/>
                </a:cubicBezTo>
                <a:cubicBezTo>
                  <a:pt x="19433" y="7404"/>
                  <a:pt x="19033" y="6908"/>
                  <a:pt x="18424" y="6833"/>
                </a:cubicBezTo>
                <a:cubicBezTo>
                  <a:pt x="18325" y="6822"/>
                  <a:pt x="18226" y="6811"/>
                  <a:pt x="18108" y="6801"/>
                </a:cubicBezTo>
                <a:cubicBezTo>
                  <a:pt x="17931" y="6784"/>
                  <a:pt x="17820" y="6639"/>
                  <a:pt x="17873" y="6498"/>
                </a:cubicBezTo>
                <a:cubicBezTo>
                  <a:pt x="18390" y="5002"/>
                  <a:pt x="17291" y="3835"/>
                  <a:pt x="15823" y="3646"/>
                </a:cubicBezTo>
                <a:cubicBezTo>
                  <a:pt x="15706" y="3630"/>
                  <a:pt x="15606" y="3559"/>
                  <a:pt x="15580" y="3462"/>
                </a:cubicBezTo>
                <a:cubicBezTo>
                  <a:pt x="15246" y="2187"/>
                  <a:pt x="14335" y="1550"/>
                  <a:pt x="12769" y="1490"/>
                </a:cubicBezTo>
                <a:cubicBezTo>
                  <a:pt x="11196" y="1431"/>
                  <a:pt x="11151" y="697"/>
                  <a:pt x="11250" y="287"/>
                </a:cubicBezTo>
                <a:cubicBezTo>
                  <a:pt x="11289" y="136"/>
                  <a:pt x="11138" y="0"/>
                  <a:pt x="10955" y="0"/>
                </a:cubicBezTo>
                <a:close/>
                <a:moveTo>
                  <a:pt x="560" y="12602"/>
                </a:moveTo>
                <a:cubicBezTo>
                  <a:pt x="420" y="12602"/>
                  <a:pt x="280" y="12648"/>
                  <a:pt x="171" y="12737"/>
                </a:cubicBezTo>
                <a:lnTo>
                  <a:pt x="59" y="12823"/>
                </a:lnTo>
                <a:cubicBezTo>
                  <a:pt x="6" y="12861"/>
                  <a:pt x="-12" y="12920"/>
                  <a:pt x="8" y="12980"/>
                </a:cubicBezTo>
                <a:lnTo>
                  <a:pt x="2524" y="21254"/>
                </a:lnTo>
                <a:cubicBezTo>
                  <a:pt x="2583" y="21459"/>
                  <a:pt x="2805" y="21600"/>
                  <a:pt x="3060" y="21600"/>
                </a:cubicBezTo>
                <a:lnTo>
                  <a:pt x="18522" y="21600"/>
                </a:lnTo>
                <a:cubicBezTo>
                  <a:pt x="18777" y="21600"/>
                  <a:pt x="18999" y="21459"/>
                  <a:pt x="19058" y="21254"/>
                </a:cubicBezTo>
                <a:lnTo>
                  <a:pt x="21568" y="13000"/>
                </a:lnTo>
                <a:cubicBezTo>
                  <a:pt x="21588" y="12941"/>
                  <a:pt x="21561" y="12871"/>
                  <a:pt x="21509" y="12828"/>
                </a:cubicBezTo>
                <a:lnTo>
                  <a:pt x="21392" y="12737"/>
                </a:lnTo>
                <a:cubicBezTo>
                  <a:pt x="21176" y="12559"/>
                  <a:pt x="20828" y="12559"/>
                  <a:pt x="20612" y="12737"/>
                </a:cubicBezTo>
                <a:lnTo>
                  <a:pt x="20541" y="12791"/>
                </a:lnTo>
                <a:cubicBezTo>
                  <a:pt x="20324" y="12969"/>
                  <a:pt x="19977" y="12969"/>
                  <a:pt x="19761" y="12791"/>
                </a:cubicBezTo>
                <a:lnTo>
                  <a:pt x="19689" y="12737"/>
                </a:lnTo>
                <a:cubicBezTo>
                  <a:pt x="19473" y="12559"/>
                  <a:pt x="19125" y="12559"/>
                  <a:pt x="18909" y="12737"/>
                </a:cubicBezTo>
                <a:lnTo>
                  <a:pt x="18837" y="12791"/>
                </a:lnTo>
                <a:cubicBezTo>
                  <a:pt x="18621" y="12969"/>
                  <a:pt x="18273" y="12969"/>
                  <a:pt x="18057" y="12791"/>
                </a:cubicBezTo>
                <a:lnTo>
                  <a:pt x="17985" y="12737"/>
                </a:lnTo>
                <a:cubicBezTo>
                  <a:pt x="17769" y="12559"/>
                  <a:pt x="17422" y="12559"/>
                  <a:pt x="17205" y="12737"/>
                </a:cubicBezTo>
                <a:lnTo>
                  <a:pt x="17134" y="12791"/>
                </a:lnTo>
                <a:cubicBezTo>
                  <a:pt x="16918" y="12969"/>
                  <a:pt x="16570" y="12969"/>
                  <a:pt x="16354" y="12791"/>
                </a:cubicBezTo>
                <a:lnTo>
                  <a:pt x="16282" y="12737"/>
                </a:lnTo>
                <a:cubicBezTo>
                  <a:pt x="16066" y="12559"/>
                  <a:pt x="15718" y="12559"/>
                  <a:pt x="15502" y="12737"/>
                </a:cubicBezTo>
                <a:lnTo>
                  <a:pt x="15430" y="12791"/>
                </a:lnTo>
                <a:cubicBezTo>
                  <a:pt x="15214" y="12969"/>
                  <a:pt x="14867" y="12969"/>
                  <a:pt x="14650" y="12791"/>
                </a:cubicBezTo>
                <a:lnTo>
                  <a:pt x="14579" y="12737"/>
                </a:lnTo>
                <a:cubicBezTo>
                  <a:pt x="14362" y="12559"/>
                  <a:pt x="14015" y="12559"/>
                  <a:pt x="13799" y="12737"/>
                </a:cubicBezTo>
                <a:lnTo>
                  <a:pt x="13727" y="12796"/>
                </a:lnTo>
                <a:cubicBezTo>
                  <a:pt x="13511" y="12974"/>
                  <a:pt x="13163" y="12974"/>
                  <a:pt x="12947" y="12796"/>
                </a:cubicBezTo>
                <a:lnTo>
                  <a:pt x="12875" y="12742"/>
                </a:lnTo>
                <a:cubicBezTo>
                  <a:pt x="12659" y="12564"/>
                  <a:pt x="12311" y="12564"/>
                  <a:pt x="12095" y="12742"/>
                </a:cubicBezTo>
                <a:lnTo>
                  <a:pt x="12024" y="12796"/>
                </a:lnTo>
                <a:cubicBezTo>
                  <a:pt x="11807" y="12974"/>
                  <a:pt x="11460" y="12974"/>
                  <a:pt x="11244" y="12796"/>
                </a:cubicBezTo>
                <a:lnTo>
                  <a:pt x="11172" y="12742"/>
                </a:lnTo>
                <a:cubicBezTo>
                  <a:pt x="10956" y="12569"/>
                  <a:pt x="10608" y="12569"/>
                  <a:pt x="10392" y="12742"/>
                </a:cubicBezTo>
                <a:lnTo>
                  <a:pt x="10320" y="12796"/>
                </a:lnTo>
                <a:cubicBezTo>
                  <a:pt x="10104" y="12969"/>
                  <a:pt x="9756" y="12969"/>
                  <a:pt x="9540" y="12796"/>
                </a:cubicBezTo>
                <a:lnTo>
                  <a:pt x="9468" y="12737"/>
                </a:lnTo>
                <a:cubicBezTo>
                  <a:pt x="9252" y="12559"/>
                  <a:pt x="8905" y="12564"/>
                  <a:pt x="8688" y="12737"/>
                </a:cubicBezTo>
                <a:lnTo>
                  <a:pt x="8617" y="12791"/>
                </a:lnTo>
                <a:cubicBezTo>
                  <a:pt x="8401" y="12969"/>
                  <a:pt x="8053" y="12969"/>
                  <a:pt x="7837" y="12791"/>
                </a:cubicBezTo>
                <a:lnTo>
                  <a:pt x="7765" y="12737"/>
                </a:lnTo>
                <a:cubicBezTo>
                  <a:pt x="7549" y="12564"/>
                  <a:pt x="7201" y="12564"/>
                  <a:pt x="6985" y="12737"/>
                </a:cubicBezTo>
                <a:lnTo>
                  <a:pt x="6913" y="12791"/>
                </a:lnTo>
                <a:cubicBezTo>
                  <a:pt x="6697" y="12969"/>
                  <a:pt x="6350" y="12969"/>
                  <a:pt x="6133" y="12791"/>
                </a:cubicBezTo>
                <a:lnTo>
                  <a:pt x="6062" y="12737"/>
                </a:lnTo>
                <a:cubicBezTo>
                  <a:pt x="5845" y="12559"/>
                  <a:pt x="5498" y="12559"/>
                  <a:pt x="5282" y="12737"/>
                </a:cubicBezTo>
                <a:lnTo>
                  <a:pt x="5210" y="12791"/>
                </a:lnTo>
                <a:cubicBezTo>
                  <a:pt x="4994" y="12969"/>
                  <a:pt x="4646" y="12969"/>
                  <a:pt x="4430" y="12791"/>
                </a:cubicBezTo>
                <a:lnTo>
                  <a:pt x="4358" y="12737"/>
                </a:lnTo>
                <a:cubicBezTo>
                  <a:pt x="4142" y="12559"/>
                  <a:pt x="3794" y="12559"/>
                  <a:pt x="3578" y="12737"/>
                </a:cubicBezTo>
                <a:lnTo>
                  <a:pt x="3507" y="12791"/>
                </a:lnTo>
                <a:cubicBezTo>
                  <a:pt x="3290" y="12964"/>
                  <a:pt x="2943" y="12964"/>
                  <a:pt x="2727" y="12791"/>
                </a:cubicBezTo>
                <a:lnTo>
                  <a:pt x="2655" y="12737"/>
                </a:lnTo>
                <a:cubicBezTo>
                  <a:pt x="2439" y="12559"/>
                  <a:pt x="2091" y="12559"/>
                  <a:pt x="1875" y="12737"/>
                </a:cubicBezTo>
                <a:lnTo>
                  <a:pt x="1803" y="12791"/>
                </a:lnTo>
                <a:cubicBezTo>
                  <a:pt x="1587" y="12969"/>
                  <a:pt x="1239" y="12969"/>
                  <a:pt x="1023" y="12791"/>
                </a:cubicBezTo>
                <a:lnTo>
                  <a:pt x="951" y="12737"/>
                </a:lnTo>
                <a:cubicBezTo>
                  <a:pt x="843" y="12648"/>
                  <a:pt x="701" y="12602"/>
                  <a:pt x="560" y="12602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grpSp>
        <p:nvGrpSpPr>
          <p:cNvPr id="985" name="グループ"/>
          <p:cNvGrpSpPr/>
          <p:nvPr/>
        </p:nvGrpSpPr>
        <p:grpSpPr>
          <a:xfrm>
            <a:off x="4981726" y="2098497"/>
            <a:ext cx="754883" cy="916713"/>
            <a:chOff x="0" y="0"/>
            <a:chExt cx="754881" cy="916711"/>
          </a:xfrm>
        </p:grpSpPr>
        <p:sp>
          <p:nvSpPr>
            <p:cNvPr id="983" name="カップケーキ"/>
            <p:cNvSpPr/>
            <p:nvPr/>
          </p:nvSpPr>
          <p:spPr>
            <a:xfrm>
              <a:off x="0" y="0"/>
              <a:ext cx="754882" cy="916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600" fill="norm" stroke="1" extrusionOk="0">
                  <a:moveTo>
                    <a:pt x="10955" y="0"/>
                  </a:moveTo>
                  <a:cubicBezTo>
                    <a:pt x="9245" y="43"/>
                    <a:pt x="8517" y="869"/>
                    <a:pt x="8209" y="1571"/>
                  </a:cubicBezTo>
                  <a:cubicBezTo>
                    <a:pt x="8170" y="1663"/>
                    <a:pt x="8065" y="1723"/>
                    <a:pt x="7947" y="1723"/>
                  </a:cubicBezTo>
                  <a:cubicBezTo>
                    <a:pt x="7259" y="1750"/>
                    <a:pt x="6486" y="1940"/>
                    <a:pt x="5824" y="2501"/>
                  </a:cubicBezTo>
                  <a:cubicBezTo>
                    <a:pt x="5228" y="3015"/>
                    <a:pt x="5078" y="3537"/>
                    <a:pt x="5097" y="3975"/>
                  </a:cubicBezTo>
                  <a:cubicBezTo>
                    <a:pt x="5104" y="4072"/>
                    <a:pt x="5032" y="4158"/>
                    <a:pt x="4927" y="4196"/>
                  </a:cubicBezTo>
                  <a:cubicBezTo>
                    <a:pt x="3873" y="4607"/>
                    <a:pt x="3113" y="5655"/>
                    <a:pt x="3447" y="6611"/>
                  </a:cubicBezTo>
                  <a:cubicBezTo>
                    <a:pt x="3500" y="6757"/>
                    <a:pt x="3381" y="6908"/>
                    <a:pt x="3197" y="6919"/>
                  </a:cubicBezTo>
                  <a:cubicBezTo>
                    <a:pt x="3191" y="6919"/>
                    <a:pt x="3186" y="6919"/>
                    <a:pt x="3179" y="6919"/>
                  </a:cubicBezTo>
                  <a:cubicBezTo>
                    <a:pt x="2445" y="6973"/>
                    <a:pt x="2005" y="7621"/>
                    <a:pt x="2346" y="8161"/>
                  </a:cubicBezTo>
                  <a:cubicBezTo>
                    <a:pt x="2700" y="8717"/>
                    <a:pt x="3139" y="9208"/>
                    <a:pt x="3382" y="9462"/>
                  </a:cubicBezTo>
                  <a:cubicBezTo>
                    <a:pt x="3434" y="9516"/>
                    <a:pt x="3413" y="9599"/>
                    <a:pt x="3335" y="9631"/>
                  </a:cubicBezTo>
                  <a:cubicBezTo>
                    <a:pt x="1887" y="10279"/>
                    <a:pt x="943" y="11116"/>
                    <a:pt x="747" y="12040"/>
                  </a:cubicBezTo>
                  <a:cubicBezTo>
                    <a:pt x="740" y="12083"/>
                    <a:pt x="774" y="12120"/>
                    <a:pt x="827" y="12131"/>
                  </a:cubicBezTo>
                  <a:cubicBezTo>
                    <a:pt x="1148" y="12190"/>
                    <a:pt x="1331" y="12309"/>
                    <a:pt x="1422" y="12379"/>
                  </a:cubicBezTo>
                  <a:cubicBezTo>
                    <a:pt x="1462" y="12406"/>
                    <a:pt x="1514" y="12406"/>
                    <a:pt x="1553" y="12379"/>
                  </a:cubicBezTo>
                  <a:cubicBezTo>
                    <a:pt x="1665" y="12298"/>
                    <a:pt x="1915" y="12142"/>
                    <a:pt x="2262" y="12126"/>
                  </a:cubicBezTo>
                  <a:cubicBezTo>
                    <a:pt x="2707" y="12104"/>
                    <a:pt x="2996" y="12287"/>
                    <a:pt x="3113" y="12379"/>
                  </a:cubicBezTo>
                  <a:cubicBezTo>
                    <a:pt x="3153" y="12406"/>
                    <a:pt x="3205" y="12411"/>
                    <a:pt x="3245" y="12379"/>
                  </a:cubicBezTo>
                  <a:cubicBezTo>
                    <a:pt x="3356" y="12298"/>
                    <a:pt x="3604" y="12142"/>
                    <a:pt x="3951" y="12126"/>
                  </a:cubicBezTo>
                  <a:cubicBezTo>
                    <a:pt x="4396" y="12104"/>
                    <a:pt x="4684" y="12287"/>
                    <a:pt x="4809" y="12379"/>
                  </a:cubicBezTo>
                  <a:cubicBezTo>
                    <a:pt x="4848" y="12406"/>
                    <a:pt x="4900" y="12411"/>
                    <a:pt x="4940" y="12379"/>
                  </a:cubicBezTo>
                  <a:cubicBezTo>
                    <a:pt x="5051" y="12298"/>
                    <a:pt x="5301" y="12142"/>
                    <a:pt x="5648" y="12126"/>
                  </a:cubicBezTo>
                  <a:cubicBezTo>
                    <a:pt x="6094" y="12104"/>
                    <a:pt x="6382" y="12282"/>
                    <a:pt x="6500" y="12379"/>
                  </a:cubicBezTo>
                  <a:cubicBezTo>
                    <a:pt x="6539" y="12406"/>
                    <a:pt x="6598" y="12411"/>
                    <a:pt x="6631" y="12379"/>
                  </a:cubicBezTo>
                  <a:cubicBezTo>
                    <a:pt x="6749" y="12293"/>
                    <a:pt x="7018" y="12126"/>
                    <a:pt x="7411" y="12126"/>
                  </a:cubicBezTo>
                  <a:cubicBezTo>
                    <a:pt x="7811" y="12126"/>
                    <a:pt x="8080" y="12293"/>
                    <a:pt x="8191" y="12379"/>
                  </a:cubicBezTo>
                  <a:cubicBezTo>
                    <a:pt x="8230" y="12406"/>
                    <a:pt x="8283" y="12406"/>
                    <a:pt x="8322" y="12379"/>
                  </a:cubicBezTo>
                  <a:cubicBezTo>
                    <a:pt x="8433" y="12298"/>
                    <a:pt x="8681" y="12142"/>
                    <a:pt x="9028" y="12126"/>
                  </a:cubicBezTo>
                  <a:cubicBezTo>
                    <a:pt x="9474" y="12104"/>
                    <a:pt x="9762" y="12282"/>
                    <a:pt x="9880" y="12379"/>
                  </a:cubicBezTo>
                  <a:cubicBezTo>
                    <a:pt x="9919" y="12406"/>
                    <a:pt x="9978" y="12411"/>
                    <a:pt x="10011" y="12379"/>
                  </a:cubicBezTo>
                  <a:cubicBezTo>
                    <a:pt x="10129" y="12293"/>
                    <a:pt x="10398" y="12126"/>
                    <a:pt x="10791" y="12126"/>
                  </a:cubicBezTo>
                  <a:cubicBezTo>
                    <a:pt x="11191" y="12126"/>
                    <a:pt x="11460" y="12293"/>
                    <a:pt x="11571" y="12379"/>
                  </a:cubicBezTo>
                  <a:cubicBezTo>
                    <a:pt x="11610" y="12406"/>
                    <a:pt x="11663" y="12406"/>
                    <a:pt x="11702" y="12379"/>
                  </a:cubicBezTo>
                  <a:cubicBezTo>
                    <a:pt x="11814" y="12298"/>
                    <a:pt x="12061" y="12142"/>
                    <a:pt x="12408" y="12126"/>
                  </a:cubicBezTo>
                  <a:cubicBezTo>
                    <a:pt x="12854" y="12104"/>
                    <a:pt x="13142" y="12287"/>
                    <a:pt x="13260" y="12379"/>
                  </a:cubicBezTo>
                  <a:cubicBezTo>
                    <a:pt x="13299" y="12406"/>
                    <a:pt x="13352" y="12411"/>
                    <a:pt x="13391" y="12379"/>
                  </a:cubicBezTo>
                  <a:cubicBezTo>
                    <a:pt x="13503" y="12298"/>
                    <a:pt x="13752" y="12142"/>
                    <a:pt x="14100" y="12126"/>
                  </a:cubicBezTo>
                  <a:cubicBezTo>
                    <a:pt x="14545" y="12104"/>
                    <a:pt x="14833" y="12287"/>
                    <a:pt x="14951" y="12379"/>
                  </a:cubicBezTo>
                  <a:cubicBezTo>
                    <a:pt x="14991" y="12406"/>
                    <a:pt x="15043" y="12411"/>
                    <a:pt x="15082" y="12379"/>
                  </a:cubicBezTo>
                  <a:cubicBezTo>
                    <a:pt x="15194" y="12298"/>
                    <a:pt x="15443" y="12142"/>
                    <a:pt x="15791" y="12126"/>
                  </a:cubicBezTo>
                  <a:cubicBezTo>
                    <a:pt x="16236" y="12104"/>
                    <a:pt x="16524" y="12287"/>
                    <a:pt x="16649" y="12379"/>
                  </a:cubicBezTo>
                  <a:cubicBezTo>
                    <a:pt x="16688" y="12406"/>
                    <a:pt x="16740" y="12411"/>
                    <a:pt x="16780" y="12379"/>
                  </a:cubicBezTo>
                  <a:cubicBezTo>
                    <a:pt x="16891" y="12298"/>
                    <a:pt x="17139" y="12142"/>
                    <a:pt x="17486" y="12126"/>
                  </a:cubicBezTo>
                  <a:cubicBezTo>
                    <a:pt x="17931" y="12104"/>
                    <a:pt x="18221" y="12282"/>
                    <a:pt x="18346" y="12379"/>
                  </a:cubicBezTo>
                  <a:cubicBezTo>
                    <a:pt x="18385" y="12406"/>
                    <a:pt x="18438" y="12411"/>
                    <a:pt x="18477" y="12379"/>
                  </a:cubicBezTo>
                  <a:cubicBezTo>
                    <a:pt x="18588" y="12298"/>
                    <a:pt x="18836" y="12142"/>
                    <a:pt x="19183" y="12126"/>
                  </a:cubicBezTo>
                  <a:cubicBezTo>
                    <a:pt x="19629" y="12104"/>
                    <a:pt x="19917" y="12282"/>
                    <a:pt x="20035" y="12379"/>
                  </a:cubicBezTo>
                  <a:cubicBezTo>
                    <a:pt x="20074" y="12406"/>
                    <a:pt x="20133" y="12411"/>
                    <a:pt x="20166" y="12379"/>
                  </a:cubicBezTo>
                  <a:cubicBezTo>
                    <a:pt x="20258" y="12309"/>
                    <a:pt x="20441" y="12191"/>
                    <a:pt x="20723" y="12143"/>
                  </a:cubicBezTo>
                  <a:cubicBezTo>
                    <a:pt x="20775" y="12132"/>
                    <a:pt x="20809" y="12093"/>
                    <a:pt x="20803" y="12050"/>
                  </a:cubicBezTo>
                  <a:cubicBezTo>
                    <a:pt x="20613" y="11159"/>
                    <a:pt x="19727" y="10349"/>
                    <a:pt x="18370" y="9712"/>
                  </a:cubicBezTo>
                  <a:cubicBezTo>
                    <a:pt x="18292" y="9674"/>
                    <a:pt x="18280" y="9587"/>
                    <a:pt x="18346" y="9533"/>
                  </a:cubicBezTo>
                  <a:cubicBezTo>
                    <a:pt x="18778" y="9171"/>
                    <a:pt x="19086" y="8463"/>
                    <a:pt x="19269" y="7896"/>
                  </a:cubicBezTo>
                  <a:cubicBezTo>
                    <a:pt x="19433" y="7404"/>
                    <a:pt x="19033" y="6908"/>
                    <a:pt x="18424" y="6833"/>
                  </a:cubicBezTo>
                  <a:cubicBezTo>
                    <a:pt x="18325" y="6822"/>
                    <a:pt x="18226" y="6811"/>
                    <a:pt x="18108" y="6801"/>
                  </a:cubicBezTo>
                  <a:cubicBezTo>
                    <a:pt x="17931" y="6784"/>
                    <a:pt x="17820" y="6639"/>
                    <a:pt x="17873" y="6498"/>
                  </a:cubicBezTo>
                  <a:cubicBezTo>
                    <a:pt x="18390" y="5002"/>
                    <a:pt x="17291" y="3835"/>
                    <a:pt x="15823" y="3646"/>
                  </a:cubicBezTo>
                  <a:cubicBezTo>
                    <a:pt x="15706" y="3630"/>
                    <a:pt x="15606" y="3559"/>
                    <a:pt x="15580" y="3462"/>
                  </a:cubicBezTo>
                  <a:cubicBezTo>
                    <a:pt x="15246" y="2187"/>
                    <a:pt x="14335" y="1550"/>
                    <a:pt x="12769" y="1490"/>
                  </a:cubicBezTo>
                  <a:cubicBezTo>
                    <a:pt x="11196" y="1431"/>
                    <a:pt x="11151" y="697"/>
                    <a:pt x="11250" y="287"/>
                  </a:cubicBezTo>
                  <a:cubicBezTo>
                    <a:pt x="11289" y="136"/>
                    <a:pt x="11138" y="0"/>
                    <a:pt x="10955" y="0"/>
                  </a:cubicBezTo>
                  <a:close/>
                  <a:moveTo>
                    <a:pt x="560" y="12602"/>
                  </a:moveTo>
                  <a:cubicBezTo>
                    <a:pt x="420" y="12602"/>
                    <a:pt x="280" y="12648"/>
                    <a:pt x="171" y="12737"/>
                  </a:cubicBezTo>
                  <a:lnTo>
                    <a:pt x="59" y="12823"/>
                  </a:lnTo>
                  <a:cubicBezTo>
                    <a:pt x="6" y="12861"/>
                    <a:pt x="-12" y="12920"/>
                    <a:pt x="8" y="12980"/>
                  </a:cubicBezTo>
                  <a:lnTo>
                    <a:pt x="2524" y="21254"/>
                  </a:lnTo>
                  <a:cubicBezTo>
                    <a:pt x="2583" y="21459"/>
                    <a:pt x="2805" y="21600"/>
                    <a:pt x="3060" y="21600"/>
                  </a:cubicBezTo>
                  <a:lnTo>
                    <a:pt x="18522" y="21600"/>
                  </a:lnTo>
                  <a:cubicBezTo>
                    <a:pt x="18777" y="21600"/>
                    <a:pt x="18999" y="21459"/>
                    <a:pt x="19058" y="21254"/>
                  </a:cubicBezTo>
                  <a:lnTo>
                    <a:pt x="21568" y="13000"/>
                  </a:lnTo>
                  <a:cubicBezTo>
                    <a:pt x="21588" y="12941"/>
                    <a:pt x="21561" y="12871"/>
                    <a:pt x="21509" y="12828"/>
                  </a:cubicBezTo>
                  <a:lnTo>
                    <a:pt x="21392" y="12737"/>
                  </a:lnTo>
                  <a:cubicBezTo>
                    <a:pt x="21176" y="12559"/>
                    <a:pt x="20828" y="12559"/>
                    <a:pt x="20612" y="12737"/>
                  </a:cubicBezTo>
                  <a:lnTo>
                    <a:pt x="20541" y="12791"/>
                  </a:lnTo>
                  <a:cubicBezTo>
                    <a:pt x="20324" y="12969"/>
                    <a:pt x="19977" y="12969"/>
                    <a:pt x="19761" y="12791"/>
                  </a:cubicBezTo>
                  <a:lnTo>
                    <a:pt x="19689" y="12737"/>
                  </a:lnTo>
                  <a:cubicBezTo>
                    <a:pt x="19473" y="12559"/>
                    <a:pt x="19125" y="12559"/>
                    <a:pt x="18909" y="12737"/>
                  </a:cubicBezTo>
                  <a:lnTo>
                    <a:pt x="18837" y="12791"/>
                  </a:lnTo>
                  <a:cubicBezTo>
                    <a:pt x="18621" y="12969"/>
                    <a:pt x="18273" y="12969"/>
                    <a:pt x="18057" y="12791"/>
                  </a:cubicBezTo>
                  <a:lnTo>
                    <a:pt x="17985" y="12737"/>
                  </a:lnTo>
                  <a:cubicBezTo>
                    <a:pt x="17769" y="12559"/>
                    <a:pt x="17422" y="12559"/>
                    <a:pt x="17205" y="12737"/>
                  </a:cubicBezTo>
                  <a:lnTo>
                    <a:pt x="17134" y="12791"/>
                  </a:lnTo>
                  <a:cubicBezTo>
                    <a:pt x="16918" y="12969"/>
                    <a:pt x="16570" y="12969"/>
                    <a:pt x="16354" y="12791"/>
                  </a:cubicBezTo>
                  <a:lnTo>
                    <a:pt x="16282" y="12737"/>
                  </a:lnTo>
                  <a:cubicBezTo>
                    <a:pt x="16066" y="12559"/>
                    <a:pt x="15718" y="12559"/>
                    <a:pt x="15502" y="12737"/>
                  </a:cubicBezTo>
                  <a:lnTo>
                    <a:pt x="15430" y="12791"/>
                  </a:lnTo>
                  <a:cubicBezTo>
                    <a:pt x="15214" y="12969"/>
                    <a:pt x="14867" y="12969"/>
                    <a:pt x="14650" y="12791"/>
                  </a:cubicBezTo>
                  <a:lnTo>
                    <a:pt x="14579" y="12737"/>
                  </a:lnTo>
                  <a:cubicBezTo>
                    <a:pt x="14362" y="12559"/>
                    <a:pt x="14015" y="12559"/>
                    <a:pt x="13799" y="12737"/>
                  </a:cubicBezTo>
                  <a:lnTo>
                    <a:pt x="13727" y="12796"/>
                  </a:lnTo>
                  <a:cubicBezTo>
                    <a:pt x="13511" y="12974"/>
                    <a:pt x="13163" y="12974"/>
                    <a:pt x="12947" y="12796"/>
                  </a:cubicBezTo>
                  <a:lnTo>
                    <a:pt x="12875" y="12742"/>
                  </a:lnTo>
                  <a:cubicBezTo>
                    <a:pt x="12659" y="12564"/>
                    <a:pt x="12311" y="12564"/>
                    <a:pt x="12095" y="12742"/>
                  </a:cubicBezTo>
                  <a:lnTo>
                    <a:pt x="12024" y="12796"/>
                  </a:lnTo>
                  <a:cubicBezTo>
                    <a:pt x="11807" y="12974"/>
                    <a:pt x="11460" y="12974"/>
                    <a:pt x="11244" y="12796"/>
                  </a:cubicBezTo>
                  <a:lnTo>
                    <a:pt x="11172" y="12742"/>
                  </a:lnTo>
                  <a:cubicBezTo>
                    <a:pt x="10956" y="12569"/>
                    <a:pt x="10608" y="12569"/>
                    <a:pt x="10392" y="12742"/>
                  </a:cubicBezTo>
                  <a:lnTo>
                    <a:pt x="10320" y="12796"/>
                  </a:lnTo>
                  <a:cubicBezTo>
                    <a:pt x="10104" y="12969"/>
                    <a:pt x="9756" y="12969"/>
                    <a:pt x="9540" y="12796"/>
                  </a:cubicBezTo>
                  <a:lnTo>
                    <a:pt x="9468" y="12737"/>
                  </a:lnTo>
                  <a:cubicBezTo>
                    <a:pt x="9252" y="12559"/>
                    <a:pt x="8905" y="12564"/>
                    <a:pt x="8688" y="12737"/>
                  </a:cubicBezTo>
                  <a:lnTo>
                    <a:pt x="8617" y="12791"/>
                  </a:lnTo>
                  <a:cubicBezTo>
                    <a:pt x="8401" y="12969"/>
                    <a:pt x="8053" y="12969"/>
                    <a:pt x="7837" y="12791"/>
                  </a:cubicBezTo>
                  <a:lnTo>
                    <a:pt x="7765" y="12737"/>
                  </a:lnTo>
                  <a:cubicBezTo>
                    <a:pt x="7549" y="12564"/>
                    <a:pt x="7201" y="12564"/>
                    <a:pt x="6985" y="12737"/>
                  </a:cubicBezTo>
                  <a:lnTo>
                    <a:pt x="6913" y="12791"/>
                  </a:lnTo>
                  <a:cubicBezTo>
                    <a:pt x="6697" y="12969"/>
                    <a:pt x="6350" y="12969"/>
                    <a:pt x="6133" y="12791"/>
                  </a:cubicBezTo>
                  <a:lnTo>
                    <a:pt x="6062" y="12737"/>
                  </a:lnTo>
                  <a:cubicBezTo>
                    <a:pt x="5845" y="12559"/>
                    <a:pt x="5498" y="12559"/>
                    <a:pt x="5282" y="12737"/>
                  </a:cubicBezTo>
                  <a:lnTo>
                    <a:pt x="5210" y="12791"/>
                  </a:lnTo>
                  <a:cubicBezTo>
                    <a:pt x="4994" y="12969"/>
                    <a:pt x="4646" y="12969"/>
                    <a:pt x="4430" y="12791"/>
                  </a:cubicBezTo>
                  <a:lnTo>
                    <a:pt x="4358" y="12737"/>
                  </a:lnTo>
                  <a:cubicBezTo>
                    <a:pt x="4142" y="12559"/>
                    <a:pt x="3794" y="12559"/>
                    <a:pt x="3578" y="12737"/>
                  </a:cubicBezTo>
                  <a:lnTo>
                    <a:pt x="3507" y="12791"/>
                  </a:lnTo>
                  <a:cubicBezTo>
                    <a:pt x="3290" y="12964"/>
                    <a:pt x="2943" y="12964"/>
                    <a:pt x="2727" y="12791"/>
                  </a:cubicBezTo>
                  <a:lnTo>
                    <a:pt x="2655" y="12737"/>
                  </a:lnTo>
                  <a:cubicBezTo>
                    <a:pt x="2439" y="12559"/>
                    <a:pt x="2091" y="12559"/>
                    <a:pt x="1875" y="12737"/>
                  </a:cubicBezTo>
                  <a:lnTo>
                    <a:pt x="1803" y="12791"/>
                  </a:lnTo>
                  <a:cubicBezTo>
                    <a:pt x="1587" y="12969"/>
                    <a:pt x="1239" y="12969"/>
                    <a:pt x="1023" y="12791"/>
                  </a:cubicBezTo>
                  <a:lnTo>
                    <a:pt x="951" y="12737"/>
                  </a:lnTo>
                  <a:cubicBezTo>
                    <a:pt x="843" y="12648"/>
                    <a:pt x="701" y="12602"/>
                    <a:pt x="560" y="12602"/>
                  </a:cubicBezTo>
                  <a:close/>
                </a:path>
              </a:pathLst>
            </a:custGeom>
            <a:solidFill>
              <a:srgbClr val="00000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4" name="どくろ"/>
            <p:cNvSpPr/>
            <p:nvPr/>
          </p:nvSpPr>
          <p:spPr>
            <a:xfrm>
              <a:off x="96555" y="123154"/>
              <a:ext cx="550928" cy="78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547" fill="norm" stroke="1" extrusionOk="0">
                  <a:moveTo>
                    <a:pt x="10621" y="0"/>
                  </a:moveTo>
                  <a:cubicBezTo>
                    <a:pt x="8452" y="0"/>
                    <a:pt x="6450" y="505"/>
                    <a:pt x="4985" y="1420"/>
                  </a:cubicBezTo>
                  <a:cubicBezTo>
                    <a:pt x="3496" y="2351"/>
                    <a:pt x="2676" y="3652"/>
                    <a:pt x="2676" y="5082"/>
                  </a:cubicBezTo>
                  <a:cubicBezTo>
                    <a:pt x="2676" y="6422"/>
                    <a:pt x="3143" y="6794"/>
                    <a:pt x="4370" y="7570"/>
                  </a:cubicBezTo>
                  <a:cubicBezTo>
                    <a:pt x="4340" y="7270"/>
                    <a:pt x="4246" y="7098"/>
                    <a:pt x="4021" y="6689"/>
                  </a:cubicBezTo>
                  <a:cubicBezTo>
                    <a:pt x="3978" y="6612"/>
                    <a:pt x="3931" y="6527"/>
                    <a:pt x="3879" y="6433"/>
                  </a:cubicBezTo>
                  <a:cubicBezTo>
                    <a:pt x="3439" y="5619"/>
                    <a:pt x="3776" y="4807"/>
                    <a:pt x="3791" y="4773"/>
                  </a:cubicBezTo>
                  <a:lnTo>
                    <a:pt x="4155" y="4851"/>
                  </a:lnTo>
                  <a:lnTo>
                    <a:pt x="4521" y="4929"/>
                  </a:lnTo>
                  <a:cubicBezTo>
                    <a:pt x="4518" y="4936"/>
                    <a:pt x="4245" y="5601"/>
                    <a:pt x="4590" y="6237"/>
                  </a:cubicBezTo>
                  <a:cubicBezTo>
                    <a:pt x="4640" y="6331"/>
                    <a:pt x="4687" y="6414"/>
                    <a:pt x="4729" y="6491"/>
                  </a:cubicBezTo>
                  <a:cubicBezTo>
                    <a:pt x="5021" y="7020"/>
                    <a:pt x="5143" y="7240"/>
                    <a:pt x="5143" y="7835"/>
                  </a:cubicBezTo>
                  <a:cubicBezTo>
                    <a:pt x="5143" y="8142"/>
                    <a:pt x="5028" y="8416"/>
                    <a:pt x="4918" y="8681"/>
                  </a:cubicBezTo>
                  <a:cubicBezTo>
                    <a:pt x="4785" y="8999"/>
                    <a:pt x="4670" y="9274"/>
                    <a:pt x="4760" y="9569"/>
                  </a:cubicBezTo>
                  <a:cubicBezTo>
                    <a:pt x="4915" y="10082"/>
                    <a:pt x="5546" y="10399"/>
                    <a:pt x="6042" y="10399"/>
                  </a:cubicBezTo>
                  <a:cubicBezTo>
                    <a:pt x="7019" y="10399"/>
                    <a:pt x="7441" y="11009"/>
                    <a:pt x="7573" y="11479"/>
                  </a:cubicBezTo>
                  <a:lnTo>
                    <a:pt x="8480" y="11479"/>
                  </a:lnTo>
                  <a:lnTo>
                    <a:pt x="8480" y="10919"/>
                  </a:lnTo>
                  <a:lnTo>
                    <a:pt x="9243" y="10919"/>
                  </a:lnTo>
                  <a:lnTo>
                    <a:pt x="9243" y="11479"/>
                  </a:lnTo>
                  <a:lnTo>
                    <a:pt x="10238" y="11479"/>
                  </a:lnTo>
                  <a:lnTo>
                    <a:pt x="10238" y="10919"/>
                  </a:lnTo>
                  <a:lnTo>
                    <a:pt x="11001" y="10919"/>
                  </a:lnTo>
                  <a:lnTo>
                    <a:pt x="11001" y="11479"/>
                  </a:lnTo>
                  <a:lnTo>
                    <a:pt x="11999" y="11479"/>
                  </a:lnTo>
                  <a:lnTo>
                    <a:pt x="11999" y="10919"/>
                  </a:lnTo>
                  <a:lnTo>
                    <a:pt x="12760" y="10919"/>
                  </a:lnTo>
                  <a:lnTo>
                    <a:pt x="12760" y="11479"/>
                  </a:lnTo>
                  <a:lnTo>
                    <a:pt x="13669" y="11479"/>
                  </a:lnTo>
                  <a:cubicBezTo>
                    <a:pt x="13801" y="11009"/>
                    <a:pt x="14223" y="10399"/>
                    <a:pt x="15200" y="10399"/>
                  </a:cubicBezTo>
                  <a:cubicBezTo>
                    <a:pt x="15696" y="10399"/>
                    <a:pt x="16327" y="10082"/>
                    <a:pt x="16482" y="9569"/>
                  </a:cubicBezTo>
                  <a:cubicBezTo>
                    <a:pt x="16572" y="9274"/>
                    <a:pt x="16457" y="8999"/>
                    <a:pt x="16324" y="8681"/>
                  </a:cubicBezTo>
                  <a:cubicBezTo>
                    <a:pt x="16214" y="8416"/>
                    <a:pt x="16099" y="8142"/>
                    <a:pt x="16099" y="7835"/>
                  </a:cubicBezTo>
                  <a:cubicBezTo>
                    <a:pt x="16099" y="7239"/>
                    <a:pt x="16219" y="7020"/>
                    <a:pt x="16511" y="6491"/>
                  </a:cubicBezTo>
                  <a:cubicBezTo>
                    <a:pt x="16553" y="6414"/>
                    <a:pt x="16599" y="6331"/>
                    <a:pt x="16650" y="6237"/>
                  </a:cubicBezTo>
                  <a:cubicBezTo>
                    <a:pt x="16994" y="5601"/>
                    <a:pt x="16724" y="4936"/>
                    <a:pt x="16721" y="4929"/>
                  </a:cubicBezTo>
                  <a:lnTo>
                    <a:pt x="17451" y="4773"/>
                  </a:lnTo>
                  <a:cubicBezTo>
                    <a:pt x="17466" y="4807"/>
                    <a:pt x="17804" y="5619"/>
                    <a:pt x="17362" y="6433"/>
                  </a:cubicBezTo>
                  <a:cubicBezTo>
                    <a:pt x="17311" y="6527"/>
                    <a:pt x="17264" y="6611"/>
                    <a:pt x="17221" y="6688"/>
                  </a:cubicBezTo>
                  <a:cubicBezTo>
                    <a:pt x="16996" y="7097"/>
                    <a:pt x="16901" y="7270"/>
                    <a:pt x="16872" y="7570"/>
                  </a:cubicBezTo>
                  <a:cubicBezTo>
                    <a:pt x="18099" y="6794"/>
                    <a:pt x="18566" y="6422"/>
                    <a:pt x="18566" y="5082"/>
                  </a:cubicBezTo>
                  <a:cubicBezTo>
                    <a:pt x="18566" y="3652"/>
                    <a:pt x="17744" y="2352"/>
                    <a:pt x="16255" y="1420"/>
                  </a:cubicBezTo>
                  <a:cubicBezTo>
                    <a:pt x="14790" y="505"/>
                    <a:pt x="12790" y="0"/>
                    <a:pt x="10621" y="0"/>
                  </a:cubicBezTo>
                  <a:close/>
                  <a:moveTo>
                    <a:pt x="7922" y="5910"/>
                  </a:moveTo>
                  <a:cubicBezTo>
                    <a:pt x="10338" y="5910"/>
                    <a:pt x="9900" y="7158"/>
                    <a:pt x="9461" y="7626"/>
                  </a:cubicBezTo>
                  <a:cubicBezTo>
                    <a:pt x="9021" y="8094"/>
                    <a:pt x="7592" y="9302"/>
                    <a:pt x="6384" y="8054"/>
                  </a:cubicBezTo>
                  <a:cubicBezTo>
                    <a:pt x="5176" y="6806"/>
                    <a:pt x="6275" y="5910"/>
                    <a:pt x="7922" y="5910"/>
                  </a:cubicBezTo>
                  <a:close/>
                  <a:moveTo>
                    <a:pt x="13319" y="5910"/>
                  </a:moveTo>
                  <a:cubicBezTo>
                    <a:pt x="14966" y="5910"/>
                    <a:pt x="16063" y="6806"/>
                    <a:pt x="14855" y="8054"/>
                  </a:cubicBezTo>
                  <a:cubicBezTo>
                    <a:pt x="13647" y="9302"/>
                    <a:pt x="12220" y="8094"/>
                    <a:pt x="11781" y="7626"/>
                  </a:cubicBezTo>
                  <a:cubicBezTo>
                    <a:pt x="11342" y="7158"/>
                    <a:pt x="10904" y="5910"/>
                    <a:pt x="13319" y="5910"/>
                  </a:cubicBezTo>
                  <a:close/>
                  <a:moveTo>
                    <a:pt x="10621" y="8587"/>
                  </a:moveTo>
                  <a:cubicBezTo>
                    <a:pt x="11915" y="8863"/>
                    <a:pt x="11935" y="9797"/>
                    <a:pt x="11568" y="10103"/>
                  </a:cubicBezTo>
                  <a:cubicBezTo>
                    <a:pt x="11202" y="10409"/>
                    <a:pt x="10621" y="9935"/>
                    <a:pt x="10621" y="9935"/>
                  </a:cubicBezTo>
                  <a:cubicBezTo>
                    <a:pt x="10621" y="9935"/>
                    <a:pt x="10040" y="10409"/>
                    <a:pt x="9674" y="10103"/>
                  </a:cubicBezTo>
                  <a:cubicBezTo>
                    <a:pt x="9307" y="9797"/>
                    <a:pt x="9327" y="8863"/>
                    <a:pt x="10621" y="8587"/>
                  </a:cubicBezTo>
                  <a:close/>
                  <a:moveTo>
                    <a:pt x="5992" y="10937"/>
                  </a:moveTo>
                  <a:cubicBezTo>
                    <a:pt x="6051" y="12945"/>
                    <a:pt x="6696" y="13311"/>
                    <a:pt x="7391" y="13396"/>
                  </a:cubicBezTo>
                  <a:cubicBezTo>
                    <a:pt x="8607" y="13545"/>
                    <a:pt x="10601" y="13547"/>
                    <a:pt x="10621" y="13547"/>
                  </a:cubicBezTo>
                  <a:cubicBezTo>
                    <a:pt x="10641" y="13547"/>
                    <a:pt x="12634" y="13545"/>
                    <a:pt x="13848" y="13396"/>
                  </a:cubicBezTo>
                  <a:cubicBezTo>
                    <a:pt x="14988" y="13256"/>
                    <a:pt x="15221" y="12164"/>
                    <a:pt x="15250" y="10937"/>
                  </a:cubicBezTo>
                  <a:cubicBezTo>
                    <a:pt x="15233" y="10938"/>
                    <a:pt x="15215" y="10941"/>
                    <a:pt x="15197" y="10941"/>
                  </a:cubicBezTo>
                  <a:cubicBezTo>
                    <a:pt x="14628" y="10941"/>
                    <a:pt x="14455" y="11406"/>
                    <a:pt x="14403" y="11637"/>
                  </a:cubicBezTo>
                  <a:lnTo>
                    <a:pt x="14403" y="12580"/>
                  </a:lnTo>
                  <a:lnTo>
                    <a:pt x="13640" y="12580"/>
                  </a:lnTo>
                  <a:lnTo>
                    <a:pt x="13640" y="12020"/>
                  </a:lnTo>
                  <a:lnTo>
                    <a:pt x="12760" y="12020"/>
                  </a:lnTo>
                  <a:lnTo>
                    <a:pt x="12760" y="12580"/>
                  </a:lnTo>
                  <a:lnTo>
                    <a:pt x="11997" y="12580"/>
                  </a:lnTo>
                  <a:lnTo>
                    <a:pt x="11997" y="12020"/>
                  </a:lnTo>
                  <a:lnTo>
                    <a:pt x="11001" y="12020"/>
                  </a:lnTo>
                  <a:lnTo>
                    <a:pt x="11001" y="12580"/>
                  </a:lnTo>
                  <a:lnTo>
                    <a:pt x="10238" y="12580"/>
                  </a:lnTo>
                  <a:lnTo>
                    <a:pt x="10238" y="12020"/>
                  </a:lnTo>
                  <a:lnTo>
                    <a:pt x="9243" y="12020"/>
                  </a:lnTo>
                  <a:lnTo>
                    <a:pt x="9243" y="12580"/>
                  </a:lnTo>
                  <a:lnTo>
                    <a:pt x="8480" y="12580"/>
                  </a:lnTo>
                  <a:lnTo>
                    <a:pt x="8480" y="12020"/>
                  </a:lnTo>
                  <a:lnTo>
                    <a:pt x="7599" y="12020"/>
                  </a:lnTo>
                  <a:lnTo>
                    <a:pt x="7599" y="12580"/>
                  </a:lnTo>
                  <a:lnTo>
                    <a:pt x="6836" y="12580"/>
                  </a:lnTo>
                  <a:lnTo>
                    <a:pt x="6836" y="11637"/>
                  </a:lnTo>
                  <a:cubicBezTo>
                    <a:pt x="6785" y="11406"/>
                    <a:pt x="6611" y="10941"/>
                    <a:pt x="6042" y="10941"/>
                  </a:cubicBezTo>
                  <a:cubicBezTo>
                    <a:pt x="6025" y="10941"/>
                    <a:pt x="6008" y="10938"/>
                    <a:pt x="5992" y="10937"/>
                  </a:cubicBezTo>
                  <a:close/>
                  <a:moveTo>
                    <a:pt x="18724" y="11960"/>
                  </a:moveTo>
                  <a:cubicBezTo>
                    <a:pt x="18679" y="11960"/>
                    <a:pt x="18630" y="11962"/>
                    <a:pt x="18578" y="11965"/>
                  </a:cubicBezTo>
                  <a:cubicBezTo>
                    <a:pt x="17773" y="12017"/>
                    <a:pt x="17571" y="12819"/>
                    <a:pt x="16975" y="13190"/>
                  </a:cubicBezTo>
                  <a:cubicBezTo>
                    <a:pt x="16446" y="13520"/>
                    <a:pt x="3685" y="18765"/>
                    <a:pt x="3126" y="19006"/>
                  </a:cubicBezTo>
                  <a:cubicBezTo>
                    <a:pt x="2780" y="19156"/>
                    <a:pt x="2366" y="19181"/>
                    <a:pt x="1954" y="19181"/>
                  </a:cubicBezTo>
                  <a:cubicBezTo>
                    <a:pt x="1744" y="19181"/>
                    <a:pt x="1534" y="19175"/>
                    <a:pt x="1334" y="19175"/>
                  </a:cubicBezTo>
                  <a:cubicBezTo>
                    <a:pt x="731" y="19175"/>
                    <a:pt x="215" y="19234"/>
                    <a:pt x="37" y="19710"/>
                  </a:cubicBezTo>
                  <a:cubicBezTo>
                    <a:pt x="-177" y="20284"/>
                    <a:pt x="567" y="20350"/>
                    <a:pt x="1329" y="20802"/>
                  </a:cubicBezTo>
                  <a:cubicBezTo>
                    <a:pt x="1924" y="21156"/>
                    <a:pt x="1829" y="21547"/>
                    <a:pt x="2523" y="21547"/>
                  </a:cubicBezTo>
                  <a:cubicBezTo>
                    <a:pt x="2570" y="21547"/>
                    <a:pt x="2622" y="21545"/>
                    <a:pt x="2676" y="21541"/>
                  </a:cubicBezTo>
                  <a:cubicBezTo>
                    <a:pt x="3480" y="21487"/>
                    <a:pt x="3676" y="20683"/>
                    <a:pt x="4269" y="20310"/>
                  </a:cubicBezTo>
                  <a:cubicBezTo>
                    <a:pt x="4796" y="19978"/>
                    <a:pt x="17548" y="14736"/>
                    <a:pt x="18109" y="14497"/>
                  </a:cubicBezTo>
                  <a:cubicBezTo>
                    <a:pt x="18446" y="14353"/>
                    <a:pt x="18847" y="14327"/>
                    <a:pt x="19248" y="14327"/>
                  </a:cubicBezTo>
                  <a:cubicBezTo>
                    <a:pt x="19480" y="14327"/>
                    <a:pt x="19714" y="14336"/>
                    <a:pt x="19934" y="14336"/>
                  </a:cubicBezTo>
                  <a:cubicBezTo>
                    <a:pt x="20523" y="14336"/>
                    <a:pt x="21024" y="14272"/>
                    <a:pt x="21202" y="13805"/>
                  </a:cubicBezTo>
                  <a:cubicBezTo>
                    <a:pt x="21421" y="13232"/>
                    <a:pt x="20676" y="13163"/>
                    <a:pt x="19917" y="12708"/>
                  </a:cubicBezTo>
                  <a:cubicBezTo>
                    <a:pt x="19323" y="12351"/>
                    <a:pt x="19425" y="11960"/>
                    <a:pt x="18724" y="11960"/>
                  </a:cubicBezTo>
                  <a:close/>
                  <a:moveTo>
                    <a:pt x="2384" y="11965"/>
                  </a:moveTo>
                  <a:cubicBezTo>
                    <a:pt x="1828" y="12014"/>
                    <a:pt x="1878" y="12376"/>
                    <a:pt x="1324" y="12708"/>
                  </a:cubicBezTo>
                  <a:cubicBezTo>
                    <a:pt x="566" y="13163"/>
                    <a:pt x="-179" y="13232"/>
                    <a:pt x="40" y="13805"/>
                  </a:cubicBezTo>
                  <a:cubicBezTo>
                    <a:pt x="399" y="14747"/>
                    <a:pt x="2077" y="14046"/>
                    <a:pt x="3133" y="14497"/>
                  </a:cubicBezTo>
                  <a:cubicBezTo>
                    <a:pt x="3352" y="14590"/>
                    <a:pt x="5429" y="15447"/>
                    <a:pt x="7913" y="16476"/>
                  </a:cubicBezTo>
                  <a:cubicBezTo>
                    <a:pt x="8576" y="16201"/>
                    <a:pt x="9270" y="15914"/>
                    <a:pt x="9963" y="15625"/>
                  </a:cubicBezTo>
                  <a:cubicBezTo>
                    <a:pt x="7086" y="14426"/>
                    <a:pt x="4499" y="13335"/>
                    <a:pt x="4267" y="13190"/>
                  </a:cubicBezTo>
                  <a:cubicBezTo>
                    <a:pt x="3671" y="12819"/>
                    <a:pt x="3468" y="12017"/>
                    <a:pt x="2664" y="11965"/>
                  </a:cubicBezTo>
                  <a:cubicBezTo>
                    <a:pt x="2556" y="11958"/>
                    <a:pt x="2464" y="11958"/>
                    <a:pt x="2384" y="11965"/>
                  </a:cubicBezTo>
                  <a:close/>
                  <a:moveTo>
                    <a:pt x="13327" y="17024"/>
                  </a:moveTo>
                  <a:cubicBezTo>
                    <a:pt x="12662" y="17299"/>
                    <a:pt x="11972" y="17587"/>
                    <a:pt x="11279" y="17875"/>
                  </a:cubicBezTo>
                  <a:cubicBezTo>
                    <a:pt x="14155" y="19074"/>
                    <a:pt x="16739" y="20164"/>
                    <a:pt x="16970" y="20310"/>
                  </a:cubicBezTo>
                  <a:cubicBezTo>
                    <a:pt x="17563" y="20683"/>
                    <a:pt x="17762" y="21487"/>
                    <a:pt x="18566" y="21541"/>
                  </a:cubicBezTo>
                  <a:cubicBezTo>
                    <a:pt x="19428" y="21600"/>
                    <a:pt x="19275" y="21180"/>
                    <a:pt x="19910" y="20802"/>
                  </a:cubicBezTo>
                  <a:cubicBezTo>
                    <a:pt x="20673" y="20350"/>
                    <a:pt x="21417" y="20284"/>
                    <a:pt x="21202" y="19710"/>
                  </a:cubicBezTo>
                  <a:cubicBezTo>
                    <a:pt x="20850" y="18767"/>
                    <a:pt x="19169" y="19461"/>
                    <a:pt x="18116" y="19006"/>
                  </a:cubicBezTo>
                  <a:cubicBezTo>
                    <a:pt x="17898" y="18912"/>
                    <a:pt x="15814" y="18054"/>
                    <a:pt x="13327" y="17024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86" name="椅子"/>
          <p:cNvSpPr/>
          <p:nvPr/>
        </p:nvSpPr>
        <p:spPr>
          <a:xfrm flipH="1">
            <a:off x="7829911" y="2090915"/>
            <a:ext cx="754882" cy="927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5" fill="norm" stroke="1" extrusionOk="0">
                <a:moveTo>
                  <a:pt x="19748" y="3"/>
                </a:moveTo>
                <a:cubicBezTo>
                  <a:pt x="19500" y="-25"/>
                  <a:pt x="19269" y="113"/>
                  <a:pt x="19228" y="313"/>
                </a:cubicBezTo>
                <a:lnTo>
                  <a:pt x="17274" y="9415"/>
                </a:lnTo>
                <a:cubicBezTo>
                  <a:pt x="17210" y="9715"/>
                  <a:pt x="17210" y="10021"/>
                  <a:pt x="17276" y="10321"/>
                </a:cubicBezTo>
                <a:lnTo>
                  <a:pt x="17770" y="12234"/>
                </a:lnTo>
                <a:lnTo>
                  <a:pt x="3899" y="11477"/>
                </a:lnTo>
                <a:cubicBezTo>
                  <a:pt x="3299" y="11448"/>
                  <a:pt x="2762" y="11777"/>
                  <a:pt x="2634" y="12254"/>
                </a:cubicBezTo>
                <a:lnTo>
                  <a:pt x="0" y="21575"/>
                </a:lnTo>
                <a:lnTo>
                  <a:pt x="1501" y="21575"/>
                </a:lnTo>
                <a:lnTo>
                  <a:pt x="3905" y="14727"/>
                </a:lnTo>
                <a:cubicBezTo>
                  <a:pt x="4178" y="14061"/>
                  <a:pt x="4985" y="13637"/>
                  <a:pt x="5896" y="13682"/>
                </a:cubicBezTo>
                <a:lnTo>
                  <a:pt x="16629" y="14206"/>
                </a:lnTo>
                <a:cubicBezTo>
                  <a:pt x="17536" y="14250"/>
                  <a:pt x="18294" y="14752"/>
                  <a:pt x="18500" y="15443"/>
                </a:cubicBezTo>
                <a:lnTo>
                  <a:pt x="20287" y="21575"/>
                </a:lnTo>
                <a:lnTo>
                  <a:pt x="21600" y="21575"/>
                </a:lnTo>
                <a:lnTo>
                  <a:pt x="21165" y="19444"/>
                </a:lnTo>
                <a:lnTo>
                  <a:pt x="19771" y="12633"/>
                </a:lnTo>
                <a:lnTo>
                  <a:pt x="19711" y="12340"/>
                </a:lnTo>
                <a:lnTo>
                  <a:pt x="19265" y="10167"/>
                </a:lnTo>
                <a:cubicBezTo>
                  <a:pt x="19222" y="9957"/>
                  <a:pt x="19223" y="9742"/>
                  <a:pt x="19267" y="9532"/>
                </a:cubicBezTo>
                <a:lnTo>
                  <a:pt x="21144" y="521"/>
                </a:lnTo>
                <a:cubicBezTo>
                  <a:pt x="21187" y="312"/>
                  <a:pt x="21010" y="115"/>
                  <a:pt x="20752" y="86"/>
                </a:cubicBezTo>
                <a:lnTo>
                  <a:pt x="19748" y="3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87" name="稲妻"/>
          <p:cNvSpPr/>
          <p:nvPr/>
        </p:nvSpPr>
        <p:spPr>
          <a:xfrm>
            <a:off x="7989848" y="2068640"/>
            <a:ext cx="435009" cy="780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808" y="0"/>
                </a:moveTo>
                <a:lnTo>
                  <a:pt x="0" y="12520"/>
                </a:lnTo>
                <a:lnTo>
                  <a:pt x="12017" y="12520"/>
                </a:lnTo>
                <a:lnTo>
                  <a:pt x="9664" y="21600"/>
                </a:lnTo>
                <a:lnTo>
                  <a:pt x="21600" y="8375"/>
                </a:lnTo>
                <a:lnTo>
                  <a:pt x="11515" y="8375"/>
                </a:lnTo>
                <a:lnTo>
                  <a:pt x="16221" y="0"/>
                </a:lnTo>
                <a:lnTo>
                  <a:pt x="6808" y="0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988" name="四角形 四角形" descr="四角形 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325" y="1890715"/>
            <a:ext cx="3740853" cy="2226172"/>
          </a:xfrm>
          <a:prstGeom prst="rect">
            <a:avLst/>
          </a:prstGeom>
        </p:spPr>
      </p:pic>
      <p:pic>
        <p:nvPicPr>
          <p:cNvPr id="990" name="四角形 四角形" descr="四角形 四角形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2809" y="1866546"/>
            <a:ext cx="3740852" cy="2274510"/>
          </a:xfrm>
          <a:prstGeom prst="rect">
            <a:avLst/>
          </a:prstGeom>
        </p:spPr>
      </p:pic>
      <p:sp>
        <p:nvSpPr>
          <p:cNvPr id="992" name="1st ステージ"/>
          <p:cNvSpPr txBox="1"/>
          <p:nvPr/>
        </p:nvSpPr>
        <p:spPr>
          <a:xfrm>
            <a:off x="2494638" y="3269758"/>
            <a:ext cx="3520226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1st ステージ</a:t>
            </a:r>
          </a:p>
        </p:txBody>
      </p:sp>
      <p:sp>
        <p:nvSpPr>
          <p:cNvPr id="993" name="2nd ステージ"/>
          <p:cNvSpPr txBox="1"/>
          <p:nvPr/>
        </p:nvSpPr>
        <p:spPr>
          <a:xfrm>
            <a:off x="7329828" y="3269758"/>
            <a:ext cx="3520226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57671">
              <a:spcBef>
                <a:spcPts val="0"/>
              </a:spcBef>
              <a:defRPr sz="437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2nd ステージ</a:t>
            </a:r>
          </a:p>
        </p:txBody>
      </p:sp>
      <p:sp>
        <p:nvSpPr>
          <p:cNvPr id="994" name="三角形"/>
          <p:cNvSpPr/>
          <p:nvPr/>
        </p:nvSpPr>
        <p:spPr>
          <a:xfrm rot="5400000">
            <a:off x="6335763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95" name="三角形"/>
          <p:cNvSpPr/>
          <p:nvPr/>
        </p:nvSpPr>
        <p:spPr>
          <a:xfrm rot="5400000">
            <a:off x="1500573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96" name="三角形"/>
          <p:cNvSpPr/>
          <p:nvPr/>
        </p:nvSpPr>
        <p:spPr>
          <a:xfrm rot="5400000">
            <a:off x="11133844" y="2793791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997" name="画像" descr="画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" y="2201703"/>
            <a:ext cx="1857345" cy="1857344"/>
          </a:xfrm>
          <a:prstGeom prst="rect">
            <a:avLst/>
          </a:prstGeom>
          <a:ln w="3175">
            <a:miter lim="400000"/>
          </a:ln>
        </p:spPr>
      </p:pic>
      <p:sp>
        <p:nvSpPr>
          <p:cNvPr id="998" name="クリア"/>
          <p:cNvSpPr txBox="1"/>
          <p:nvPr/>
        </p:nvSpPr>
        <p:spPr>
          <a:xfrm>
            <a:off x="12090800" y="2017289"/>
            <a:ext cx="754883" cy="22261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545930">
              <a:spcBef>
                <a:spcPts val="0"/>
              </a:spcBef>
              <a:defRPr sz="4278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クリア</a:t>
            </a:r>
          </a:p>
        </p:txBody>
      </p:sp>
      <p:sp>
        <p:nvSpPr>
          <p:cNvPr id="999" name="クリア確率"/>
          <p:cNvSpPr txBox="1"/>
          <p:nvPr/>
        </p:nvSpPr>
        <p:spPr>
          <a:xfrm>
            <a:off x="2474783" y="4405125"/>
            <a:ext cx="4024506" cy="1087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クリア確率 </a:t>
            </a:r>
            <a14:m>
              <m:oMath>
                <m:f>
                  <m:fPr>
                    <m:ctrlP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num>
                  <m:den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den>
                </m:f>
              </m:oMath>
            </a14:m>
          </a:p>
        </p:txBody>
      </p:sp>
      <p:sp>
        <p:nvSpPr>
          <p:cNvPr id="1000" name="クリア確率"/>
          <p:cNvSpPr txBox="1"/>
          <p:nvPr/>
        </p:nvSpPr>
        <p:spPr>
          <a:xfrm>
            <a:off x="7239938" y="4405125"/>
            <a:ext cx="4024506" cy="1087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クリア確率 </a:t>
            </a:r>
            <a14:m>
              <m:oMath>
                <m:f>
                  <m:fPr>
                    <m:ctrlP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</a:p>
        </p:txBody>
      </p:sp>
      <p:sp>
        <p:nvSpPr>
          <p:cNvPr id="1001" name="歩く男性"/>
          <p:cNvSpPr/>
          <p:nvPr/>
        </p:nvSpPr>
        <p:spPr>
          <a:xfrm>
            <a:off x="202444" y="6149838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02" name="椅子"/>
          <p:cNvSpPr/>
          <p:nvPr/>
        </p:nvSpPr>
        <p:spPr>
          <a:xfrm flipH="1">
            <a:off x="9648862" y="2093017"/>
            <a:ext cx="754882" cy="927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5" fill="norm" stroke="1" extrusionOk="0">
                <a:moveTo>
                  <a:pt x="19748" y="3"/>
                </a:moveTo>
                <a:cubicBezTo>
                  <a:pt x="19500" y="-25"/>
                  <a:pt x="19269" y="113"/>
                  <a:pt x="19228" y="313"/>
                </a:cubicBezTo>
                <a:lnTo>
                  <a:pt x="17274" y="9415"/>
                </a:lnTo>
                <a:cubicBezTo>
                  <a:pt x="17210" y="9715"/>
                  <a:pt x="17210" y="10021"/>
                  <a:pt x="17276" y="10321"/>
                </a:cubicBezTo>
                <a:lnTo>
                  <a:pt x="17770" y="12234"/>
                </a:lnTo>
                <a:lnTo>
                  <a:pt x="3899" y="11477"/>
                </a:lnTo>
                <a:cubicBezTo>
                  <a:pt x="3299" y="11448"/>
                  <a:pt x="2762" y="11777"/>
                  <a:pt x="2634" y="12254"/>
                </a:cubicBezTo>
                <a:lnTo>
                  <a:pt x="0" y="21575"/>
                </a:lnTo>
                <a:lnTo>
                  <a:pt x="1501" y="21575"/>
                </a:lnTo>
                <a:lnTo>
                  <a:pt x="3905" y="14727"/>
                </a:lnTo>
                <a:cubicBezTo>
                  <a:pt x="4178" y="14061"/>
                  <a:pt x="4985" y="13637"/>
                  <a:pt x="5896" y="13682"/>
                </a:cubicBezTo>
                <a:lnTo>
                  <a:pt x="16629" y="14206"/>
                </a:lnTo>
                <a:cubicBezTo>
                  <a:pt x="17536" y="14250"/>
                  <a:pt x="18294" y="14752"/>
                  <a:pt x="18500" y="15443"/>
                </a:cubicBezTo>
                <a:lnTo>
                  <a:pt x="20287" y="21575"/>
                </a:lnTo>
                <a:lnTo>
                  <a:pt x="21600" y="21575"/>
                </a:lnTo>
                <a:lnTo>
                  <a:pt x="21165" y="19444"/>
                </a:lnTo>
                <a:lnTo>
                  <a:pt x="19771" y="12633"/>
                </a:lnTo>
                <a:lnTo>
                  <a:pt x="19711" y="12340"/>
                </a:lnTo>
                <a:lnTo>
                  <a:pt x="19265" y="10167"/>
                </a:lnTo>
                <a:cubicBezTo>
                  <a:pt x="19222" y="9957"/>
                  <a:pt x="19223" y="9742"/>
                  <a:pt x="19267" y="9532"/>
                </a:cubicBezTo>
                <a:lnTo>
                  <a:pt x="21144" y="521"/>
                </a:lnTo>
                <a:cubicBezTo>
                  <a:pt x="21187" y="312"/>
                  <a:pt x="21010" y="115"/>
                  <a:pt x="20752" y="86"/>
                </a:cubicBezTo>
                <a:lnTo>
                  <a:pt x="19748" y="3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03" name="歩く男性"/>
          <p:cNvSpPr/>
          <p:nvPr/>
        </p:nvSpPr>
        <p:spPr>
          <a:xfrm>
            <a:off x="712972" y="6149837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04" name="歩く男性"/>
          <p:cNvSpPr/>
          <p:nvPr/>
        </p:nvSpPr>
        <p:spPr>
          <a:xfrm>
            <a:off x="1223501" y="6149838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05" name="歩く男性"/>
          <p:cNvSpPr/>
          <p:nvPr/>
        </p:nvSpPr>
        <p:spPr>
          <a:xfrm>
            <a:off x="1734030" y="6149838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06" name="歩く男性"/>
          <p:cNvSpPr/>
          <p:nvPr/>
        </p:nvSpPr>
        <p:spPr>
          <a:xfrm>
            <a:off x="202444" y="7182771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07" name="歩く男性"/>
          <p:cNvSpPr/>
          <p:nvPr/>
        </p:nvSpPr>
        <p:spPr>
          <a:xfrm>
            <a:off x="712972" y="7182770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08" name="歩く男性"/>
          <p:cNvSpPr/>
          <p:nvPr/>
        </p:nvSpPr>
        <p:spPr>
          <a:xfrm>
            <a:off x="1223501" y="7182771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09" name="歩く男性"/>
          <p:cNvSpPr/>
          <p:nvPr/>
        </p:nvSpPr>
        <p:spPr>
          <a:xfrm>
            <a:off x="1734030" y="7182771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10" name="歩く男性"/>
          <p:cNvSpPr/>
          <p:nvPr/>
        </p:nvSpPr>
        <p:spPr>
          <a:xfrm>
            <a:off x="202444" y="8215705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11" name="歩く男性"/>
          <p:cNvSpPr/>
          <p:nvPr/>
        </p:nvSpPr>
        <p:spPr>
          <a:xfrm>
            <a:off x="712972" y="8215704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12" name="歩く男性"/>
          <p:cNvSpPr/>
          <p:nvPr/>
        </p:nvSpPr>
        <p:spPr>
          <a:xfrm>
            <a:off x="1223501" y="8215705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13" name="歩く男性"/>
          <p:cNvSpPr/>
          <p:nvPr/>
        </p:nvSpPr>
        <p:spPr>
          <a:xfrm>
            <a:off x="1734030" y="8215705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14" name="三角形"/>
          <p:cNvSpPr/>
          <p:nvPr/>
        </p:nvSpPr>
        <p:spPr>
          <a:xfrm rot="5400000">
            <a:off x="2510645" y="7325750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15" name="歩く男性"/>
          <p:cNvSpPr/>
          <p:nvPr/>
        </p:nvSpPr>
        <p:spPr>
          <a:xfrm>
            <a:off x="3528436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16" name="歩く男性"/>
          <p:cNvSpPr/>
          <p:nvPr/>
        </p:nvSpPr>
        <p:spPr>
          <a:xfrm>
            <a:off x="4038964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17" name="歩く男性"/>
          <p:cNvSpPr/>
          <p:nvPr/>
        </p:nvSpPr>
        <p:spPr>
          <a:xfrm>
            <a:off x="4549493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18" name="歩く男性"/>
          <p:cNvSpPr/>
          <p:nvPr/>
        </p:nvSpPr>
        <p:spPr>
          <a:xfrm>
            <a:off x="5060021" y="6182450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19" name="歩く男性"/>
          <p:cNvSpPr/>
          <p:nvPr/>
        </p:nvSpPr>
        <p:spPr>
          <a:xfrm>
            <a:off x="3528436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20" name="歩く男性"/>
          <p:cNvSpPr/>
          <p:nvPr/>
        </p:nvSpPr>
        <p:spPr>
          <a:xfrm>
            <a:off x="4038964" y="7215382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21" name="歩く男性"/>
          <p:cNvSpPr/>
          <p:nvPr/>
        </p:nvSpPr>
        <p:spPr>
          <a:xfrm>
            <a:off x="4549493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22" name="歩く男性"/>
          <p:cNvSpPr/>
          <p:nvPr/>
        </p:nvSpPr>
        <p:spPr>
          <a:xfrm>
            <a:off x="5060021" y="7215383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23" name="歩く男性"/>
          <p:cNvSpPr/>
          <p:nvPr/>
        </p:nvSpPr>
        <p:spPr>
          <a:xfrm>
            <a:off x="3528436" y="8248317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24" name="歩く男性"/>
          <p:cNvSpPr/>
          <p:nvPr/>
        </p:nvSpPr>
        <p:spPr>
          <a:xfrm>
            <a:off x="4038964" y="8248316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25" name="歩く男性"/>
          <p:cNvSpPr/>
          <p:nvPr/>
        </p:nvSpPr>
        <p:spPr>
          <a:xfrm>
            <a:off x="4549493" y="8248317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26" name="歩く男性"/>
          <p:cNvSpPr/>
          <p:nvPr/>
        </p:nvSpPr>
        <p:spPr>
          <a:xfrm>
            <a:off x="5060021" y="8248317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27" name="三角形"/>
          <p:cNvSpPr/>
          <p:nvPr/>
        </p:nvSpPr>
        <p:spPr>
          <a:xfrm rot="5400000">
            <a:off x="6057631" y="7325750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28" name="歩く男性"/>
          <p:cNvSpPr/>
          <p:nvPr/>
        </p:nvSpPr>
        <p:spPr>
          <a:xfrm>
            <a:off x="7226588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29" name="歩く男性"/>
          <p:cNvSpPr/>
          <p:nvPr/>
        </p:nvSpPr>
        <p:spPr>
          <a:xfrm>
            <a:off x="7737116" y="6182450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30" name="歩く男性"/>
          <p:cNvSpPr/>
          <p:nvPr/>
        </p:nvSpPr>
        <p:spPr>
          <a:xfrm>
            <a:off x="8247646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31" name="歩く男性"/>
          <p:cNvSpPr/>
          <p:nvPr/>
        </p:nvSpPr>
        <p:spPr>
          <a:xfrm>
            <a:off x="8758174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32" name="歩く男性"/>
          <p:cNvSpPr/>
          <p:nvPr/>
        </p:nvSpPr>
        <p:spPr>
          <a:xfrm>
            <a:off x="7226588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33" name="歩く男性"/>
          <p:cNvSpPr/>
          <p:nvPr/>
        </p:nvSpPr>
        <p:spPr>
          <a:xfrm>
            <a:off x="7737116" y="7215382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34" name="歩く男性"/>
          <p:cNvSpPr/>
          <p:nvPr/>
        </p:nvSpPr>
        <p:spPr>
          <a:xfrm>
            <a:off x="8247646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35" name="歩く男性"/>
          <p:cNvSpPr/>
          <p:nvPr/>
        </p:nvSpPr>
        <p:spPr>
          <a:xfrm>
            <a:off x="8758174" y="7215383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D5D5D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36" name="三角形"/>
          <p:cNvSpPr/>
          <p:nvPr/>
        </p:nvSpPr>
        <p:spPr>
          <a:xfrm rot="5400000">
            <a:off x="9651021" y="7325750"/>
            <a:ext cx="673167" cy="67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37" name="歩く男性"/>
          <p:cNvSpPr/>
          <p:nvPr/>
        </p:nvSpPr>
        <p:spPr>
          <a:xfrm>
            <a:off x="10738660" y="6182450"/>
            <a:ext cx="431993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38" name="歩く男性"/>
          <p:cNvSpPr/>
          <p:nvPr/>
        </p:nvSpPr>
        <p:spPr>
          <a:xfrm>
            <a:off x="11249189" y="6182449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39" name="歩く男性"/>
          <p:cNvSpPr/>
          <p:nvPr/>
        </p:nvSpPr>
        <p:spPr>
          <a:xfrm>
            <a:off x="11759718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40" name="歩く男性"/>
          <p:cNvSpPr/>
          <p:nvPr/>
        </p:nvSpPr>
        <p:spPr>
          <a:xfrm>
            <a:off x="12270247" y="6182450"/>
            <a:ext cx="431992" cy="95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41" name="方程式"/>
          <p:cNvSpPr txBox="1"/>
          <p:nvPr/>
        </p:nvSpPr>
        <p:spPr>
          <a:xfrm>
            <a:off x="4973834" y="8060463"/>
            <a:ext cx="976528" cy="13348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f>
                    <m:fPr>
                      <m:ctrlP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num>
                    <m:den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den>
                  </m:f>
                </m:oMath>
              </m:oMathPara>
            </a14:m>
            <a:endParaRPr sz="4900"/>
          </a:p>
        </p:txBody>
      </p:sp>
      <p:sp>
        <p:nvSpPr>
          <p:cNvPr id="1042" name="方程式"/>
          <p:cNvSpPr txBox="1"/>
          <p:nvPr/>
        </p:nvSpPr>
        <p:spPr>
          <a:xfrm>
            <a:off x="8544971" y="8060463"/>
            <a:ext cx="976528" cy="13261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f>
                    <m:fPr>
                      <m:ctrlP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m:oMathPara>
            </a14:m>
            <a:endParaRPr sz="49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モンテカルロカジノの事例"/>
          <p:cNvSpPr txBox="1"/>
          <p:nvPr>
            <p:ph type="title"/>
          </p:nvPr>
        </p:nvSpPr>
        <p:spPr>
          <a:xfrm>
            <a:off x="247596" y="2912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モンテカルロカジノの事例</a:t>
            </a:r>
          </a:p>
        </p:txBody>
      </p:sp>
      <p:sp>
        <p:nvSpPr>
          <p:cNvPr id="155" name="ルーレットで"/>
          <p:cNvSpPr txBox="1"/>
          <p:nvPr/>
        </p:nvSpPr>
        <p:spPr>
          <a:xfrm>
            <a:off x="6393443" y="3323414"/>
            <a:ext cx="3691968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ルーレットで</a:t>
            </a:r>
          </a:p>
        </p:txBody>
      </p:sp>
      <p:pic>
        <p:nvPicPr>
          <p:cNvPr id="156" name="画像" descr="画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90" y="1542047"/>
            <a:ext cx="5646534" cy="3754945"/>
          </a:xfrm>
          <a:prstGeom prst="rect">
            <a:avLst/>
          </a:prstGeom>
          <a:ln w="3175">
            <a:miter lim="400000"/>
          </a:ln>
        </p:spPr>
      </p:pic>
      <p:sp>
        <p:nvSpPr>
          <p:cNvPr id="157" name="26回連続 黒 が出た。"/>
          <p:cNvSpPr txBox="1"/>
          <p:nvPr/>
        </p:nvSpPr>
        <p:spPr>
          <a:xfrm>
            <a:off x="6393443" y="4136066"/>
            <a:ext cx="6087813" cy="6731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26回連続 </a:t>
            </a: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黒</a:t>
            </a:r>
            <a:r>
              <a:t> が出た。</a:t>
            </a:r>
          </a:p>
        </p:txBody>
      </p:sp>
      <p:sp>
        <p:nvSpPr>
          <p:cNvPr id="158" name="画像 Wikipedia"/>
          <p:cNvSpPr txBox="1"/>
          <p:nvPr/>
        </p:nvSpPr>
        <p:spPr>
          <a:xfrm>
            <a:off x="10659702" y="9326118"/>
            <a:ext cx="2285700" cy="3694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316992">
              <a:spcBef>
                <a:spcPts val="0"/>
              </a:spcBef>
              <a:defRPr sz="2484">
                <a:solidFill>
                  <a:srgbClr val="929292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画像 Wikipedia</a:t>
            </a:r>
          </a:p>
        </p:txBody>
      </p:sp>
      <p:sp>
        <p:nvSpPr>
          <p:cNvPr id="159" name="1913年8月18日"/>
          <p:cNvSpPr txBox="1"/>
          <p:nvPr/>
        </p:nvSpPr>
        <p:spPr>
          <a:xfrm>
            <a:off x="6248164" y="1863958"/>
            <a:ext cx="6378371" cy="49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446136">
              <a:spcBef>
                <a:spcPts val="0"/>
              </a:spcBef>
              <a:defRPr sz="3496">
                <a:solidFill>
                  <a:srgbClr val="5E5E5E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1913年8月18日</a:t>
            </a:r>
          </a:p>
        </p:txBody>
      </p:sp>
      <p:sp>
        <p:nvSpPr>
          <p:cNvPr id="160" name="Casino de Monte-Carlo にて"/>
          <p:cNvSpPr txBox="1"/>
          <p:nvPr/>
        </p:nvSpPr>
        <p:spPr>
          <a:xfrm>
            <a:off x="6248164" y="2407977"/>
            <a:ext cx="6378371" cy="4996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446136">
              <a:spcBef>
                <a:spcPts val="0"/>
              </a:spcBef>
              <a:defRPr sz="3496">
                <a:solidFill>
                  <a:srgbClr val="5E5E5E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Casino de Monte-Carlo にて</a:t>
            </a:r>
          </a:p>
        </p:txBody>
      </p:sp>
      <p:sp>
        <p:nvSpPr>
          <p:cNvPr id="161" name="黒が連続すればするほど"/>
          <p:cNvSpPr txBox="1"/>
          <p:nvPr/>
        </p:nvSpPr>
        <p:spPr>
          <a:xfrm>
            <a:off x="1627928" y="6455609"/>
            <a:ext cx="6703198" cy="904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solidFill>
                  <a:schemeClr val="accent2">
                    <a:hueOff val="260011"/>
                    <a:satOff val="17755"/>
                    <a:lumOff val="-25437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黒</a:t>
            </a:r>
            <a:r>
              <a:t>が連続すればするほど</a:t>
            </a:r>
          </a:p>
        </p:txBody>
      </p:sp>
      <p:sp>
        <p:nvSpPr>
          <p:cNvPr id="162" name="次に赤が出やすくなるはず！"/>
          <p:cNvSpPr txBox="1"/>
          <p:nvPr/>
        </p:nvSpPr>
        <p:spPr>
          <a:xfrm>
            <a:off x="4669174" y="7177993"/>
            <a:ext cx="7638119" cy="6383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>
              <a:spcBef>
                <a:spcPts val="0"/>
              </a:spcBef>
              <a:defRPr sz="4600">
                <a:solidFill>
                  <a:schemeClr val="accent2">
                    <a:hueOff val="260011"/>
                    <a:satOff val="17755"/>
                    <a:lumOff val="-25437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次に</a:t>
            </a: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赤</a:t>
            </a:r>
            <a:r>
              <a:t>が出やすくなるはず！</a:t>
            </a:r>
          </a:p>
        </p:txBody>
      </p:sp>
      <p:sp>
        <p:nvSpPr>
          <p:cNvPr id="163" name="賭博師たち："/>
          <p:cNvSpPr txBox="1"/>
          <p:nvPr/>
        </p:nvSpPr>
        <p:spPr>
          <a:xfrm>
            <a:off x="798692" y="5541572"/>
            <a:ext cx="6703198" cy="904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solidFill>
                  <a:schemeClr val="accent2">
                    <a:hueOff val="260011"/>
                    <a:satOff val="17755"/>
                    <a:lumOff val="-25437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賭博師たち：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モンテカルロカジノの事例"/>
          <p:cNvSpPr txBox="1"/>
          <p:nvPr>
            <p:ph type="title"/>
          </p:nvPr>
        </p:nvSpPr>
        <p:spPr>
          <a:xfrm>
            <a:off x="247596" y="2912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モンテカルロカジノの事例</a:t>
            </a:r>
          </a:p>
        </p:txBody>
      </p:sp>
      <p:sp>
        <p:nvSpPr>
          <p:cNvPr id="166" name="ルーレットで"/>
          <p:cNvSpPr txBox="1"/>
          <p:nvPr/>
        </p:nvSpPr>
        <p:spPr>
          <a:xfrm>
            <a:off x="6393443" y="3323414"/>
            <a:ext cx="3691968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ルーレットで</a:t>
            </a:r>
          </a:p>
        </p:txBody>
      </p:sp>
      <p:pic>
        <p:nvPicPr>
          <p:cNvPr id="167" name="画像" descr="画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90" y="1542047"/>
            <a:ext cx="5646534" cy="3754945"/>
          </a:xfrm>
          <a:prstGeom prst="rect">
            <a:avLst/>
          </a:prstGeom>
          <a:ln w="3175">
            <a:miter lim="400000"/>
          </a:ln>
        </p:spPr>
      </p:pic>
      <p:sp>
        <p:nvSpPr>
          <p:cNvPr id="168" name="26回連続 黒 が出た。"/>
          <p:cNvSpPr txBox="1"/>
          <p:nvPr/>
        </p:nvSpPr>
        <p:spPr>
          <a:xfrm>
            <a:off x="6393443" y="4136066"/>
            <a:ext cx="6087813" cy="6731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26回連続 </a:t>
            </a: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黒</a:t>
            </a:r>
            <a:r>
              <a:t> が出た。</a:t>
            </a:r>
          </a:p>
        </p:txBody>
      </p:sp>
      <p:sp>
        <p:nvSpPr>
          <p:cNvPr id="169" name="画像 Wikipedia"/>
          <p:cNvSpPr txBox="1"/>
          <p:nvPr/>
        </p:nvSpPr>
        <p:spPr>
          <a:xfrm>
            <a:off x="10659702" y="9326118"/>
            <a:ext cx="2285700" cy="3694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316992">
              <a:spcBef>
                <a:spcPts val="0"/>
              </a:spcBef>
              <a:defRPr sz="2484">
                <a:solidFill>
                  <a:srgbClr val="929292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画像 Wikipedia</a:t>
            </a:r>
          </a:p>
        </p:txBody>
      </p:sp>
      <p:sp>
        <p:nvSpPr>
          <p:cNvPr id="170" name="1913年8月18日"/>
          <p:cNvSpPr txBox="1"/>
          <p:nvPr/>
        </p:nvSpPr>
        <p:spPr>
          <a:xfrm>
            <a:off x="6248164" y="1863958"/>
            <a:ext cx="6378371" cy="49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446136">
              <a:spcBef>
                <a:spcPts val="0"/>
              </a:spcBef>
              <a:defRPr sz="3496">
                <a:solidFill>
                  <a:srgbClr val="5E5E5E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1913年8月18日</a:t>
            </a:r>
          </a:p>
        </p:txBody>
      </p:sp>
      <p:sp>
        <p:nvSpPr>
          <p:cNvPr id="171" name="Casino de Monte-Carlo にて"/>
          <p:cNvSpPr txBox="1"/>
          <p:nvPr/>
        </p:nvSpPr>
        <p:spPr>
          <a:xfrm>
            <a:off x="6248164" y="2407977"/>
            <a:ext cx="6378371" cy="4996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446136">
              <a:spcBef>
                <a:spcPts val="0"/>
              </a:spcBef>
              <a:defRPr sz="3496">
                <a:solidFill>
                  <a:srgbClr val="5E5E5E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Casino de Monte-Carlo にて</a:t>
            </a:r>
          </a:p>
        </p:txBody>
      </p:sp>
      <p:sp>
        <p:nvSpPr>
          <p:cNvPr id="172" name="黒が連続すればするほど"/>
          <p:cNvSpPr txBox="1"/>
          <p:nvPr/>
        </p:nvSpPr>
        <p:spPr>
          <a:xfrm>
            <a:off x="1627928" y="6455609"/>
            <a:ext cx="6703198" cy="904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solidFill>
                  <a:schemeClr val="accent2">
                    <a:hueOff val="260011"/>
                    <a:satOff val="17755"/>
                    <a:lumOff val="-25437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黒</a:t>
            </a:r>
            <a:r>
              <a:t>が連続すればするほど</a:t>
            </a:r>
          </a:p>
        </p:txBody>
      </p:sp>
      <p:sp>
        <p:nvSpPr>
          <p:cNvPr id="173" name="次に赤が出やすくなるはず！"/>
          <p:cNvSpPr txBox="1"/>
          <p:nvPr/>
        </p:nvSpPr>
        <p:spPr>
          <a:xfrm>
            <a:off x="4669174" y="7177993"/>
            <a:ext cx="7638119" cy="6383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>
              <a:spcBef>
                <a:spcPts val="0"/>
              </a:spcBef>
              <a:defRPr sz="4600">
                <a:solidFill>
                  <a:schemeClr val="accent2">
                    <a:hueOff val="260011"/>
                    <a:satOff val="17755"/>
                    <a:lumOff val="-25437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次に</a:t>
            </a: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赤</a:t>
            </a:r>
            <a:r>
              <a:t>が出やすくなるはず！</a:t>
            </a:r>
          </a:p>
        </p:txBody>
      </p:sp>
      <p:sp>
        <p:nvSpPr>
          <p:cNvPr id="174" name="賭博師たち："/>
          <p:cNvSpPr txBox="1"/>
          <p:nvPr/>
        </p:nvSpPr>
        <p:spPr>
          <a:xfrm>
            <a:off x="798692" y="5541572"/>
            <a:ext cx="6703198" cy="904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solidFill>
                  <a:schemeClr val="accent2">
                    <a:hueOff val="260011"/>
                    <a:satOff val="17755"/>
                    <a:lumOff val="-25437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賭博師たち：</a:t>
            </a:r>
          </a:p>
        </p:txBody>
      </p:sp>
      <p:pic>
        <p:nvPicPr>
          <p:cNvPr id="175" name="線 線" descr="線 線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160686">
            <a:off x="5746035" y="7431181"/>
            <a:ext cx="5886470" cy="101601"/>
          </a:xfrm>
          <a:prstGeom prst="rect">
            <a:avLst/>
          </a:prstGeom>
        </p:spPr>
      </p:pic>
      <p:pic>
        <p:nvPicPr>
          <p:cNvPr id="177" name="線 線" descr="線 線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1239314">
            <a:off x="5733335" y="7431181"/>
            <a:ext cx="5886470" cy="1016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モンテカルロカジノの事例"/>
          <p:cNvSpPr txBox="1"/>
          <p:nvPr>
            <p:ph type="title"/>
          </p:nvPr>
        </p:nvSpPr>
        <p:spPr>
          <a:xfrm>
            <a:off x="247596" y="2912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モンテカルロカジノの事例</a:t>
            </a:r>
          </a:p>
        </p:txBody>
      </p:sp>
      <p:sp>
        <p:nvSpPr>
          <p:cNvPr id="181" name="ルーレットで"/>
          <p:cNvSpPr txBox="1"/>
          <p:nvPr/>
        </p:nvSpPr>
        <p:spPr>
          <a:xfrm>
            <a:off x="6393443" y="3323414"/>
            <a:ext cx="3691968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ルーレットで</a:t>
            </a:r>
          </a:p>
        </p:txBody>
      </p:sp>
      <p:pic>
        <p:nvPicPr>
          <p:cNvPr id="182" name="画像" descr="画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90" y="1542047"/>
            <a:ext cx="5646534" cy="3754945"/>
          </a:xfrm>
          <a:prstGeom prst="rect">
            <a:avLst/>
          </a:prstGeom>
          <a:ln w="3175">
            <a:miter lim="400000"/>
          </a:ln>
        </p:spPr>
      </p:pic>
      <p:sp>
        <p:nvSpPr>
          <p:cNvPr id="183" name="26回連続 黒 が出た。"/>
          <p:cNvSpPr txBox="1"/>
          <p:nvPr/>
        </p:nvSpPr>
        <p:spPr>
          <a:xfrm>
            <a:off x="6393443" y="4136066"/>
            <a:ext cx="6087813" cy="6731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26回連続 </a:t>
            </a: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黒</a:t>
            </a:r>
            <a:r>
              <a:t> が出た。</a:t>
            </a:r>
          </a:p>
        </p:txBody>
      </p:sp>
      <p:sp>
        <p:nvSpPr>
          <p:cNvPr id="184" name="画像 Wikipedia"/>
          <p:cNvSpPr txBox="1"/>
          <p:nvPr/>
        </p:nvSpPr>
        <p:spPr>
          <a:xfrm>
            <a:off x="10659702" y="9326118"/>
            <a:ext cx="2285700" cy="3694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316992">
              <a:spcBef>
                <a:spcPts val="0"/>
              </a:spcBef>
              <a:defRPr sz="2484">
                <a:solidFill>
                  <a:srgbClr val="929292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画像 Wikipedia</a:t>
            </a:r>
          </a:p>
        </p:txBody>
      </p:sp>
      <p:sp>
        <p:nvSpPr>
          <p:cNvPr id="185" name="1913年8月18日"/>
          <p:cNvSpPr txBox="1"/>
          <p:nvPr/>
        </p:nvSpPr>
        <p:spPr>
          <a:xfrm>
            <a:off x="6248164" y="1863958"/>
            <a:ext cx="6378371" cy="49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446136">
              <a:spcBef>
                <a:spcPts val="0"/>
              </a:spcBef>
              <a:defRPr sz="3496">
                <a:solidFill>
                  <a:srgbClr val="5E5E5E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1913年8月18日</a:t>
            </a:r>
          </a:p>
        </p:txBody>
      </p:sp>
      <p:sp>
        <p:nvSpPr>
          <p:cNvPr id="186" name="Casino de Monte-Carlo にて"/>
          <p:cNvSpPr txBox="1"/>
          <p:nvPr/>
        </p:nvSpPr>
        <p:spPr>
          <a:xfrm>
            <a:off x="6248164" y="2407977"/>
            <a:ext cx="6378371" cy="4996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defTabSz="446136">
              <a:spcBef>
                <a:spcPts val="0"/>
              </a:spcBef>
              <a:defRPr sz="3496">
                <a:solidFill>
                  <a:srgbClr val="5E5E5E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Casino de Monte-Carlo にて</a:t>
            </a:r>
          </a:p>
        </p:txBody>
      </p:sp>
      <p:sp>
        <p:nvSpPr>
          <p:cNvPr id="187" name="黒が連続すればするほど"/>
          <p:cNvSpPr txBox="1"/>
          <p:nvPr/>
        </p:nvSpPr>
        <p:spPr>
          <a:xfrm>
            <a:off x="1627928" y="6455609"/>
            <a:ext cx="6703198" cy="904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>
              <a:spcBef>
                <a:spcPts val="0"/>
              </a:spcBef>
              <a:defRPr sz="4600">
                <a:solidFill>
                  <a:schemeClr val="accent2">
                    <a:hueOff val="260011"/>
                    <a:satOff val="17755"/>
                    <a:lumOff val="-25437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黒</a:t>
            </a:r>
            <a:r>
              <a:t>が連続すればするほど</a:t>
            </a:r>
          </a:p>
        </p:txBody>
      </p:sp>
      <p:sp>
        <p:nvSpPr>
          <p:cNvPr id="188" name="次に赤が出やすくなるはず！"/>
          <p:cNvSpPr txBox="1"/>
          <p:nvPr/>
        </p:nvSpPr>
        <p:spPr>
          <a:xfrm>
            <a:off x="4669174" y="7177993"/>
            <a:ext cx="7638119" cy="6383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>
              <a:spcBef>
                <a:spcPts val="0"/>
              </a:spcBef>
              <a:defRPr sz="4600">
                <a:solidFill>
                  <a:schemeClr val="accent2">
                    <a:hueOff val="260011"/>
                    <a:satOff val="17755"/>
                    <a:lumOff val="-25437"/>
                  </a:schemeClr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次に</a:t>
            </a: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赤</a:t>
            </a:r>
            <a:r>
              <a:t>が出やすくなるはず！</a:t>
            </a:r>
          </a:p>
        </p:txBody>
      </p:sp>
      <p:sp>
        <p:nvSpPr>
          <p:cNvPr id="189" name="賭博師たち："/>
          <p:cNvSpPr txBox="1"/>
          <p:nvPr/>
        </p:nvSpPr>
        <p:spPr>
          <a:xfrm>
            <a:off x="798692" y="5541572"/>
            <a:ext cx="6703198" cy="904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solidFill>
                  <a:schemeClr val="accent2">
                    <a:hueOff val="260011"/>
                    <a:satOff val="17755"/>
                    <a:lumOff val="-25437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賭博師たち：</a:t>
            </a:r>
          </a:p>
        </p:txBody>
      </p:sp>
      <p:sp>
        <p:nvSpPr>
          <p:cNvPr id="190" name="⇨ 結局100万フランを失った"/>
          <p:cNvSpPr txBox="1"/>
          <p:nvPr/>
        </p:nvSpPr>
        <p:spPr>
          <a:xfrm>
            <a:off x="865031" y="8518307"/>
            <a:ext cx="8493377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⇨ 結局100万フランを失った</a:t>
            </a:r>
          </a:p>
        </p:txBody>
      </p:sp>
      <p:pic>
        <p:nvPicPr>
          <p:cNvPr id="191" name="線 線" descr="線 線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160686">
            <a:off x="5746035" y="7431181"/>
            <a:ext cx="5886470" cy="101601"/>
          </a:xfrm>
          <a:prstGeom prst="rect">
            <a:avLst/>
          </a:prstGeom>
        </p:spPr>
      </p:pic>
      <p:pic>
        <p:nvPicPr>
          <p:cNvPr id="193" name="線 線" descr="線 線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1239314">
            <a:off x="5733335" y="7431181"/>
            <a:ext cx="5886470" cy="1016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G_7465.jpg" descr="IMG_7465.jpg"/>
          <p:cNvPicPr>
            <a:picLocks noChangeAspect="1"/>
          </p:cNvPicPr>
          <p:nvPr/>
        </p:nvPicPr>
        <p:blipFill>
          <a:blip r:embed="rId2">
            <a:alphaModFix amt="40691"/>
            <a:extLst/>
          </a:blip>
          <a:stretch>
            <a:fillRect/>
          </a:stretch>
        </p:blipFill>
        <p:spPr>
          <a:xfrm>
            <a:off x="-126246" y="-663663"/>
            <a:ext cx="13257292" cy="13080528"/>
          </a:xfrm>
          <a:prstGeom prst="rect">
            <a:avLst/>
          </a:prstGeom>
          <a:ln w="3175">
            <a:miter lim="400000"/>
          </a:ln>
        </p:spPr>
      </p:pic>
      <p:sp>
        <p:nvSpPr>
          <p:cNvPr id="197" name="四角形"/>
          <p:cNvSpPr/>
          <p:nvPr/>
        </p:nvSpPr>
        <p:spPr>
          <a:xfrm>
            <a:off x="616519" y="3348700"/>
            <a:ext cx="11771762" cy="2326176"/>
          </a:xfrm>
          <a:prstGeom prst="rect">
            <a:avLst/>
          </a:prstGeom>
          <a:solidFill>
            <a:srgbClr val="FFFFFF">
              <a:alpha val="76243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98" name="独立な試行の確率を計算"/>
          <p:cNvSpPr txBox="1"/>
          <p:nvPr>
            <p:ph type="ctrTitle"/>
          </p:nvPr>
        </p:nvSpPr>
        <p:spPr>
          <a:xfrm>
            <a:off x="948266" y="3724983"/>
            <a:ext cx="11108268" cy="1319611"/>
          </a:xfrm>
          <a:prstGeom prst="rect">
            <a:avLst/>
          </a:prstGeom>
        </p:spPr>
        <p:txBody>
          <a:bodyPr/>
          <a:lstStyle>
            <a:lvl1pPr defTabSz="410915">
              <a:defRPr sz="784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独立な試行の確率を計算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予習の成果を発揮する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予習の成果を発揮する</a:t>
            </a:r>
          </a:p>
        </p:txBody>
      </p:sp>
      <p:sp>
        <p:nvSpPr>
          <p:cNvPr id="201" name="サクシード 135ぺ 296"/>
          <p:cNvSpPr txBox="1"/>
          <p:nvPr/>
        </p:nvSpPr>
        <p:spPr>
          <a:xfrm>
            <a:off x="526401" y="1162016"/>
            <a:ext cx="11951998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>
              <a:spcBef>
                <a:spcPts val="0"/>
              </a:spcBef>
              <a:defRPr sz="4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サクシード 135ぺ　296</a:t>
            </a:r>
          </a:p>
        </p:txBody>
      </p:sp>
      <p:sp>
        <p:nvSpPr>
          <p:cNvPr id="202" name="サイコロを2回投げる。"/>
          <p:cNvSpPr txBox="1"/>
          <p:nvPr/>
        </p:nvSpPr>
        <p:spPr>
          <a:xfrm>
            <a:off x="526401" y="2028837"/>
            <a:ext cx="6445357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サイコロを2回投げる。</a:t>
            </a:r>
          </a:p>
        </p:txBody>
      </p:sp>
      <p:sp>
        <p:nvSpPr>
          <p:cNvPr id="203" name="1回目は4以下、2回目は素数の確率を求めよ。"/>
          <p:cNvSpPr txBox="1"/>
          <p:nvPr/>
        </p:nvSpPr>
        <p:spPr>
          <a:xfrm>
            <a:off x="526401" y="2848186"/>
            <a:ext cx="12611207" cy="6731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1回目は4以下、2回目は素数の確率を求めよ。</a:t>
            </a:r>
          </a:p>
        </p:txBody>
      </p:sp>
      <p:pic>
        <p:nvPicPr>
          <p:cNvPr id="204" name="角丸四角形 角丸四角形" descr="角丸四角形 角丸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84" y="1806773"/>
            <a:ext cx="12763632" cy="1963342"/>
          </a:xfrm>
          <a:prstGeom prst="rect">
            <a:avLst/>
          </a:prstGeom>
        </p:spPr>
      </p:pic>
      <p:sp>
        <p:nvSpPr>
          <p:cNvPr id="206" name="四角形"/>
          <p:cNvSpPr txBox="1"/>
          <p:nvPr/>
        </p:nvSpPr>
        <p:spPr>
          <a:xfrm>
            <a:off x="3189963" y="5825389"/>
            <a:ext cx="6624874" cy="26649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60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den>
                  </m:f>
                </m:oMath>
              </m:oMathPara>
            </a14:m>
          </a:p>
        </p:txBody>
      </p:sp>
      <p:sp>
        <p:nvSpPr>
          <p:cNvPr id="207" name="四角形"/>
          <p:cNvSpPr/>
          <p:nvPr/>
        </p:nvSpPr>
        <p:spPr>
          <a:xfrm>
            <a:off x="2913245" y="5825389"/>
            <a:ext cx="8039946" cy="2083902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予習の成果を発揮する"/>
          <p:cNvSpPr txBox="1"/>
          <p:nvPr>
            <p:ph type="title"/>
          </p:nvPr>
        </p:nvSpPr>
        <p:spPr>
          <a:xfrm>
            <a:off x="247596" y="126153"/>
            <a:ext cx="12509608" cy="904082"/>
          </a:xfrm>
          <a:prstGeom prst="rect">
            <a:avLst/>
          </a:prstGeom>
        </p:spPr>
        <p:txBody>
          <a:bodyPr/>
          <a:lstStyle>
            <a:lvl1pPr defTabSz="498968">
              <a:defRPr sz="6630">
                <a:solidFill>
                  <a:schemeClr val="accent1">
                    <a:hueOff val="114395"/>
                    <a:lumOff val="-24975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予習の成果を発揮する</a:t>
            </a:r>
          </a:p>
        </p:txBody>
      </p:sp>
      <p:sp>
        <p:nvSpPr>
          <p:cNvPr id="210" name="サクシード 135ぺ 296"/>
          <p:cNvSpPr txBox="1"/>
          <p:nvPr/>
        </p:nvSpPr>
        <p:spPr>
          <a:xfrm>
            <a:off x="526401" y="1162016"/>
            <a:ext cx="11951998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>
              <a:spcBef>
                <a:spcPts val="0"/>
              </a:spcBef>
              <a:defRPr sz="4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サクシード 135ぺ　296</a:t>
            </a:r>
          </a:p>
        </p:txBody>
      </p:sp>
      <p:sp>
        <p:nvSpPr>
          <p:cNvPr id="211" name="サイコロを2回投げる。"/>
          <p:cNvSpPr txBox="1"/>
          <p:nvPr/>
        </p:nvSpPr>
        <p:spPr>
          <a:xfrm>
            <a:off x="526401" y="2028837"/>
            <a:ext cx="6445357" cy="673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サイコロを2回投げる。</a:t>
            </a:r>
          </a:p>
        </p:txBody>
      </p:sp>
      <p:sp>
        <p:nvSpPr>
          <p:cNvPr id="212" name="1回目は4以下、2回目は素数の確率を求めよ。"/>
          <p:cNvSpPr txBox="1"/>
          <p:nvPr/>
        </p:nvSpPr>
        <p:spPr>
          <a:xfrm>
            <a:off x="526401" y="2848186"/>
            <a:ext cx="12611207" cy="6731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4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:r>
              <a:t>1回目は4以下、2回目は素数の確率を求めよ。</a:t>
            </a:r>
          </a:p>
        </p:txBody>
      </p:sp>
      <p:pic>
        <p:nvPicPr>
          <p:cNvPr id="213" name="角丸四角形 角丸四角形" descr="角丸四角形 角丸四角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84" y="1806773"/>
            <a:ext cx="12763632" cy="1963342"/>
          </a:xfrm>
          <a:prstGeom prst="rect">
            <a:avLst/>
          </a:prstGeom>
        </p:spPr>
      </p:pic>
      <p:pic>
        <p:nvPicPr>
          <p:cNvPr id="215" name="線 線" descr="線 線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356" y="2629880"/>
            <a:ext cx="6079020" cy="215527"/>
          </a:xfrm>
          <a:prstGeom prst="rect">
            <a:avLst/>
          </a:prstGeom>
        </p:spPr>
      </p:pic>
      <p:sp>
        <p:nvSpPr>
          <p:cNvPr id="217" name="連続操作"/>
          <p:cNvSpPr/>
          <p:nvPr/>
        </p:nvSpPr>
        <p:spPr>
          <a:xfrm>
            <a:off x="2666547" y="480086"/>
            <a:ext cx="3984626" cy="1506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4" y="0"/>
                </a:moveTo>
                <a:cubicBezTo>
                  <a:pt x="154" y="0"/>
                  <a:pt x="0" y="408"/>
                  <a:pt x="0" y="910"/>
                </a:cubicBezTo>
                <a:lnTo>
                  <a:pt x="0" y="17294"/>
                </a:lnTo>
                <a:cubicBezTo>
                  <a:pt x="0" y="17796"/>
                  <a:pt x="154" y="18204"/>
                  <a:pt x="344" y="18204"/>
                </a:cubicBezTo>
                <a:lnTo>
                  <a:pt x="1284" y="18204"/>
                </a:lnTo>
                <a:lnTo>
                  <a:pt x="1973" y="21600"/>
                </a:lnTo>
                <a:lnTo>
                  <a:pt x="2661" y="18204"/>
                </a:lnTo>
                <a:lnTo>
                  <a:pt x="21256" y="18204"/>
                </a:lnTo>
                <a:cubicBezTo>
                  <a:pt x="21446" y="18204"/>
                  <a:pt x="21600" y="17796"/>
                  <a:pt x="21600" y="17294"/>
                </a:cubicBezTo>
                <a:lnTo>
                  <a:pt x="21600" y="910"/>
                </a:lnTo>
                <a:cubicBezTo>
                  <a:pt x="21600" y="408"/>
                  <a:pt x="21446" y="0"/>
                  <a:pt x="21256" y="0"/>
                </a:cubicBezTo>
                <a:lnTo>
                  <a:pt x="344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>
              <a:spcBef>
                <a:spcPts val="0"/>
              </a:spcBef>
              <a:defRPr sz="500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連続操作</a:t>
            </a:r>
          </a:p>
        </p:txBody>
      </p:sp>
      <p:sp>
        <p:nvSpPr>
          <p:cNvPr id="218" name="四角形"/>
          <p:cNvSpPr txBox="1"/>
          <p:nvPr/>
        </p:nvSpPr>
        <p:spPr>
          <a:xfrm>
            <a:off x="3189963" y="5825389"/>
            <a:ext cx="6624874" cy="26649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>
              <a:spcBef>
                <a:spcPts val="0"/>
              </a:spcBef>
              <a:defRPr sz="60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den>
                  </m:f>
                </m:oMath>
              </m:oMathPara>
            </a14:m>
          </a:p>
        </p:txBody>
      </p:sp>
      <p:sp>
        <p:nvSpPr>
          <p:cNvPr id="219" name="四角形"/>
          <p:cNvSpPr/>
          <p:nvPr/>
        </p:nvSpPr>
        <p:spPr>
          <a:xfrm>
            <a:off x="2913245" y="5825389"/>
            <a:ext cx="8039946" cy="2083902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l" defTabSz="587022" rtl="0" fontAlgn="auto" latinLnBrk="0" hangingPunct="0">
          <a:lnSpc>
            <a:spcPct val="100000"/>
          </a:lnSpc>
          <a:spcBef>
            <a:spcPts val="4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l" defTabSz="587022" rtl="0" fontAlgn="auto" latinLnBrk="0" hangingPunct="0">
          <a:lnSpc>
            <a:spcPct val="100000"/>
          </a:lnSpc>
          <a:spcBef>
            <a:spcPts val="4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