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3C947-3085-4F79-BFBF-1CBBC9F13273}" v="52" dt="2023-09-02T10:28:51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髙嶋　太陽" userId="ec4cee07-c797-4bad-b922-e3830ca5042f" providerId="ADAL" clId="{5B13C947-3085-4F79-BFBF-1CBBC9F13273}"/>
    <pc:docChg chg="undo custSel addSld modSld">
      <pc:chgData name="髙嶋　太陽" userId="ec4cee07-c797-4bad-b922-e3830ca5042f" providerId="ADAL" clId="{5B13C947-3085-4F79-BFBF-1CBBC9F13273}" dt="2023-09-02T10:28:51.355" v="90" actId="1076"/>
      <pc:docMkLst>
        <pc:docMk/>
      </pc:docMkLst>
      <pc:sldChg chg="addSp delSp modSp new mod">
        <pc:chgData name="髙嶋　太陽" userId="ec4cee07-c797-4bad-b922-e3830ca5042f" providerId="ADAL" clId="{5B13C947-3085-4F79-BFBF-1CBBC9F13273}" dt="2023-09-02T10:28:51.355" v="90" actId="1076"/>
        <pc:sldMkLst>
          <pc:docMk/>
          <pc:sldMk cId="3594569527" sldId="256"/>
        </pc:sldMkLst>
        <pc:spChg chg="del">
          <ac:chgData name="髙嶋　太陽" userId="ec4cee07-c797-4bad-b922-e3830ca5042f" providerId="ADAL" clId="{5B13C947-3085-4F79-BFBF-1CBBC9F13273}" dt="2023-09-02T10:20:04.955" v="1" actId="478"/>
          <ac:spMkLst>
            <pc:docMk/>
            <pc:sldMk cId="3594569527" sldId="256"/>
            <ac:spMk id="2" creationId="{ED66C93E-815B-3A84-C377-AC3A1804D03D}"/>
          </ac:spMkLst>
        </pc:spChg>
        <pc:spChg chg="del">
          <ac:chgData name="髙嶋　太陽" userId="ec4cee07-c797-4bad-b922-e3830ca5042f" providerId="ADAL" clId="{5B13C947-3085-4F79-BFBF-1CBBC9F13273}" dt="2023-09-02T10:20:04.955" v="1" actId="478"/>
          <ac:spMkLst>
            <pc:docMk/>
            <pc:sldMk cId="3594569527" sldId="256"/>
            <ac:spMk id="3" creationId="{88B9E1CC-A7C3-4934-D8DA-F0F9C6227CA0}"/>
          </ac:spMkLst>
        </pc:spChg>
        <pc:spChg chg="add del mod">
          <ac:chgData name="髙嶋　太陽" userId="ec4cee07-c797-4bad-b922-e3830ca5042f" providerId="ADAL" clId="{5B13C947-3085-4F79-BFBF-1CBBC9F13273}" dt="2023-09-02T10:22:30.763" v="22"/>
          <ac:spMkLst>
            <pc:docMk/>
            <pc:sldMk cId="3594569527" sldId="256"/>
            <ac:spMk id="4" creationId="{9CDC488C-64EB-795D-0D60-777E6549E990}"/>
          </ac:spMkLst>
        </pc:spChg>
        <pc:spChg chg="add del mod">
          <ac:chgData name="髙嶋　太陽" userId="ec4cee07-c797-4bad-b922-e3830ca5042f" providerId="ADAL" clId="{5B13C947-3085-4F79-BFBF-1CBBC9F13273}" dt="2023-09-02T10:21:51.531" v="18" actId="571"/>
          <ac:spMkLst>
            <pc:docMk/>
            <pc:sldMk cId="3594569527" sldId="256"/>
            <ac:spMk id="5" creationId="{495F1ED2-BC28-627C-B181-AB2F92E3384A}"/>
          </ac:spMkLst>
        </pc:spChg>
        <pc:spChg chg="mod">
          <ac:chgData name="髙嶋　太陽" userId="ec4cee07-c797-4bad-b922-e3830ca5042f" providerId="ADAL" clId="{5B13C947-3085-4F79-BFBF-1CBBC9F13273}" dt="2023-09-02T10:21:23.929" v="11"/>
          <ac:spMkLst>
            <pc:docMk/>
            <pc:sldMk cId="3594569527" sldId="256"/>
            <ac:spMk id="6" creationId="{41119F81-9105-A444-4CE4-6866A9173EB5}"/>
          </ac:spMkLst>
        </pc:spChg>
        <pc:spChg chg="mod">
          <ac:chgData name="髙嶋　太陽" userId="ec4cee07-c797-4bad-b922-e3830ca5042f" providerId="ADAL" clId="{5B13C947-3085-4F79-BFBF-1CBBC9F13273}" dt="2023-09-02T10:21:49.482" v="17"/>
          <ac:spMkLst>
            <pc:docMk/>
            <pc:sldMk cId="3594569527" sldId="256"/>
            <ac:spMk id="7" creationId="{0154254C-177F-582B-1830-73793CD95797}"/>
          </ac:spMkLst>
        </pc:spChg>
        <pc:spChg chg="mod">
          <ac:chgData name="髙嶋　太陽" userId="ec4cee07-c797-4bad-b922-e3830ca5042f" providerId="ADAL" clId="{5B13C947-3085-4F79-BFBF-1CBBC9F13273}" dt="2023-09-02T10:21:49.482" v="17"/>
          <ac:spMkLst>
            <pc:docMk/>
            <pc:sldMk cId="3594569527" sldId="256"/>
            <ac:spMk id="8" creationId="{6C5BD687-A0E8-641E-AB74-BD97089B34B5}"/>
          </ac:spMkLst>
        </pc:spChg>
        <pc:spChg chg="mod">
          <ac:chgData name="髙嶋　太陽" userId="ec4cee07-c797-4bad-b922-e3830ca5042f" providerId="ADAL" clId="{5B13C947-3085-4F79-BFBF-1CBBC9F13273}" dt="2023-09-02T10:21:49.482" v="17"/>
          <ac:spMkLst>
            <pc:docMk/>
            <pc:sldMk cId="3594569527" sldId="256"/>
            <ac:spMk id="9" creationId="{8BB8B0AE-51DC-A1D9-8DB2-49EFA507C05C}"/>
          </ac:spMkLst>
        </pc:spChg>
        <pc:spChg chg="add del mod">
          <ac:chgData name="髙嶋　太陽" userId="ec4cee07-c797-4bad-b922-e3830ca5042f" providerId="ADAL" clId="{5B13C947-3085-4F79-BFBF-1CBBC9F13273}" dt="2023-09-02T10:22:30.763" v="22"/>
          <ac:spMkLst>
            <pc:docMk/>
            <pc:sldMk cId="3594569527" sldId="256"/>
            <ac:spMk id="10" creationId="{7527E7DA-3F83-10DC-4453-9A66D0E6DF6C}"/>
          </ac:spMkLst>
        </pc:spChg>
        <pc:spChg chg="add del mod">
          <ac:chgData name="髙嶋　太陽" userId="ec4cee07-c797-4bad-b922-e3830ca5042f" providerId="ADAL" clId="{5B13C947-3085-4F79-BFBF-1CBBC9F13273}" dt="2023-09-02T10:22:44.739" v="24"/>
          <ac:spMkLst>
            <pc:docMk/>
            <pc:sldMk cId="3594569527" sldId="256"/>
            <ac:spMk id="11" creationId="{C855DB84-D6B8-67B6-C636-004324DDA46B}"/>
          </ac:spMkLst>
        </pc:spChg>
        <pc:spChg chg="add del mod">
          <ac:chgData name="髙嶋　太陽" userId="ec4cee07-c797-4bad-b922-e3830ca5042f" providerId="ADAL" clId="{5B13C947-3085-4F79-BFBF-1CBBC9F13273}" dt="2023-09-02T10:22:44.739" v="24"/>
          <ac:spMkLst>
            <pc:docMk/>
            <pc:sldMk cId="3594569527" sldId="256"/>
            <ac:spMk id="12" creationId="{ED893B31-046E-1B81-CA93-01961D514D33}"/>
          </ac:spMkLst>
        </pc:spChg>
        <pc:spChg chg="mod">
          <ac:chgData name="髙嶋　太陽" userId="ec4cee07-c797-4bad-b922-e3830ca5042f" providerId="ADAL" clId="{5B13C947-3085-4F79-BFBF-1CBBC9F13273}" dt="2023-09-02T10:22:30.763" v="22"/>
          <ac:spMkLst>
            <pc:docMk/>
            <pc:sldMk cId="3594569527" sldId="256"/>
            <ac:spMk id="13" creationId="{514A2764-6C81-9FE6-0275-A022ABB07EA2}"/>
          </ac:spMkLst>
        </pc:spChg>
        <pc:spChg chg="mod">
          <ac:chgData name="髙嶋　太陽" userId="ec4cee07-c797-4bad-b922-e3830ca5042f" providerId="ADAL" clId="{5B13C947-3085-4F79-BFBF-1CBBC9F13273}" dt="2023-09-02T10:22:30.763" v="22"/>
          <ac:spMkLst>
            <pc:docMk/>
            <pc:sldMk cId="3594569527" sldId="256"/>
            <ac:spMk id="14" creationId="{0D801877-2355-CF53-31FE-547019C52890}"/>
          </ac:spMkLst>
        </pc:spChg>
        <pc:spChg chg="mod">
          <ac:chgData name="髙嶋　太陽" userId="ec4cee07-c797-4bad-b922-e3830ca5042f" providerId="ADAL" clId="{5B13C947-3085-4F79-BFBF-1CBBC9F13273}" dt="2023-09-02T10:22:38.864" v="23" actId="207"/>
          <ac:spMkLst>
            <pc:docMk/>
            <pc:sldMk cId="3594569527" sldId="256"/>
            <ac:spMk id="15" creationId="{48CAAF25-C9AE-4F8F-965A-7105F4EF7EF7}"/>
          </ac:spMkLst>
        </pc:spChg>
        <pc:spChg chg="mod">
          <ac:chgData name="髙嶋　太陽" userId="ec4cee07-c797-4bad-b922-e3830ca5042f" providerId="ADAL" clId="{5B13C947-3085-4F79-BFBF-1CBBC9F13273}" dt="2023-09-02T10:22:46.831" v="25" actId="207"/>
          <ac:spMkLst>
            <pc:docMk/>
            <pc:sldMk cId="3594569527" sldId="256"/>
            <ac:spMk id="16" creationId="{25F23E36-61BC-FC85-9DB5-A77C4B19B9E4}"/>
          </ac:spMkLst>
        </pc:spChg>
        <pc:spChg chg="add mod">
          <ac:chgData name="髙嶋　太陽" userId="ec4cee07-c797-4bad-b922-e3830ca5042f" providerId="ADAL" clId="{5B13C947-3085-4F79-BFBF-1CBBC9F13273}" dt="2023-09-02T10:23:43.140" v="32" actId="1076"/>
          <ac:spMkLst>
            <pc:docMk/>
            <pc:sldMk cId="3594569527" sldId="256"/>
            <ac:spMk id="17" creationId="{22463CBE-BC6B-4709-75C1-5DF361889B87}"/>
          </ac:spMkLst>
        </pc:spChg>
        <pc:spChg chg="add mod">
          <ac:chgData name="髙嶋　太陽" userId="ec4cee07-c797-4bad-b922-e3830ca5042f" providerId="ADAL" clId="{5B13C947-3085-4F79-BFBF-1CBBC9F13273}" dt="2023-09-02T10:23:46.084" v="33" actId="571"/>
          <ac:spMkLst>
            <pc:docMk/>
            <pc:sldMk cId="3594569527" sldId="256"/>
            <ac:spMk id="18" creationId="{E71A64D9-B2C2-2AA5-087E-7CF0E20D20F1}"/>
          </ac:spMkLst>
        </pc:spChg>
        <pc:spChg chg="add mod">
          <ac:chgData name="髙嶋　太陽" userId="ec4cee07-c797-4bad-b922-e3830ca5042f" providerId="ADAL" clId="{5B13C947-3085-4F79-BFBF-1CBBC9F13273}" dt="2023-09-02T10:23:49.097" v="34" actId="571"/>
          <ac:spMkLst>
            <pc:docMk/>
            <pc:sldMk cId="3594569527" sldId="256"/>
            <ac:spMk id="19" creationId="{01FCAD34-9E27-D39B-E331-74522781C380}"/>
          </ac:spMkLst>
        </pc:spChg>
        <pc:spChg chg="add mod">
          <ac:chgData name="髙嶋　太陽" userId="ec4cee07-c797-4bad-b922-e3830ca5042f" providerId="ADAL" clId="{5B13C947-3085-4F79-BFBF-1CBBC9F13273}" dt="2023-09-02T10:23:52.197" v="35" actId="571"/>
          <ac:spMkLst>
            <pc:docMk/>
            <pc:sldMk cId="3594569527" sldId="256"/>
            <ac:spMk id="20" creationId="{DDD3B20E-FABE-5FFB-C9C0-DBF22E2FCFF8}"/>
          </ac:spMkLst>
        </pc:spChg>
        <pc:spChg chg="add mod">
          <ac:chgData name="髙嶋　太陽" userId="ec4cee07-c797-4bad-b922-e3830ca5042f" providerId="ADAL" clId="{5B13C947-3085-4F79-BFBF-1CBBC9F13273}" dt="2023-09-02T10:28:51.355" v="90" actId="1076"/>
          <ac:spMkLst>
            <pc:docMk/>
            <pc:sldMk cId="3594569527" sldId="256"/>
            <ac:spMk id="23" creationId="{69EA9D53-54C7-3943-8B48-5C20F287DCB1}"/>
          </ac:spMkLst>
        </pc:spChg>
        <pc:spChg chg="add mod">
          <ac:chgData name="髙嶋　太陽" userId="ec4cee07-c797-4bad-b922-e3830ca5042f" providerId="ADAL" clId="{5B13C947-3085-4F79-BFBF-1CBBC9F13273}" dt="2023-09-02T10:26:23.824" v="60" actId="571"/>
          <ac:spMkLst>
            <pc:docMk/>
            <pc:sldMk cId="3594569527" sldId="256"/>
            <ac:spMk id="24" creationId="{7B9FDB7F-DC21-AE8C-21EC-A75B1A2C2192}"/>
          </ac:spMkLst>
        </pc:spChg>
        <pc:spChg chg="add mod">
          <ac:chgData name="髙嶋　太陽" userId="ec4cee07-c797-4bad-b922-e3830ca5042f" providerId="ADAL" clId="{5B13C947-3085-4F79-BFBF-1CBBC9F13273}" dt="2023-09-02T10:28:51.355" v="90" actId="1076"/>
          <ac:spMkLst>
            <pc:docMk/>
            <pc:sldMk cId="3594569527" sldId="256"/>
            <ac:spMk id="25" creationId="{9B9B685B-2C51-87FF-4E8D-95B7EA18F507}"/>
          </ac:spMkLst>
        </pc:spChg>
        <pc:spChg chg="add mod">
          <ac:chgData name="髙嶋　太陽" userId="ec4cee07-c797-4bad-b922-e3830ca5042f" providerId="ADAL" clId="{5B13C947-3085-4F79-BFBF-1CBBC9F13273}" dt="2023-09-02T10:28:51.355" v="90" actId="1076"/>
          <ac:spMkLst>
            <pc:docMk/>
            <pc:sldMk cId="3594569527" sldId="256"/>
            <ac:spMk id="26" creationId="{9742FA00-40D8-1C07-0043-A7AC6C3B6F20}"/>
          </ac:spMkLst>
        </pc:spChg>
        <pc:spChg chg="add mod">
          <ac:chgData name="髙嶋　太陽" userId="ec4cee07-c797-4bad-b922-e3830ca5042f" providerId="ADAL" clId="{5B13C947-3085-4F79-BFBF-1CBBC9F13273}" dt="2023-09-02T10:28:51.355" v="90" actId="1076"/>
          <ac:spMkLst>
            <pc:docMk/>
            <pc:sldMk cId="3594569527" sldId="256"/>
            <ac:spMk id="28" creationId="{DA6C8E4F-904A-F556-1830-26A6CA8FFF3C}"/>
          </ac:spMkLst>
        </pc:spChg>
        <pc:picChg chg="add mod">
          <ac:chgData name="髙嶋　太陽" userId="ec4cee07-c797-4bad-b922-e3830ca5042f" providerId="ADAL" clId="{5B13C947-3085-4F79-BFBF-1CBBC9F13273}" dt="2023-09-02T10:24:09.153" v="38" actId="571"/>
          <ac:picMkLst>
            <pc:docMk/>
            <pc:sldMk cId="3594569527" sldId="256"/>
            <ac:picMk id="21" creationId="{AB93E196-2302-F907-EAEC-568378983F50}"/>
          </ac:picMkLst>
        </pc:picChg>
        <pc:picChg chg="add mod">
          <ac:chgData name="髙嶋　太陽" userId="ec4cee07-c797-4bad-b922-e3830ca5042f" providerId="ADAL" clId="{5B13C947-3085-4F79-BFBF-1CBBC9F13273}" dt="2023-09-02T10:25:37.285" v="52" actId="1036"/>
          <ac:picMkLst>
            <pc:docMk/>
            <pc:sldMk cId="3594569527" sldId="256"/>
            <ac:picMk id="22" creationId="{F6062154-DC74-5108-1B95-77A3A20A699F}"/>
          </ac:picMkLst>
        </pc:picChg>
        <pc:picChg chg="add mod">
          <ac:chgData name="髙嶋　太陽" userId="ec4cee07-c797-4bad-b922-e3830ca5042f" providerId="ADAL" clId="{5B13C947-3085-4F79-BFBF-1CBBC9F13273}" dt="2023-09-02T10:28:51.355" v="90" actId="1076"/>
          <ac:picMkLst>
            <pc:docMk/>
            <pc:sldMk cId="3594569527" sldId="256"/>
            <ac:picMk id="27" creationId="{22D6A54D-1C2F-559F-D5CD-A31D16648E4B}"/>
          </ac:picMkLst>
        </pc:picChg>
        <pc:picChg chg="add mod">
          <ac:chgData name="髙嶋　太陽" userId="ec4cee07-c797-4bad-b922-e3830ca5042f" providerId="ADAL" clId="{5B13C947-3085-4F79-BFBF-1CBBC9F13273}" dt="2023-09-02T10:24:01.845" v="37" actId="166"/>
          <ac:picMkLst>
            <pc:docMk/>
            <pc:sldMk cId="3594569527" sldId="256"/>
            <ac:picMk id="1026" creationId="{77B60432-8BBF-5F9C-3CA3-59103B7C5DA3}"/>
          </ac:picMkLst>
        </pc:picChg>
        <pc:picChg chg="add mod">
          <ac:chgData name="髙嶋　太陽" userId="ec4cee07-c797-4bad-b922-e3830ca5042f" providerId="ADAL" clId="{5B13C947-3085-4F79-BFBF-1CBBC9F13273}" dt="2023-09-02T10:24:47.416" v="43" actId="1037"/>
          <ac:picMkLst>
            <pc:docMk/>
            <pc:sldMk cId="3594569527" sldId="256"/>
            <ac:picMk id="1028" creationId="{69DD6338-083A-304C-4346-49455F2EA36D}"/>
          </ac:picMkLst>
        </pc:picChg>
        <pc:picChg chg="add mod">
          <ac:chgData name="髙嶋　太陽" userId="ec4cee07-c797-4bad-b922-e3830ca5042f" providerId="ADAL" clId="{5B13C947-3085-4F79-BFBF-1CBBC9F13273}" dt="2023-09-02T10:25:05.557" v="45" actId="1076"/>
          <ac:picMkLst>
            <pc:docMk/>
            <pc:sldMk cId="3594569527" sldId="256"/>
            <ac:picMk id="1030" creationId="{F3205F94-3233-230F-7369-B390E4D8D418}"/>
          </ac:picMkLst>
        </pc:picChg>
        <pc:picChg chg="add mod">
          <ac:chgData name="髙嶋　太陽" userId="ec4cee07-c797-4bad-b922-e3830ca5042f" providerId="ADAL" clId="{5B13C947-3085-4F79-BFBF-1CBBC9F13273}" dt="2023-09-02T10:25:26.622" v="49" actId="1037"/>
          <ac:picMkLst>
            <pc:docMk/>
            <pc:sldMk cId="3594569527" sldId="256"/>
            <ac:picMk id="1032" creationId="{E78ADBD1-A2F5-A70C-BEF0-AAB4C804B641}"/>
          </ac:picMkLst>
        </pc:picChg>
        <pc:picChg chg="add mod">
          <ac:chgData name="髙嶋　太陽" userId="ec4cee07-c797-4bad-b922-e3830ca5042f" providerId="ADAL" clId="{5B13C947-3085-4F79-BFBF-1CBBC9F13273}" dt="2023-09-02T10:28:51.355" v="90" actId="1076"/>
          <ac:picMkLst>
            <pc:docMk/>
            <pc:sldMk cId="3594569527" sldId="256"/>
            <ac:picMk id="1034" creationId="{B36A1766-F4F8-7BE8-065C-DC350C1580C8}"/>
          </ac:picMkLst>
        </pc:picChg>
        <pc:picChg chg="add mod">
          <ac:chgData name="髙嶋　太陽" userId="ec4cee07-c797-4bad-b922-e3830ca5042f" providerId="ADAL" clId="{5B13C947-3085-4F79-BFBF-1CBBC9F13273}" dt="2023-09-02T10:28:51.355" v="90" actId="1076"/>
          <ac:picMkLst>
            <pc:docMk/>
            <pc:sldMk cId="3594569527" sldId="256"/>
            <ac:picMk id="1036" creationId="{C9226CCB-17DE-BD0D-5EB5-138F7146F7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9FBAD-B44B-2CAC-3713-BB4C9920D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54339D-075F-F3BD-9D76-F9A0260E0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A2F9BD-4024-3C04-DA4B-949C0EC0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D880-4503-4C13-BEB4-F766E789181E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616223-AFB2-0489-F5E8-94D2C1FE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0E548A-F538-5E7F-63D6-6C1A0A9F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6530-E300-4746-8A92-0979CC522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10EA06-AC2B-8AE1-2921-C2AA51C2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2DEE96-E9CC-B699-CE1A-6AC04AE7C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C62910-49FB-BEE2-BD67-A4CDE34B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D880-4503-4C13-BEB4-F766E789181E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CCC3C6-7166-CF03-B2E0-816422C3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3332B4-5F9A-A96B-B8EA-7B0C0824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6530-E300-4746-8A92-0979CC522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7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483521-7955-F41C-1DE2-DAC659AEC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F021DE-1F8A-7DEC-E910-CAD88D4B6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BF11EF-5B4F-5193-A55E-639866AA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D880-4503-4C13-BEB4-F766E789181E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CA690D-E77D-6860-ACD8-67186F0D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67022F-83DF-F4A6-D1CD-BCF4FEC6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6530-E300-4746-8A92-0979CC522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C109-F2DC-2FFE-D74F-D550D40A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2A8F14-7B87-59DE-C31E-29E680594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191D06-08E2-FC0D-AAC4-D0B23F5A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D880-4503-4C13-BEB4-F766E789181E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3C13AE-77DF-9DB7-F46B-E7191479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658197-A09F-04C7-B367-BC59DB68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6530-E300-4746-8A92-0979CC522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44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6CFE1A-C3E9-4919-8CA9-E58CC2579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028935-0966-76EA-CE23-6762992F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36092E-A31F-8002-E2E5-E0B6DB05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D880-4503-4C13-BEB4-F766E789181E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88B3EE-EC63-AC07-F404-56EB45C9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429A0E-4644-7E74-012B-7954CF7B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6530-E300-4746-8A92-0979CC522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53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1223B-03EA-7E2D-3E75-DC1562BA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C844AE-6E90-B0F3-F447-28F06FF9A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C3788C-2875-79EA-63B6-C3ACBF04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D7831C-5B10-B96B-CBFF-C401FCD2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D880-4503-4C13-BEB4-F766E789181E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518AF8-5575-7FD5-38ED-1A456E11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1971CD-0A1E-C81B-F011-925954DC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6530-E300-4746-8A92-0979CC522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44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5B7988-3914-E7FF-1BEE-D5E2728F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444989-0F8F-F0E3-B864-A36F10F33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F00DD9-F646-646F-CA47-E723968D2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A1074F-F763-F22F-1DAF-17220B57C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6E2EBE-1A32-761E-343B-5F7B0AF03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2FF8D90-0250-5032-E66F-E4B45E15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D880-4503-4C13-BEB4-F766E789181E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9EEFABA-22C7-122D-AB63-36E979A5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88C9B0-3C0F-6B91-E9B6-DF5AE67F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6530-E300-4746-8A92-0979CC522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88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76A1A-D6C6-55F6-0B71-CBBC100F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8412E3-56D6-13A0-1313-2FE849ED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D880-4503-4C13-BEB4-F766E789181E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ED02B6-429B-1F4B-77BE-7F58DE24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58934C-4B27-A245-87DD-CA097B59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6530-E300-4746-8A92-0979CC522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56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1004F16-3779-41E9-FCF8-EF37E485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D880-4503-4C13-BEB4-F766E789181E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F20A38-8D5C-C6D0-ACB2-1BD14F22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832F7-F1E8-7402-BF59-4EEEB90F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6530-E300-4746-8A92-0979CC522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68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A2A58F-7340-382C-39FF-D6660D84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BF3039-B157-4C17-BBDD-ABAD0C20A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1098C7-9109-9328-DC4F-18C28BD4A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CECE38-BDE6-A8B1-833A-197E99AA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D880-4503-4C13-BEB4-F766E789181E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6F177D-ECBC-DA95-DC8F-15977056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13AFFD-D945-34D4-9030-B26F3CE9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6530-E300-4746-8A92-0979CC522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27E424-4D63-D7FB-FFAB-C82C21E6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4C3B9D-679B-3CE0-85E1-B89987FDB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344A6C-197A-85D8-C0AF-8D99938CB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B0E1C1-0FA8-BA8C-CC91-02A29675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D880-4503-4C13-BEB4-F766E789181E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621C73-8009-AFC3-D547-6302ADB6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4729FE-D773-01E5-4C33-10D6C341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6530-E300-4746-8A92-0979CC522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34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9C73076-1268-3DE1-D3CF-152C9B05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459694-2728-AE93-546D-00187E14D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000473-35C1-2079-E6B0-4CB663851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FD880-4503-4C13-BEB4-F766E789181E}" type="datetimeFigureOut">
              <a:rPr kumimoji="1" lang="ja-JP" altLang="en-US" smtClean="0"/>
              <a:t>2023/9/2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1862BD-2722-0945-4E1B-252FE01B0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9CA9CE-798C-B508-AE9F-68BAEE0FE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A6530-E300-4746-8A92-0979CC522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9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48CAAF25-C9AE-4F8F-965A-7105F4EF7EF7}"/>
              </a:ext>
            </a:extLst>
          </p:cNvPr>
          <p:cNvSpPr/>
          <p:nvPr/>
        </p:nvSpPr>
        <p:spPr>
          <a:xfrm>
            <a:off x="2628901" y="935139"/>
            <a:ext cx="1226127" cy="1465203"/>
          </a:xfrm>
          <a:custGeom>
            <a:avLst/>
            <a:gdLst>
              <a:gd name="connsiteX0" fmla="*/ 613062 w 1226127"/>
              <a:gd name="connsiteY0" fmla="*/ 0 h 1465203"/>
              <a:gd name="connsiteX1" fmla="*/ 625983 w 1226127"/>
              <a:gd name="connsiteY1" fmla="*/ 4524 h 1465203"/>
              <a:gd name="connsiteX2" fmla="*/ 1226127 w 1226127"/>
              <a:gd name="connsiteY2" fmla="*/ 732602 h 1465203"/>
              <a:gd name="connsiteX3" fmla="*/ 625983 w 1226127"/>
              <a:gd name="connsiteY3" fmla="*/ 1460680 h 1465203"/>
              <a:gd name="connsiteX4" fmla="*/ 613065 w 1226127"/>
              <a:gd name="connsiteY4" fmla="*/ 1465203 h 1465203"/>
              <a:gd name="connsiteX5" fmla="*/ 600144 w 1226127"/>
              <a:gd name="connsiteY5" fmla="*/ 1460679 h 1465203"/>
              <a:gd name="connsiteX6" fmla="*/ 0 w 1226127"/>
              <a:gd name="connsiteY6" fmla="*/ 732601 h 1465203"/>
              <a:gd name="connsiteX7" fmla="*/ 600144 w 1226127"/>
              <a:gd name="connsiteY7" fmla="*/ 4523 h 1465203"/>
              <a:gd name="connsiteX8" fmla="*/ 613062 w 1226127"/>
              <a:gd name="connsiteY8" fmla="*/ 0 h 146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6127" h="1465203">
                <a:moveTo>
                  <a:pt x="613062" y="0"/>
                </a:moveTo>
                <a:lnTo>
                  <a:pt x="625983" y="4524"/>
                </a:lnTo>
                <a:cubicBezTo>
                  <a:pt x="988067" y="162313"/>
                  <a:pt x="1226127" y="429525"/>
                  <a:pt x="1226127" y="732602"/>
                </a:cubicBezTo>
                <a:cubicBezTo>
                  <a:pt x="1226127" y="1035680"/>
                  <a:pt x="988067" y="1302892"/>
                  <a:pt x="625983" y="1460680"/>
                </a:cubicBezTo>
                <a:lnTo>
                  <a:pt x="613065" y="1465203"/>
                </a:lnTo>
                <a:lnTo>
                  <a:pt x="600144" y="1460679"/>
                </a:lnTo>
                <a:cubicBezTo>
                  <a:pt x="238060" y="1302891"/>
                  <a:pt x="0" y="1035679"/>
                  <a:pt x="0" y="732601"/>
                </a:cubicBezTo>
                <a:cubicBezTo>
                  <a:pt x="0" y="429524"/>
                  <a:pt x="238060" y="162312"/>
                  <a:pt x="600144" y="4523"/>
                </a:cubicBezTo>
                <a:lnTo>
                  <a:pt x="613062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0D801877-2355-CF53-31FE-547019C52890}"/>
              </a:ext>
            </a:extLst>
          </p:cNvPr>
          <p:cNvSpPr/>
          <p:nvPr/>
        </p:nvSpPr>
        <p:spPr>
          <a:xfrm>
            <a:off x="3241962" y="789707"/>
            <a:ext cx="2109356" cy="1756064"/>
          </a:xfrm>
          <a:custGeom>
            <a:avLst/>
            <a:gdLst>
              <a:gd name="connsiteX0" fmla="*/ 748147 w 2109356"/>
              <a:gd name="connsiteY0" fmla="*/ 0 h 1756064"/>
              <a:gd name="connsiteX1" fmla="*/ 2109356 w 2109356"/>
              <a:gd name="connsiteY1" fmla="*/ 878032 h 1756064"/>
              <a:gd name="connsiteX2" fmla="*/ 748147 w 2109356"/>
              <a:gd name="connsiteY2" fmla="*/ 1756064 h 1756064"/>
              <a:gd name="connsiteX3" fmla="*/ 218303 w 2109356"/>
              <a:gd name="connsiteY3" fmla="*/ 1687064 h 1756064"/>
              <a:gd name="connsiteX4" fmla="*/ 3 w 2109356"/>
              <a:gd name="connsiteY4" fmla="*/ 1610634 h 1756064"/>
              <a:gd name="connsiteX5" fmla="*/ 12921 w 2109356"/>
              <a:gd name="connsiteY5" fmla="*/ 1606111 h 1756064"/>
              <a:gd name="connsiteX6" fmla="*/ 613065 w 2109356"/>
              <a:gd name="connsiteY6" fmla="*/ 878033 h 1756064"/>
              <a:gd name="connsiteX7" fmla="*/ 12921 w 2109356"/>
              <a:gd name="connsiteY7" fmla="*/ 149955 h 1756064"/>
              <a:gd name="connsiteX8" fmla="*/ 0 w 2109356"/>
              <a:gd name="connsiteY8" fmla="*/ 145431 h 1756064"/>
              <a:gd name="connsiteX9" fmla="*/ 218303 w 2109356"/>
              <a:gd name="connsiteY9" fmla="*/ 69000 h 1756064"/>
              <a:gd name="connsiteX10" fmla="*/ 748147 w 2109356"/>
              <a:gd name="connsiteY10" fmla="*/ 0 h 175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09356" h="1756064">
                <a:moveTo>
                  <a:pt x="748147" y="0"/>
                </a:moveTo>
                <a:cubicBezTo>
                  <a:pt x="1499922" y="0"/>
                  <a:pt x="2109356" y="393108"/>
                  <a:pt x="2109356" y="878032"/>
                </a:cubicBezTo>
                <a:cubicBezTo>
                  <a:pt x="2109356" y="1362956"/>
                  <a:pt x="1499922" y="1756064"/>
                  <a:pt x="748147" y="1756064"/>
                </a:cubicBezTo>
                <a:cubicBezTo>
                  <a:pt x="560203" y="1756064"/>
                  <a:pt x="381156" y="1731495"/>
                  <a:pt x="218303" y="1687064"/>
                </a:cubicBezTo>
                <a:lnTo>
                  <a:pt x="3" y="1610634"/>
                </a:lnTo>
                <a:lnTo>
                  <a:pt x="12921" y="1606111"/>
                </a:lnTo>
                <a:cubicBezTo>
                  <a:pt x="375005" y="1448323"/>
                  <a:pt x="613065" y="1181111"/>
                  <a:pt x="613065" y="878033"/>
                </a:cubicBezTo>
                <a:cubicBezTo>
                  <a:pt x="613065" y="574956"/>
                  <a:pt x="375005" y="307744"/>
                  <a:pt x="12921" y="149955"/>
                </a:cubicBezTo>
                <a:lnTo>
                  <a:pt x="0" y="145431"/>
                </a:lnTo>
                <a:lnTo>
                  <a:pt x="218303" y="69000"/>
                </a:lnTo>
                <a:cubicBezTo>
                  <a:pt x="381156" y="24569"/>
                  <a:pt x="560203" y="0"/>
                  <a:pt x="748147" y="0"/>
                </a:cubicBezTo>
                <a:close/>
              </a:path>
            </a:pathLst>
          </a:cu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14A2764-6C81-9FE6-0275-A022ABB07EA2}"/>
              </a:ext>
            </a:extLst>
          </p:cNvPr>
          <p:cNvSpPr/>
          <p:nvPr/>
        </p:nvSpPr>
        <p:spPr>
          <a:xfrm>
            <a:off x="1132609" y="789708"/>
            <a:ext cx="2109356" cy="1756064"/>
          </a:xfrm>
          <a:custGeom>
            <a:avLst/>
            <a:gdLst>
              <a:gd name="connsiteX0" fmla="*/ 1361209 w 2109356"/>
              <a:gd name="connsiteY0" fmla="*/ 0 h 1756064"/>
              <a:gd name="connsiteX1" fmla="*/ 1891053 w 2109356"/>
              <a:gd name="connsiteY1" fmla="*/ 69000 h 1756064"/>
              <a:gd name="connsiteX2" fmla="*/ 2109353 w 2109356"/>
              <a:gd name="connsiteY2" fmla="*/ 145430 h 1756064"/>
              <a:gd name="connsiteX3" fmla="*/ 2096435 w 2109356"/>
              <a:gd name="connsiteY3" fmla="*/ 149953 h 1756064"/>
              <a:gd name="connsiteX4" fmla="*/ 1496291 w 2109356"/>
              <a:gd name="connsiteY4" fmla="*/ 878031 h 1756064"/>
              <a:gd name="connsiteX5" fmla="*/ 2096435 w 2109356"/>
              <a:gd name="connsiteY5" fmla="*/ 1606109 h 1756064"/>
              <a:gd name="connsiteX6" fmla="*/ 2109356 w 2109356"/>
              <a:gd name="connsiteY6" fmla="*/ 1610633 h 1756064"/>
              <a:gd name="connsiteX7" fmla="*/ 1891053 w 2109356"/>
              <a:gd name="connsiteY7" fmla="*/ 1687064 h 1756064"/>
              <a:gd name="connsiteX8" fmla="*/ 1361209 w 2109356"/>
              <a:gd name="connsiteY8" fmla="*/ 1756064 h 1756064"/>
              <a:gd name="connsiteX9" fmla="*/ 0 w 2109356"/>
              <a:gd name="connsiteY9" fmla="*/ 878032 h 1756064"/>
              <a:gd name="connsiteX10" fmla="*/ 1361209 w 2109356"/>
              <a:gd name="connsiteY10" fmla="*/ 0 h 175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09356" h="1756064">
                <a:moveTo>
                  <a:pt x="1361209" y="0"/>
                </a:moveTo>
                <a:cubicBezTo>
                  <a:pt x="1549153" y="0"/>
                  <a:pt x="1728200" y="24569"/>
                  <a:pt x="1891053" y="69000"/>
                </a:cubicBezTo>
                <a:lnTo>
                  <a:pt x="2109353" y="145430"/>
                </a:lnTo>
                <a:lnTo>
                  <a:pt x="2096435" y="149953"/>
                </a:lnTo>
                <a:cubicBezTo>
                  <a:pt x="1734351" y="307742"/>
                  <a:pt x="1496291" y="574954"/>
                  <a:pt x="1496291" y="878031"/>
                </a:cubicBezTo>
                <a:cubicBezTo>
                  <a:pt x="1496291" y="1181109"/>
                  <a:pt x="1734351" y="1448321"/>
                  <a:pt x="2096435" y="1606109"/>
                </a:cubicBezTo>
                <a:lnTo>
                  <a:pt x="2109356" y="1610633"/>
                </a:lnTo>
                <a:lnTo>
                  <a:pt x="1891053" y="1687064"/>
                </a:lnTo>
                <a:cubicBezTo>
                  <a:pt x="1728200" y="1731495"/>
                  <a:pt x="1549153" y="1756064"/>
                  <a:pt x="1361209" y="1756064"/>
                </a:cubicBezTo>
                <a:cubicBezTo>
                  <a:pt x="609434" y="1756064"/>
                  <a:pt x="0" y="1362956"/>
                  <a:pt x="0" y="878032"/>
                </a:cubicBezTo>
                <a:cubicBezTo>
                  <a:pt x="0" y="393108"/>
                  <a:pt x="609434" y="0"/>
                  <a:pt x="1361209" y="0"/>
                </a:cubicBezTo>
                <a:close/>
              </a:path>
            </a:pathLst>
          </a:cu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25F23E36-61BC-FC85-9DB5-A77C4B19B9E4}"/>
              </a:ext>
            </a:extLst>
          </p:cNvPr>
          <p:cNvSpPr/>
          <p:nvPr/>
        </p:nvSpPr>
        <p:spPr>
          <a:xfrm>
            <a:off x="6224155" y="789708"/>
            <a:ext cx="4218709" cy="1756065"/>
          </a:xfrm>
          <a:custGeom>
            <a:avLst/>
            <a:gdLst>
              <a:gd name="connsiteX0" fmla="*/ 2857500 w 4218709"/>
              <a:gd name="connsiteY0" fmla="*/ 0 h 1756065"/>
              <a:gd name="connsiteX1" fmla="*/ 4218709 w 4218709"/>
              <a:gd name="connsiteY1" fmla="*/ 878032 h 1756065"/>
              <a:gd name="connsiteX2" fmla="*/ 2857500 w 4218709"/>
              <a:gd name="connsiteY2" fmla="*/ 1756064 h 1756065"/>
              <a:gd name="connsiteX3" fmla="*/ 2327656 w 4218709"/>
              <a:gd name="connsiteY3" fmla="*/ 1687064 h 1756065"/>
              <a:gd name="connsiteX4" fmla="*/ 2109356 w 4218709"/>
              <a:gd name="connsiteY4" fmla="*/ 1610634 h 1756065"/>
              <a:gd name="connsiteX5" fmla="*/ 1891053 w 4218709"/>
              <a:gd name="connsiteY5" fmla="*/ 1687065 h 1756065"/>
              <a:gd name="connsiteX6" fmla="*/ 1361209 w 4218709"/>
              <a:gd name="connsiteY6" fmla="*/ 1756065 h 1756065"/>
              <a:gd name="connsiteX7" fmla="*/ 0 w 4218709"/>
              <a:gd name="connsiteY7" fmla="*/ 878033 h 1756065"/>
              <a:gd name="connsiteX8" fmla="*/ 1361209 w 4218709"/>
              <a:gd name="connsiteY8" fmla="*/ 1 h 1756065"/>
              <a:gd name="connsiteX9" fmla="*/ 1891053 w 4218709"/>
              <a:gd name="connsiteY9" fmla="*/ 69001 h 1756065"/>
              <a:gd name="connsiteX10" fmla="*/ 2109353 w 4218709"/>
              <a:gd name="connsiteY10" fmla="*/ 145431 h 1756065"/>
              <a:gd name="connsiteX11" fmla="*/ 2327656 w 4218709"/>
              <a:gd name="connsiteY11" fmla="*/ 69000 h 1756065"/>
              <a:gd name="connsiteX12" fmla="*/ 2857500 w 4218709"/>
              <a:gd name="connsiteY12" fmla="*/ 0 h 175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18709" h="1756065">
                <a:moveTo>
                  <a:pt x="2857500" y="0"/>
                </a:moveTo>
                <a:cubicBezTo>
                  <a:pt x="3609275" y="0"/>
                  <a:pt x="4218709" y="393108"/>
                  <a:pt x="4218709" y="878032"/>
                </a:cubicBezTo>
                <a:cubicBezTo>
                  <a:pt x="4218709" y="1362956"/>
                  <a:pt x="3609275" y="1756064"/>
                  <a:pt x="2857500" y="1756064"/>
                </a:cubicBezTo>
                <a:cubicBezTo>
                  <a:pt x="2669556" y="1756064"/>
                  <a:pt x="2490509" y="1731495"/>
                  <a:pt x="2327656" y="1687064"/>
                </a:cubicBezTo>
                <a:lnTo>
                  <a:pt x="2109356" y="1610634"/>
                </a:lnTo>
                <a:lnTo>
                  <a:pt x="1891053" y="1687065"/>
                </a:lnTo>
                <a:cubicBezTo>
                  <a:pt x="1728200" y="1731496"/>
                  <a:pt x="1549153" y="1756065"/>
                  <a:pt x="1361209" y="1756065"/>
                </a:cubicBezTo>
                <a:cubicBezTo>
                  <a:pt x="609434" y="1756065"/>
                  <a:pt x="0" y="1362957"/>
                  <a:pt x="0" y="878033"/>
                </a:cubicBezTo>
                <a:cubicBezTo>
                  <a:pt x="0" y="393109"/>
                  <a:pt x="609434" y="1"/>
                  <a:pt x="1361209" y="1"/>
                </a:cubicBezTo>
                <a:cubicBezTo>
                  <a:pt x="1549153" y="1"/>
                  <a:pt x="1728200" y="24570"/>
                  <a:pt x="1891053" y="69001"/>
                </a:cubicBezTo>
                <a:lnTo>
                  <a:pt x="2109353" y="145431"/>
                </a:lnTo>
                <a:lnTo>
                  <a:pt x="2327656" y="69000"/>
                </a:lnTo>
                <a:cubicBezTo>
                  <a:pt x="2490509" y="24569"/>
                  <a:pt x="2669556" y="0"/>
                  <a:pt x="2857500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2463CBE-BC6B-4709-75C1-5DF361889B87}"/>
              </a:ext>
            </a:extLst>
          </p:cNvPr>
          <p:cNvSpPr/>
          <p:nvPr/>
        </p:nvSpPr>
        <p:spPr>
          <a:xfrm>
            <a:off x="2275609" y="571453"/>
            <a:ext cx="353290" cy="363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71A64D9-B2C2-2AA5-087E-7CF0E20D20F1}"/>
              </a:ext>
            </a:extLst>
          </p:cNvPr>
          <p:cNvSpPr/>
          <p:nvPr/>
        </p:nvSpPr>
        <p:spPr>
          <a:xfrm>
            <a:off x="3948546" y="571452"/>
            <a:ext cx="353290" cy="363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FCAD34-9E27-D39B-E331-74522781C380}"/>
              </a:ext>
            </a:extLst>
          </p:cNvPr>
          <p:cNvSpPr/>
          <p:nvPr/>
        </p:nvSpPr>
        <p:spPr>
          <a:xfrm>
            <a:off x="7284026" y="607864"/>
            <a:ext cx="353290" cy="363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DD3B20E-FABE-5FFB-C9C0-DBF22E2FCFF8}"/>
              </a:ext>
            </a:extLst>
          </p:cNvPr>
          <p:cNvSpPr/>
          <p:nvPr/>
        </p:nvSpPr>
        <p:spPr>
          <a:xfrm>
            <a:off x="9092044" y="607864"/>
            <a:ext cx="353290" cy="363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\begin{align*}&#10;A&#10;\end{align*}">
            <a:extLst>
              <a:ext uri="{FF2B5EF4-FFF2-40B4-BE49-F238E27FC236}">
                <a16:creationId xmlns:a16="http://schemas.microsoft.com/office/drawing/2014/main" id="{77B60432-8BBF-5F9C-3CA3-59103B7C5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354" y="623455"/>
            <a:ext cx="2762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\begin{align*}&#10;A&#10;\end{align*}">
            <a:extLst>
              <a:ext uri="{FF2B5EF4-FFF2-40B4-BE49-F238E27FC236}">
                <a16:creationId xmlns:a16="http://schemas.microsoft.com/office/drawing/2014/main" id="{AB93E196-2302-F907-EAEC-568378983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558" y="641568"/>
            <a:ext cx="2762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begin{align*}&#10;A \cap B&#10;\end{align*}">
            <a:extLst>
              <a:ext uri="{FF2B5EF4-FFF2-40B4-BE49-F238E27FC236}">
                <a16:creationId xmlns:a16="http://schemas.microsoft.com/office/drawing/2014/main" id="{69DD6338-083A-304C-4346-49455F2EA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224" y="1524864"/>
            <a:ext cx="10287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begin{align*}&#10;A \cup B&#10;\end{align*}">
            <a:extLst>
              <a:ext uri="{FF2B5EF4-FFF2-40B4-BE49-F238E27FC236}">
                <a16:creationId xmlns:a16="http://schemas.microsoft.com/office/drawing/2014/main" id="{F3205F94-3233-230F-7369-B390E4D8D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158" y="1524864"/>
            <a:ext cx="10287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\begin{align*}&#10;B&#10;\end{align*}">
            <a:extLst>
              <a:ext uri="{FF2B5EF4-FFF2-40B4-BE49-F238E27FC236}">
                <a16:creationId xmlns:a16="http://schemas.microsoft.com/office/drawing/2014/main" id="{E78ADBD1-A2F5-A70C-BEF0-AAB4C804B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25" y="668437"/>
            <a:ext cx="29527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\begin{align*}&#10;B&#10;\end{align*}">
            <a:extLst>
              <a:ext uri="{FF2B5EF4-FFF2-40B4-BE49-F238E27FC236}">
                <a16:creationId xmlns:a16="http://schemas.microsoft.com/office/drawing/2014/main" id="{F6062154-DC74-5108-1B95-77A3A20A6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051" y="671875"/>
            <a:ext cx="29527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9EA9D53-54C7-3943-8B48-5C20F287DCB1}"/>
              </a:ext>
            </a:extLst>
          </p:cNvPr>
          <p:cNvSpPr/>
          <p:nvPr/>
        </p:nvSpPr>
        <p:spPr>
          <a:xfrm>
            <a:off x="3745924" y="3283632"/>
            <a:ext cx="4229100" cy="22340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B9B685B-2C51-87FF-4E8D-95B7EA18F507}"/>
              </a:ext>
            </a:extLst>
          </p:cNvPr>
          <p:cNvSpPr/>
          <p:nvPr/>
        </p:nvSpPr>
        <p:spPr>
          <a:xfrm>
            <a:off x="4036865" y="3967658"/>
            <a:ext cx="1833997" cy="124695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742FA00-40D8-1C07-0043-A7AC6C3B6F20}"/>
              </a:ext>
            </a:extLst>
          </p:cNvPr>
          <p:cNvSpPr/>
          <p:nvPr/>
        </p:nvSpPr>
        <p:spPr>
          <a:xfrm>
            <a:off x="5694217" y="3135496"/>
            <a:ext cx="353290" cy="363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4" name="Picture 10" descr="\begin{align*}&#10;U&#10;\end{align*}">
            <a:extLst>
              <a:ext uri="{FF2B5EF4-FFF2-40B4-BE49-F238E27FC236}">
                <a16:creationId xmlns:a16="http://schemas.microsoft.com/office/drawing/2014/main" id="{B36A1766-F4F8-7BE8-065C-DC350C158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975" y="3181454"/>
            <a:ext cx="28575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A6C8E4F-904A-F556-1830-26A6CA8FFF3C}"/>
              </a:ext>
            </a:extLst>
          </p:cNvPr>
          <p:cNvSpPr/>
          <p:nvPr/>
        </p:nvSpPr>
        <p:spPr>
          <a:xfrm>
            <a:off x="4777218" y="3824783"/>
            <a:ext cx="353290" cy="363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Picture 2" descr="\begin{align*}&#10;A&#10;\end{align*}">
            <a:extLst>
              <a:ext uri="{FF2B5EF4-FFF2-40B4-BE49-F238E27FC236}">
                <a16:creationId xmlns:a16="http://schemas.microsoft.com/office/drawing/2014/main" id="{22D6A54D-1C2F-559F-D5CD-A31D16648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187" y="3824783"/>
            <a:ext cx="2762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\begin{align*}&#10;\overline{A}&#10;\end{align*}">
            <a:extLst>
              <a:ext uri="{FF2B5EF4-FFF2-40B4-BE49-F238E27FC236}">
                <a16:creationId xmlns:a16="http://schemas.microsoft.com/office/drawing/2014/main" id="{C9226CCB-17DE-BD0D-5EB5-138F7146F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207" y="4229205"/>
            <a:ext cx="3048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56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髙嶋　太陽</dc:creator>
  <cp:lastModifiedBy>髙嶋　太陽</cp:lastModifiedBy>
  <cp:revision>1</cp:revision>
  <dcterms:created xsi:type="dcterms:W3CDTF">2023-09-02T10:19:57Z</dcterms:created>
  <dcterms:modified xsi:type="dcterms:W3CDTF">2023-09-02T10:29:31Z</dcterms:modified>
</cp:coreProperties>
</file>