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2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9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7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1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34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0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ABF21B-F8EC-402B-9113-BF8F62488FB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F64AE-BF9E-4438-A5B0-B6B4857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A32C-1029-E769-560C-13621E78D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BrightTV (Viewership Analytics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B0175-2E3C-FC8C-FD39-E8353436F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Steve Odhiambo</a:t>
            </a:r>
          </a:p>
        </p:txBody>
      </p:sp>
    </p:spTree>
    <p:extLst>
      <p:ext uri="{BB962C8B-B14F-4D97-AF65-F5344CB8AC3E}">
        <p14:creationId xmlns:p14="http://schemas.microsoft.com/office/powerpoint/2010/main" val="67873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6530-8788-ACB8-6478-39286BD0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57B5-2F92-2BAF-3461-6DDB6260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users by gender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6CB01-FFCD-B452-5EA2-36B4DAEF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98" y="2820792"/>
            <a:ext cx="665890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F664-CF51-8C6D-488E-A832AB67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Distribution (Grouped):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E8005-B298-6F1B-805B-459DA24A1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557463"/>
            <a:ext cx="6524625" cy="3317875"/>
          </a:xfrm>
        </p:spPr>
      </p:pic>
    </p:spTree>
    <p:extLst>
      <p:ext uri="{BB962C8B-B14F-4D97-AF65-F5344CB8AC3E}">
        <p14:creationId xmlns:p14="http://schemas.microsoft.com/office/powerpoint/2010/main" val="97906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DEB8-3AA6-074C-8B88-FDC9790A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Top 5 Most Used Channels: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33B4-D679-B37B-00F0-666F0AA9E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316" y="2557463"/>
            <a:ext cx="5979367" cy="3317875"/>
          </a:xfrm>
        </p:spPr>
      </p:pic>
    </p:spTree>
    <p:extLst>
      <p:ext uri="{BB962C8B-B14F-4D97-AF65-F5344CB8AC3E}">
        <p14:creationId xmlns:p14="http://schemas.microsoft.com/office/powerpoint/2010/main" val="233944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82A5-6E08-C7E7-552D-0B62A917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CE223-300E-3F02-08C6-5A07B04E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918" y="2557463"/>
            <a:ext cx="6084163" cy="3317875"/>
          </a:xfrm>
        </p:spPr>
      </p:pic>
    </p:spTree>
    <p:extLst>
      <p:ext uri="{BB962C8B-B14F-4D97-AF65-F5344CB8AC3E}">
        <p14:creationId xmlns:p14="http://schemas.microsoft.com/office/powerpoint/2010/main" val="12531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C6E-9C6D-3ED8-DBA8-FCB7D6C5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FA4E-927E-77C6-8C11-2DC18CE0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and analyze the viewership patterns of BrightTV, a structured data collection, transformation, and analysis approach was adopted. </a:t>
            </a:r>
          </a:p>
        </p:txBody>
      </p:sp>
    </p:spTree>
    <p:extLst>
      <p:ext uri="{BB962C8B-B14F-4D97-AF65-F5344CB8AC3E}">
        <p14:creationId xmlns:p14="http://schemas.microsoft.com/office/powerpoint/2010/main" val="34810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2BA1-651D-CC48-F77A-67407823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Collection and Storage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E6E84E-9BED-D34E-0C31-91C1121E9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31690"/>
            <a:ext cx="1051057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was gathered from two primary sources: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Sheet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Containing demographic and personal information such as UserID, Name, Surname, Email, Gender,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Race, Age, Province, and Social Media Handle.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Viewership Sheet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Containing user engagement data including UserID, RecordDate2, and Duration 2 (viewing time).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datasets were uploaded into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storage and structured querying.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153B-4896-2C19-F38E-E0CBE40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2617-D7F3-95DE-6678-715A3F44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meaningful analysis; the two datasets were integrated using the UserID field as a common key. </a:t>
            </a:r>
          </a:p>
          <a:p>
            <a:r>
              <a:rPr lang="en-US" dirty="0"/>
              <a:t>An INNER JOIN was performed between the User Profile and Viewership tables. </a:t>
            </a:r>
          </a:p>
          <a:p>
            <a:r>
              <a:rPr lang="en-US" dirty="0"/>
              <a:t>This ensured that only users with corresponding entries in both datasets were included in the final dataset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1208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CED4-7A5B-FE55-E4D8-4462DA57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Inner Join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F0154-6642-4EB9-5F64-3FCDEF23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639029"/>
            <a:ext cx="5314950" cy="2256821"/>
          </a:xfrm>
        </p:spPr>
      </p:pic>
    </p:spTree>
    <p:extLst>
      <p:ext uri="{BB962C8B-B14F-4D97-AF65-F5344CB8AC3E}">
        <p14:creationId xmlns:p14="http://schemas.microsoft.com/office/powerpoint/2010/main" val="387350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215D-B932-F4A4-A0D9-19B82D18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join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E387A-3EF1-9AA1-8F54-3B27E8795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377045"/>
            <a:ext cx="9601200" cy="1678711"/>
          </a:xfrm>
        </p:spPr>
      </p:pic>
    </p:spTree>
    <p:extLst>
      <p:ext uri="{BB962C8B-B14F-4D97-AF65-F5344CB8AC3E}">
        <p14:creationId xmlns:p14="http://schemas.microsoft.com/office/powerpoint/2010/main" val="408545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B409-E884-A230-F479-5BE63C0C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25B7-A2A5-09A2-5277-8CDC1127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was cleaned to ensure consistency and 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duplicates and null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date and time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demographic fields (e.g., Gender, Province) had consistent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B118-0A6B-CE8C-796D-355E9B28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A587-9D67-F591-5629-DE0D461F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Various analytical techniques were employed to uncover trends and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 Analysis</a:t>
            </a:r>
            <a:r>
              <a:rPr lang="en-US" dirty="0"/>
              <a:t>: Viewership patterns were segmented by age, gender, race, and province.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Temporal Analysis</a:t>
            </a:r>
            <a:r>
              <a:rPr lang="en-US" dirty="0"/>
              <a:t>: Viewership duration was analyzed across different dates to identify peak viewing times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Engagement Metrics</a:t>
            </a:r>
            <a:r>
              <a:rPr lang="en-US" dirty="0"/>
              <a:t>: Average viewing duration per user and per demographic group was calculated.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047C-CB59-7714-0C5D-08F90B05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81D9-D6DA-5AFD-EA57-600AFD46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Insights were visualized using </a:t>
            </a:r>
            <a:r>
              <a:rPr lang="en-US" b="1" dirty="0"/>
              <a:t>Microsoft Excel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charts and pie charts to show demographic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graphs to display trends in viewership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Heatmaps to highlight high and low engagement periods.</a:t>
            </a:r>
          </a:p>
          <a:p>
            <a:r>
              <a:rPr lang="en-US" dirty="0"/>
              <a:t>These visualizations enabled clear communication of insights to stakeholders and guided data-driven decisions for BrightTV.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76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347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BrightTV (Viewership Analytics)</vt:lpstr>
      <vt:lpstr>Methodology</vt:lpstr>
      <vt:lpstr>Data Collection and Storage</vt:lpstr>
      <vt:lpstr>Data Integration</vt:lpstr>
      <vt:lpstr>Inner Join query</vt:lpstr>
      <vt:lpstr>Inner join Table</vt:lpstr>
      <vt:lpstr>Data Cleaning and Preparation</vt:lpstr>
      <vt:lpstr>Data Analysis</vt:lpstr>
      <vt:lpstr>Data Visualization</vt:lpstr>
      <vt:lpstr>Descriptive Analysis</vt:lpstr>
      <vt:lpstr>Age Distribution (Grouped):</vt:lpstr>
      <vt:lpstr>Top 5 Most Used Channels: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Odhiambo</dc:creator>
  <cp:lastModifiedBy>Steve Odhiambo</cp:lastModifiedBy>
  <cp:revision>2</cp:revision>
  <dcterms:created xsi:type="dcterms:W3CDTF">2025-05-07T04:09:16Z</dcterms:created>
  <dcterms:modified xsi:type="dcterms:W3CDTF">2025-05-07T22:13:15Z</dcterms:modified>
</cp:coreProperties>
</file>