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Coffee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Report | Jan - June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Coffee Sales Dashboard reports performance from January to June.</a:t>
            </a:r>
          </a:p>
          <a:p>
            <a:r>
              <a:t>• Total Revenue: 698.81K</a:t>
            </a:r>
          </a:p>
          <a:p>
            <a:r>
              <a:t>• Total Sales: 214K units</a:t>
            </a:r>
          </a:p>
          <a:p>
            <a:r>
              <a:t>• Average Price: 3.38 per unit</a:t>
            </a:r>
          </a:p>
          <a:p>
            <a:r>
              <a:t>The business shows steady growth in sales and revenue.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January: 25K</a:t>
            </a:r>
          </a:p>
          <a:p>
            <a:r>
              <a:t>• February: 24K</a:t>
            </a:r>
          </a:p>
          <a:p>
            <a:r>
              <a:t>• March: 30K</a:t>
            </a:r>
          </a:p>
          <a:p>
            <a:r>
              <a:t>• April: 36K</a:t>
            </a:r>
          </a:p>
          <a:p>
            <a:r>
              <a:t>• May: 48K</a:t>
            </a:r>
          </a:p>
          <a:p>
            <a:r>
              <a:t>• June: 51K</a:t>
            </a:r>
          </a:p>
          <a:p>
            <a:r>
              <a:t>Trend: Steady increase, with significant growth in May and June.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January: 82K</a:t>
            </a:r>
          </a:p>
          <a:p>
            <a:r>
              <a:t>• February: 76K</a:t>
            </a:r>
          </a:p>
          <a:p>
            <a:r>
              <a:t>• March: 99K</a:t>
            </a:r>
          </a:p>
          <a:p>
            <a:r>
              <a:t>• April: 119K</a:t>
            </a:r>
          </a:p>
          <a:p>
            <a:r>
              <a:t>• May: 157K</a:t>
            </a:r>
          </a:p>
          <a:p>
            <a:r>
              <a:t>• June: 166K</a:t>
            </a:r>
          </a:p>
          <a:p>
            <a:r>
              <a:t>Trend: Revenue peaked in June with strong month-over-month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&amp; Transaction Qty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January: 81.68K Revenue | 25K Transactions</a:t>
            </a:r>
          </a:p>
          <a:p>
            <a:r>
              <a:t>• February: 76.15K | 24K</a:t>
            </a:r>
          </a:p>
          <a:p>
            <a:r>
              <a:t>• March: 98.83K | 30K</a:t>
            </a:r>
          </a:p>
          <a:p>
            <a:r>
              <a:t>• April: 118.94K | 36K</a:t>
            </a:r>
          </a:p>
          <a:p>
            <a:r>
              <a:t>• May: 156.73K | 48K</a:t>
            </a:r>
          </a:p>
          <a:p>
            <a:r>
              <a:t>• June: 166.49K | 51K</a:t>
            </a:r>
          </a:p>
          <a:p>
            <a:r>
              <a:t>Insight: Strong correlation between transactions and revenue.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Coffee: 269.95K</a:t>
            </a:r>
          </a:p>
          <a:p>
            <a:r>
              <a:t>• Tea: 196.41K</a:t>
            </a:r>
          </a:p>
          <a:p>
            <a:r>
              <a:t>• Bakery: 82.32K</a:t>
            </a:r>
          </a:p>
          <a:p>
            <a:r>
              <a:t>• Drinking Chocolate: 72.42K</a:t>
            </a:r>
          </a:p>
          <a:p>
            <a:r>
              <a:t>• Coffee Beans: 40.09K</a:t>
            </a:r>
          </a:p>
          <a:p>
            <a:r>
              <a:t>• Branded: 13.61K</a:t>
            </a:r>
          </a:p>
          <a:p>
            <a:r>
              <a:t>• Loose Tea: 11.21K</a:t>
            </a:r>
          </a:p>
          <a:p>
            <a:r>
              <a:t>• Flavours: 8.41K</a:t>
            </a:r>
          </a:p>
          <a:p>
            <a:r>
              <a:t>• Packaging &amp; Chocolate: 4.41K</a:t>
            </a:r>
          </a:p>
          <a:p>
            <a:r>
              <a:t>Top Performers: Coffee &amp; Tea.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Invest more in Coffee &amp; Tea categories.</a:t>
            </a:r>
          </a:p>
          <a:p>
            <a:r>
              <a:t>2. Promote Bakery and Drinking Chocolate products.</a:t>
            </a:r>
          </a:p>
          <a:p>
            <a:r>
              <a:t>3. Review underperforming products like Flavours and Packaging.</a:t>
            </a:r>
          </a:p>
          <a:p>
            <a:r>
              <a:t>4. Use insights from May/June to replicate success.</a:t>
            </a:r>
          </a:p>
          <a:p>
            <a:r>
              <a:t>5. Ensure inventory supports growing demand.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business demonstrates strong growth trends, especially in Q2.</a:t>
            </a:r>
          </a:p>
          <a:p>
            <a:r>
              <a:t>Top revenue drivers are Coffee and Tea.</a:t>
            </a:r>
          </a:p>
          <a:p>
            <a:r>
              <a:t>Strategic focus on growth areas and product optimization is essential</a:t>
            </a:r>
          </a:p>
          <a:p>
            <a:r>
              <a:t>to sustain momentum into the next half of the year.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