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Coffee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Detailed Executive Report | Jan - June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Covers January to June performance.</a:t>
            </a:r>
          </a:p>
          <a:p>
            <a:pPr/>
            <a:r>
              <a:t>Total Revenue: 698.81K | Total Sales: 214K units.</a:t>
            </a:r>
          </a:p>
          <a:p>
            <a:pPr/>
            <a:r>
              <a:t>Average Price per Unit: 3.38.</a:t>
            </a:r>
          </a:p>
          <a:p>
            <a:pPr/>
            <a:r>
              <a:t>Clear upward trend in both sales volume and revenue.</a:t>
            </a:r>
          </a:p>
          <a:p>
            <a:pPr/>
            <a:r>
              <a:t>Q2 (April-June) significantly outperforms Q1.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Month (Units)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January: 25K</a:t>
            </a:r>
          </a:p>
          <a:p>
            <a:pPr/>
            <a:r>
              <a:t>February: 24K (slight decline)</a:t>
            </a:r>
          </a:p>
          <a:p>
            <a:pPr/>
            <a:r>
              <a:t>March: 30K (25% increase over Feb)</a:t>
            </a:r>
          </a:p>
          <a:p>
            <a:pPr/>
            <a:r>
              <a:t>April: 36K (20% increase over Mar)</a:t>
            </a:r>
          </a:p>
          <a:p>
            <a:pPr/>
            <a:r>
              <a:t>May: 48K (33% increase over Apr)</a:t>
            </a:r>
          </a:p>
          <a:p>
            <a:pPr/>
            <a:r>
              <a:t>June: 51K (6.25% increase over May)</a:t>
            </a:r>
          </a:p>
          <a:p>
            <a:pPr/>
            <a:r>
              <a:t>Consistent growth since February.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Month (K)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January: 82K</a:t>
            </a:r>
          </a:p>
          <a:p>
            <a:pPr/>
            <a:r>
              <a:t>February: 76K (decline from Jan)</a:t>
            </a:r>
          </a:p>
          <a:p>
            <a:pPr/>
            <a:r>
              <a:t>March: 99K (30% increase over Feb)</a:t>
            </a:r>
          </a:p>
          <a:p>
            <a:pPr/>
            <a:r>
              <a:t>April: 119K (20% increase over Mar)</a:t>
            </a:r>
          </a:p>
          <a:p>
            <a:pPr/>
            <a:r>
              <a:t>May: 157K (32% increase over Apr)</a:t>
            </a:r>
          </a:p>
          <a:p>
            <a:pPr/>
            <a:r>
              <a:t>June: 166K (5.7% increase over May)</a:t>
            </a:r>
          </a:p>
          <a:p>
            <a:pPr/>
            <a:r>
              <a:t>Strong growth trend, especially in Q2.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&amp; Transaction Quantity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Jan: 81.68K | 25K transactions</a:t>
            </a:r>
          </a:p>
          <a:p>
            <a:pPr/>
            <a:r>
              <a:t>Feb: 76.15K | 24K transactions</a:t>
            </a:r>
          </a:p>
          <a:p>
            <a:pPr/>
            <a:r>
              <a:t>Mar: 98.83K | 30K transactions</a:t>
            </a:r>
          </a:p>
          <a:p>
            <a:pPr/>
            <a:r>
              <a:t>Apr: 118.94K | 36K transactions</a:t>
            </a:r>
          </a:p>
          <a:p>
            <a:pPr/>
            <a:r>
              <a:t>May: 156.73K | 48K transactions</a:t>
            </a:r>
          </a:p>
          <a:p>
            <a:pPr/>
            <a:r>
              <a:t>Jun: 166.49K | 51K transactions</a:t>
            </a:r>
          </a:p>
          <a:p>
            <a:pPr/>
            <a:r>
              <a:t>Growth in revenue aligns with increase in transaction volume.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Coffee: 269.95K (Top performer)</a:t>
            </a:r>
          </a:p>
          <a:p>
            <a:pPr/>
            <a:r>
              <a:t>Tea: 196.41K (Second highest)</a:t>
            </a:r>
          </a:p>
          <a:p>
            <a:pPr/>
            <a:r>
              <a:t>Bakery: 82.32K</a:t>
            </a:r>
          </a:p>
          <a:p>
            <a:pPr/>
            <a:r>
              <a:t>Drinking Chocolate: 72.42K</a:t>
            </a:r>
          </a:p>
          <a:p>
            <a:pPr/>
            <a:r>
              <a:t>Coffee Beans: 40.09K</a:t>
            </a:r>
          </a:p>
          <a:p>
            <a:pPr/>
            <a:r>
              <a:t>Branded: 13.61K</a:t>
            </a:r>
          </a:p>
          <a:p>
            <a:pPr/>
            <a:r>
              <a:t>Loose Tea: 11.21K</a:t>
            </a:r>
          </a:p>
          <a:p>
            <a:pPr/>
            <a:r>
              <a:t>Flavours: 8.41K</a:t>
            </a:r>
          </a:p>
          <a:p>
            <a:pPr/>
            <a:r>
              <a:t>Packaging &amp; Chocolate: 4.41K</a:t>
            </a:r>
          </a:p>
          <a:p>
            <a:pPr/>
            <a:r>
              <a:t>Coffee and Tea contribute ~67% of total revenue.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Expand product lines for Coffee and Tea.</a:t>
            </a:r>
          </a:p>
          <a:p>
            <a:pPr/>
            <a:r>
              <a:t>Increase promotional efforts for mid-tier categories (Bakery, Drinking Chocolate).</a:t>
            </a:r>
          </a:p>
          <a:p>
            <a:pPr/>
            <a:r>
              <a:t>Reassess or rebrand low-performing categories.</a:t>
            </a:r>
          </a:p>
          <a:p>
            <a:pPr/>
            <a:r>
              <a:t>Optimize supply chain for Q2 levels of demand.</a:t>
            </a:r>
          </a:p>
          <a:p>
            <a:pPr/>
            <a:r>
              <a:t>Capitalize on learnings from May and June for upcoming campaigns.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Revenue and sales are trending upward, especially in Q2.</a:t>
            </a:r>
          </a:p>
          <a:p>
            <a:pPr/>
            <a:r>
              <a:t>Coffee and Tea are the main revenue drivers.</a:t>
            </a:r>
          </a:p>
          <a:p>
            <a:pPr/>
            <a:r>
              <a:t>Marketing and inventory strategies should be adjusted accordingly.</a:t>
            </a:r>
          </a:p>
          <a:p>
            <a:pPr/>
            <a:r>
              <a:t>The business is well-positioned for continued growth in H2.</a:t>
            </a:r>
          </a:p>
          <a:p>
            <a:pPr/>
            <a:r>
              <a:t>Focus should be on scaling successes and refining weaker areas.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