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96" r:id="rId4"/>
    <p:sldId id="263" r:id="rId5"/>
    <p:sldId id="297" r:id="rId6"/>
    <p:sldId id="261" r:id="rId7"/>
    <p:sldId id="262" r:id="rId8"/>
    <p:sldId id="304" r:id="rId9"/>
    <p:sldId id="267" r:id="rId10"/>
    <p:sldId id="299" r:id="rId11"/>
    <p:sldId id="300" r:id="rId12"/>
    <p:sldId id="301" r:id="rId13"/>
    <p:sldId id="302" r:id="rId14"/>
    <p:sldId id="305" r:id="rId15"/>
  </p:sldIdLst>
  <p:sldSz cx="9144000" cy="5143500" type="screen16x9"/>
  <p:notesSz cx="6858000" cy="9144000"/>
  <p:embeddedFontLst>
    <p:embeddedFont>
      <p:font typeface="Barlow" panose="020B0604020202020204" charset="0"/>
      <p:regular r:id="rId17"/>
      <p:bold r:id="rId18"/>
      <p:italic r:id="rId19"/>
      <p:boldItalic r:id="rId20"/>
    </p:embeddedFont>
    <p:embeddedFont>
      <p:font typeface="Barlow Light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885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296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166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8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09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44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08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440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.</a:t>
            </a:r>
            <a:r>
              <a:rPr lang="en-US" dirty="0"/>
              <a:t>Net </a:t>
            </a:r>
            <a:r>
              <a:rPr lang="en-US" dirty="0" err="1"/>
              <a:t>loyihalarda</a:t>
            </a:r>
            <a:br>
              <a:rPr lang="en-US" dirty="0"/>
            </a:br>
            <a:r>
              <a:rPr lang="en-US" dirty="0"/>
              <a:t>RabbitMQ dan </a:t>
            </a:r>
            <a:r>
              <a:rPr lang="en-US" dirty="0" err="1"/>
              <a:t>foydalanish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Producer </a:t>
            </a:r>
            <a:r>
              <a:rPr lang="en-US" dirty="0" err="1"/>
              <a:t>nima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E4F69-1DD2-4194-9FB0-9BC472CD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945" y="3268809"/>
            <a:ext cx="7944455" cy="133546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Producer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saqlangan</a:t>
            </a:r>
            <a:r>
              <a:rPr lang="en-US" dirty="0"/>
              <a:t> </a:t>
            </a:r>
            <a:r>
              <a:rPr lang="en-US" dirty="0" err="1"/>
              <a:t>xabarlarni</a:t>
            </a:r>
            <a:r>
              <a:rPr lang="en-US" dirty="0"/>
              <a:t> </a:t>
            </a:r>
            <a:r>
              <a:rPr lang="en-US" dirty="0" err="1"/>
              <a:t>tarqatish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yuborish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Message Broker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bevosita</a:t>
            </a:r>
            <a:r>
              <a:rPr lang="en-US" dirty="0"/>
              <a:t> </a:t>
            </a:r>
            <a:r>
              <a:rPr lang="en-US" dirty="0" err="1"/>
              <a:t>bog'lanadigan</a:t>
            </a:r>
            <a:r>
              <a:rPr lang="en-US" dirty="0"/>
              <a:t> </a:t>
            </a:r>
            <a:r>
              <a:rPr lang="en-US" dirty="0" err="1"/>
              <a:t>interfeys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BC221-4E5D-4C13-AD76-066B5DDF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8" y="1487946"/>
            <a:ext cx="7841641" cy="14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Consumer </a:t>
            </a:r>
            <a:r>
              <a:rPr lang="en-US" dirty="0" err="1"/>
              <a:t>nima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E4F69-1DD2-4194-9FB0-9BC472CD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945" y="3268809"/>
            <a:ext cx="7944455" cy="133546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Consumer </a:t>
            </a:r>
            <a:r>
              <a:rPr lang="en-US" dirty="0" err="1"/>
              <a:t>bu</a:t>
            </a:r>
            <a:r>
              <a:rPr lang="en-US" dirty="0"/>
              <a:t> queue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kelgan</a:t>
            </a:r>
            <a:r>
              <a:rPr lang="en-US" dirty="0"/>
              <a:t> </a:t>
            </a:r>
            <a:r>
              <a:rPr lang="en-US" dirty="0" err="1"/>
              <a:t>xabarlarni</a:t>
            </a:r>
            <a:r>
              <a:rPr lang="en-US" dirty="0"/>
              <a:t> </a:t>
            </a:r>
            <a:r>
              <a:rPr lang="en-US" dirty="0" err="1"/>
              <a:t>oladigan</a:t>
            </a:r>
            <a:r>
              <a:rPr lang="en-US" dirty="0"/>
              <a:t> Message Broker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bevosita</a:t>
            </a:r>
            <a:r>
              <a:rPr lang="en-US" dirty="0"/>
              <a:t> </a:t>
            </a:r>
            <a:r>
              <a:rPr lang="en-US" dirty="0" err="1"/>
              <a:t>bog'lanadigan</a:t>
            </a:r>
            <a:r>
              <a:rPr lang="en-US" dirty="0"/>
              <a:t> </a:t>
            </a:r>
            <a:r>
              <a:rPr lang="en-US" dirty="0" err="1"/>
              <a:t>interfeys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BC221-4E5D-4C13-AD76-066B5DDF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8" y="1487946"/>
            <a:ext cx="7841641" cy="14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Queue </a:t>
            </a:r>
            <a:r>
              <a:rPr lang="en-US" dirty="0" err="1"/>
              <a:t>nima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E4F69-1DD2-4194-9FB0-9BC472CD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945" y="3268809"/>
            <a:ext cx="7944455" cy="133546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Queue- </a:t>
            </a:r>
            <a:r>
              <a:rPr lang="en-US" dirty="0" err="1"/>
              <a:t>xabarlarni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message broker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ishlatiladigan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. </a:t>
            </a:r>
            <a:r>
              <a:rPr lang="en-US" dirty="0" err="1"/>
              <a:t>Ular</a:t>
            </a:r>
            <a:r>
              <a:rPr lang="en-US" dirty="0"/>
              <a:t> FIFO (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kirgan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chiqadi</a:t>
            </a:r>
            <a:r>
              <a:rPr lang="en-US" dirty="0"/>
              <a:t>) </a:t>
            </a:r>
            <a:r>
              <a:rPr lang="en-US" dirty="0" err="1"/>
              <a:t>uslubida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BC221-4E5D-4C13-AD76-066B5DDF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8" y="1487946"/>
            <a:ext cx="7841641" cy="14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5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Exchanger </a:t>
            </a:r>
            <a:r>
              <a:rPr lang="en-US" dirty="0" err="1"/>
              <a:t>nima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E4F69-1DD2-4194-9FB0-9BC472CD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5491" y="1344506"/>
            <a:ext cx="3194411" cy="340534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RabbitMQ-da Producer </a:t>
            </a:r>
            <a:r>
              <a:rPr lang="en-US" dirty="0" err="1"/>
              <a:t>xabarni</a:t>
            </a:r>
            <a:r>
              <a:rPr lang="en-US" dirty="0"/>
              <a:t> </a:t>
            </a:r>
            <a:r>
              <a:rPr lang="en-US" dirty="0" err="1"/>
              <a:t>to'g'ridan-to'g'ri</a:t>
            </a:r>
            <a:r>
              <a:rPr lang="en-US" dirty="0"/>
              <a:t> </a:t>
            </a:r>
            <a:r>
              <a:rPr lang="en-US" dirty="0" err="1"/>
              <a:t>xabarlar</a:t>
            </a:r>
            <a:r>
              <a:rPr lang="en-US" dirty="0"/>
              <a:t> </a:t>
            </a:r>
            <a:r>
              <a:rPr lang="en-US" dirty="0" err="1"/>
              <a:t>navbatiga</a:t>
            </a:r>
            <a:r>
              <a:rPr lang="en-US" dirty="0"/>
              <a:t> </a:t>
            </a:r>
            <a:r>
              <a:rPr lang="en-US" dirty="0" err="1"/>
              <a:t>etkazib</a:t>
            </a:r>
            <a:r>
              <a:rPr lang="en-US" dirty="0"/>
              <a:t> </a:t>
            </a:r>
            <a:r>
              <a:rPr lang="en-US" dirty="0" err="1"/>
              <a:t>bermaydi</a:t>
            </a:r>
            <a:r>
              <a:rPr lang="en-US" dirty="0"/>
              <a:t>. </a:t>
            </a:r>
            <a:r>
              <a:rPr lang="en-US" dirty="0" err="1"/>
              <a:t>Buning</a:t>
            </a:r>
            <a:r>
              <a:rPr lang="en-US" dirty="0"/>
              <a:t> </a:t>
            </a:r>
            <a:r>
              <a:rPr lang="en-US" dirty="0" err="1"/>
              <a:t>o'rniga</a:t>
            </a:r>
            <a:r>
              <a:rPr lang="en-US" dirty="0"/>
              <a:t>, u exchange dan </a:t>
            </a:r>
            <a:r>
              <a:rPr lang="en-US" dirty="0" err="1"/>
              <a:t>foydalanadi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1AEC7-F911-479C-9A8D-11804769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0" y="1463041"/>
            <a:ext cx="5059856" cy="27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2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1C5C4-4FA3-4664-B9F0-B83F2E21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1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Message broker </a:t>
            </a:r>
            <a:r>
              <a:rPr lang="en-US" dirty="0" err="1"/>
              <a:t>nima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4" y="1353949"/>
            <a:ext cx="7965997" cy="36160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Message </a:t>
            </a:r>
            <a:r>
              <a:rPr lang="en-US" sz="1800" dirty="0" err="1"/>
              <a:t>brokerlar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dasturlar</a:t>
            </a:r>
            <a:r>
              <a:rPr lang="en-US" sz="1800" dirty="0"/>
              <a:t> </a:t>
            </a:r>
            <a:r>
              <a:rPr lang="en-US" sz="1800" dirty="0" err="1"/>
              <a:t>aro</a:t>
            </a:r>
            <a:r>
              <a:rPr lang="en-US" sz="1800" dirty="0"/>
              <a:t> </a:t>
            </a:r>
            <a:r>
              <a:rPr lang="en-US" sz="1800" dirty="0" err="1"/>
              <a:t>muloqot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ma'lumot</a:t>
            </a:r>
            <a:r>
              <a:rPr lang="en-US" sz="1800" dirty="0"/>
              <a:t> </a:t>
            </a:r>
            <a:r>
              <a:rPr lang="en-US" sz="1800" dirty="0" err="1"/>
              <a:t>almashinuvini</a:t>
            </a:r>
            <a:r>
              <a:rPr lang="en-US" sz="1800" dirty="0"/>
              <a:t> </a:t>
            </a:r>
            <a:r>
              <a:rPr lang="en-US" sz="1800" dirty="0" err="1"/>
              <a:t>ta'minlab</a:t>
            </a:r>
            <a:r>
              <a:rPr lang="en-US" sz="1800" dirty="0"/>
              <a:t> </a:t>
            </a:r>
            <a:r>
              <a:rPr lang="en-US" sz="1800" dirty="0" err="1"/>
              <a:t>beradigan</a:t>
            </a:r>
            <a:r>
              <a:rPr lang="en-US" sz="1800" dirty="0"/>
              <a:t> </a:t>
            </a:r>
            <a:r>
              <a:rPr lang="en-US" sz="1800" dirty="0" err="1"/>
              <a:t>dasturlardir</a:t>
            </a:r>
            <a:r>
              <a:rPr lang="en-US" sz="1800" dirty="0"/>
              <a:t>. Agar </a:t>
            </a:r>
            <a:r>
              <a:rPr lang="en-US" sz="1800" dirty="0" err="1"/>
              <a:t>siz</a:t>
            </a:r>
            <a:r>
              <a:rPr lang="en-US" sz="1800" dirty="0"/>
              <a:t> API lar </a:t>
            </a:r>
            <a:r>
              <a:rPr lang="en-US" sz="1800" dirty="0" err="1"/>
              <a:t>haqida</a:t>
            </a:r>
            <a:r>
              <a:rPr lang="en-US" sz="1800" dirty="0"/>
              <a:t> </a:t>
            </a:r>
            <a:r>
              <a:rPr lang="en-US" sz="1800" dirty="0" err="1"/>
              <a:t>bilsangiz</a:t>
            </a:r>
            <a:r>
              <a:rPr lang="en-US" sz="1800" dirty="0"/>
              <a:t> message </a:t>
            </a:r>
            <a:r>
              <a:rPr lang="en-US" sz="1800" dirty="0" err="1"/>
              <a:t>brokerlarni</a:t>
            </a:r>
            <a:r>
              <a:rPr lang="en-US" sz="1800" dirty="0"/>
              <a:t> ham </a:t>
            </a:r>
            <a:r>
              <a:rPr lang="en-US" sz="1800" dirty="0" err="1"/>
              <a:t>ularga</a:t>
            </a:r>
            <a:r>
              <a:rPr lang="en-US" sz="1800" dirty="0"/>
              <a:t> </a:t>
            </a:r>
            <a:r>
              <a:rPr lang="en-US" sz="1800" dirty="0" err="1"/>
              <a:t>o'xshatgan</a:t>
            </a:r>
            <a:r>
              <a:rPr lang="en-US" sz="1800" dirty="0"/>
              <a:t> </a:t>
            </a:r>
            <a:r>
              <a:rPr lang="en-US" sz="1800" dirty="0" err="1"/>
              <a:t>bo'lishingiz</a:t>
            </a:r>
            <a:r>
              <a:rPr lang="en-US" sz="1800" dirty="0"/>
              <a:t> </a:t>
            </a:r>
            <a:r>
              <a:rPr lang="en-US" sz="1800" dirty="0" err="1"/>
              <a:t>mumkin</a:t>
            </a:r>
            <a:r>
              <a:rPr lang="en-US" sz="1800" dirty="0"/>
              <a:t>. Ammo message </a:t>
            </a:r>
            <a:r>
              <a:rPr lang="en-US" sz="1800" dirty="0" err="1"/>
              <a:t>brokerlar</a:t>
            </a:r>
            <a:r>
              <a:rPr lang="en-US" sz="1800" dirty="0"/>
              <a:t> API lar </a:t>
            </a:r>
            <a:r>
              <a:rPr lang="en-US" sz="1800" dirty="0" err="1"/>
              <a:t>emas</a:t>
            </a:r>
            <a:r>
              <a:rPr lang="en-US" sz="1800" dirty="0"/>
              <a:t>. </a:t>
            </a:r>
            <a:r>
              <a:rPr lang="en-US" sz="1800" dirty="0" err="1"/>
              <a:t>Chunki</a:t>
            </a:r>
            <a:r>
              <a:rPr lang="en-US" sz="1800" dirty="0"/>
              <a:t> message </a:t>
            </a:r>
            <a:r>
              <a:rPr lang="en-US" sz="1800" dirty="0" err="1"/>
              <a:t>brokerlarlar</a:t>
            </a:r>
            <a:r>
              <a:rPr lang="en-US" sz="1800" dirty="0"/>
              <a:t> </a:t>
            </a:r>
            <a:r>
              <a:rPr lang="en-US" sz="1800" dirty="0" err="1"/>
              <a:t>navbatlarni</a:t>
            </a:r>
            <a:r>
              <a:rPr lang="en-US" sz="1800" dirty="0"/>
              <a:t> </a:t>
            </a:r>
            <a:r>
              <a:rPr lang="en-US" sz="1800" dirty="0" err="1"/>
              <a:t>implimentatsiya</a:t>
            </a:r>
            <a:r>
              <a:rPr lang="en-US" sz="1800" dirty="0"/>
              <a:t> </a:t>
            </a:r>
            <a:r>
              <a:rPr lang="en-US" sz="1800" dirty="0" err="1"/>
              <a:t>qiladi</a:t>
            </a:r>
            <a:r>
              <a:rPr lang="en-US" sz="1800" dirty="0"/>
              <a:t>, </a:t>
            </a:r>
            <a:r>
              <a:rPr lang="en-US" sz="1800" dirty="0" err="1"/>
              <a:t>turli</a:t>
            </a:r>
            <a:r>
              <a:rPr lang="en-US" sz="1800" dirty="0"/>
              <a:t> </a:t>
            </a:r>
            <a:r>
              <a:rPr lang="en-US" sz="1800" dirty="0" err="1"/>
              <a:t>xil</a:t>
            </a:r>
            <a:r>
              <a:rPr lang="en-US" sz="1800" dirty="0"/>
              <a:t> </a:t>
            </a:r>
            <a:r>
              <a:rPr lang="en-US" sz="1800" dirty="0" err="1"/>
              <a:t>serviselar</a:t>
            </a:r>
            <a:r>
              <a:rPr lang="en-US" sz="1800" dirty="0"/>
              <a:t> </a:t>
            </a:r>
            <a:r>
              <a:rPr lang="en-US" sz="1800" dirty="0" err="1"/>
              <a:t>undan</a:t>
            </a:r>
            <a:r>
              <a:rPr lang="en-US" sz="1800" dirty="0"/>
              <a:t> </a:t>
            </a:r>
            <a:r>
              <a:rPr lang="en-US" sz="1800" dirty="0" err="1"/>
              <a:t>xabar</a:t>
            </a:r>
            <a:r>
              <a:rPr lang="en-US" sz="1800" dirty="0"/>
              <a:t> </a:t>
            </a:r>
            <a:r>
              <a:rPr lang="en-US" sz="1800" dirty="0" err="1"/>
              <a:t>o'qib</a:t>
            </a:r>
            <a:r>
              <a:rPr lang="en-US" sz="1800" dirty="0"/>
              <a:t> </a:t>
            </a:r>
            <a:r>
              <a:rPr lang="en-US" sz="1800" dirty="0" err="1"/>
              <a:t>oladi</a:t>
            </a:r>
            <a:r>
              <a:rPr lang="en-US" sz="1800" dirty="0"/>
              <a:t> </a:t>
            </a:r>
            <a:r>
              <a:rPr lang="en-US" sz="1800" dirty="0" err="1"/>
              <a:t>yoki</a:t>
            </a:r>
            <a:r>
              <a:rPr lang="en-US" sz="1800" dirty="0"/>
              <a:t> </a:t>
            </a:r>
            <a:r>
              <a:rPr lang="en-US" sz="1800" dirty="0" err="1"/>
              <a:t>yozadi</a:t>
            </a:r>
            <a:r>
              <a:rPr lang="en-US" sz="1800" dirty="0"/>
              <a:t>. </a:t>
            </a:r>
            <a:r>
              <a:rPr lang="en-US" sz="1800" dirty="0" err="1"/>
              <a:t>Shunday</a:t>
            </a:r>
            <a:r>
              <a:rPr lang="en-US" sz="1800" dirty="0"/>
              <a:t> </a:t>
            </a:r>
            <a:r>
              <a:rPr lang="en-US" sz="1800" dirty="0" err="1"/>
              <a:t>qilib</a:t>
            </a:r>
            <a:r>
              <a:rPr lang="en-US" sz="1800" dirty="0"/>
              <a:t> message </a:t>
            </a:r>
            <a:r>
              <a:rPr lang="en-US" sz="1800" dirty="0" err="1"/>
              <a:t>brokerlar</a:t>
            </a:r>
            <a:r>
              <a:rPr lang="en-US" sz="1800" dirty="0"/>
              <a:t> </a:t>
            </a:r>
            <a:r>
              <a:rPr lang="en-US" sz="1800" dirty="0" err="1"/>
              <a:t>turli</a:t>
            </a:r>
            <a:r>
              <a:rPr lang="en-US" sz="1800" dirty="0"/>
              <a:t> </a:t>
            </a:r>
            <a:r>
              <a:rPr lang="en-US" sz="1800" dirty="0" err="1"/>
              <a:t>xil</a:t>
            </a:r>
            <a:r>
              <a:rPr lang="en-US" sz="1800" dirty="0"/>
              <a:t> </a:t>
            </a:r>
            <a:r>
              <a:rPr lang="en-US" sz="1800" dirty="0" err="1"/>
              <a:t>servicelar</a:t>
            </a:r>
            <a:r>
              <a:rPr lang="en-US" sz="1800" dirty="0"/>
              <a:t> </a:t>
            </a:r>
            <a:r>
              <a:rPr lang="en-US" sz="1800" dirty="0" err="1"/>
              <a:t>orasida</a:t>
            </a:r>
            <a:r>
              <a:rPr lang="en-US" sz="1800" dirty="0"/>
              <a:t> </a:t>
            </a:r>
            <a:r>
              <a:rPr lang="en-US" sz="1800" dirty="0" err="1"/>
              <a:t>asinxron</a:t>
            </a:r>
            <a:r>
              <a:rPr lang="en-US" sz="1800" dirty="0"/>
              <a:t> </a:t>
            </a:r>
            <a:r>
              <a:rPr lang="en-US" sz="1800" dirty="0" err="1"/>
              <a:t>tarzda</a:t>
            </a:r>
            <a:r>
              <a:rPr lang="en-US" sz="1800" dirty="0"/>
              <a:t> </a:t>
            </a:r>
            <a:r>
              <a:rPr lang="en-US" sz="1800" dirty="0" err="1"/>
              <a:t>ma'lumot</a:t>
            </a:r>
            <a:r>
              <a:rPr lang="en-US" sz="1800" dirty="0"/>
              <a:t> </a:t>
            </a:r>
            <a:r>
              <a:rPr lang="en-US" sz="1800" dirty="0" err="1"/>
              <a:t>almashishni</a:t>
            </a:r>
            <a:r>
              <a:rPr lang="en-US" sz="1800" dirty="0"/>
              <a:t> </a:t>
            </a:r>
            <a:r>
              <a:rPr lang="en-US" sz="1800" dirty="0" err="1"/>
              <a:t>ta'minlaydi</a:t>
            </a:r>
            <a:r>
              <a:rPr lang="en-US" sz="1800" dirty="0"/>
              <a:t>. </a:t>
            </a:r>
            <a:r>
              <a:rPr lang="en-US" sz="1800" dirty="0" err="1"/>
              <a:t>Servicelar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xil</a:t>
            </a:r>
            <a:r>
              <a:rPr lang="en-US" sz="1800" dirty="0"/>
              <a:t> </a:t>
            </a:r>
            <a:r>
              <a:rPr lang="en-US" sz="1800" dirty="0" err="1"/>
              <a:t>texnalogiyada</a:t>
            </a:r>
            <a:r>
              <a:rPr lang="en-US" sz="1800" dirty="0"/>
              <a:t> </a:t>
            </a:r>
            <a:r>
              <a:rPr lang="en-US" sz="1800" dirty="0" err="1"/>
              <a:t>yozilishi</a:t>
            </a:r>
            <a:r>
              <a:rPr lang="en-US" sz="1800" dirty="0"/>
              <a:t> talab </a:t>
            </a:r>
            <a:r>
              <a:rPr lang="en-US" sz="1800" dirty="0" err="1"/>
              <a:t>etilmaydi</a:t>
            </a:r>
            <a:r>
              <a:rPr lang="en-US" sz="1800" dirty="0"/>
              <a:t>. </a:t>
            </a:r>
            <a:r>
              <a:rPr lang="en-US" sz="1800" dirty="0" err="1"/>
              <a:t>Hohlagan</a:t>
            </a:r>
            <a:r>
              <a:rPr lang="en-US" sz="1800" dirty="0"/>
              <a:t> </a:t>
            </a:r>
            <a:r>
              <a:rPr lang="en-US" sz="1800" dirty="0" err="1"/>
              <a:t>tilda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hohlagan</a:t>
            </a:r>
            <a:r>
              <a:rPr lang="en-US" sz="1800" dirty="0"/>
              <a:t> </a:t>
            </a:r>
            <a:r>
              <a:rPr lang="en-US" sz="1800" dirty="0" err="1"/>
              <a:t>frameworkda</a:t>
            </a:r>
            <a:r>
              <a:rPr lang="en-US" sz="1800" dirty="0"/>
              <a:t> service </a:t>
            </a:r>
            <a:r>
              <a:rPr lang="en-US" sz="1800" dirty="0" err="1"/>
              <a:t>yozsangiz</a:t>
            </a:r>
            <a:r>
              <a:rPr lang="en-US" sz="1800" dirty="0"/>
              <a:t> ham </a:t>
            </a:r>
            <a:r>
              <a:rPr lang="en-US" sz="1800" dirty="0" err="1"/>
              <a:t>ular</a:t>
            </a:r>
            <a:r>
              <a:rPr lang="en-US" sz="1800" dirty="0"/>
              <a:t> </a:t>
            </a:r>
            <a:r>
              <a:rPr lang="en-US" sz="1800" dirty="0" err="1"/>
              <a:t>orasida</a:t>
            </a:r>
            <a:r>
              <a:rPr lang="en-US" sz="1800" dirty="0"/>
              <a:t> message </a:t>
            </a:r>
            <a:r>
              <a:rPr lang="en-US" sz="1800" dirty="0" err="1"/>
              <a:t>brokerlar</a:t>
            </a:r>
            <a:r>
              <a:rPr lang="en-US" sz="1800" dirty="0"/>
              <a:t> </a:t>
            </a:r>
            <a:r>
              <a:rPr lang="en-US" sz="1800" dirty="0" err="1"/>
              <a:t>orqali</a:t>
            </a:r>
            <a:r>
              <a:rPr lang="en-US" sz="1800" dirty="0"/>
              <a:t> </a:t>
            </a:r>
            <a:r>
              <a:rPr lang="en-US" sz="1800" dirty="0" err="1"/>
              <a:t>ma'lumot</a:t>
            </a:r>
            <a:r>
              <a:rPr lang="en-US" sz="1800" dirty="0"/>
              <a:t> </a:t>
            </a:r>
            <a:r>
              <a:rPr lang="en-US" sz="1800" dirty="0" err="1"/>
              <a:t>almashishingiz</a:t>
            </a:r>
            <a:r>
              <a:rPr lang="en-US" sz="1800" dirty="0"/>
              <a:t> </a:t>
            </a:r>
            <a:r>
              <a:rPr lang="en-US" sz="1800" dirty="0" err="1"/>
              <a:t>mumkin</a:t>
            </a:r>
            <a:r>
              <a:rPr lang="en-US" sz="1800" dirty="0"/>
              <a:t>. </a:t>
            </a:r>
            <a:endParaRPr sz="18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Message broker </a:t>
            </a:r>
            <a:r>
              <a:rPr lang="en-US" dirty="0" err="1"/>
              <a:t>va</a:t>
            </a:r>
            <a:r>
              <a:rPr lang="en-US" dirty="0"/>
              <a:t> Performance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E4F69-1DD2-4194-9FB0-9BC472CD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353948"/>
            <a:ext cx="5013281" cy="30339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Agar </a:t>
            </a:r>
            <a:r>
              <a:rPr lang="en-US" dirty="0" err="1"/>
              <a:t>tizimda</a:t>
            </a:r>
            <a:r>
              <a:rPr lang="en-US" dirty="0"/>
              <a:t> </a:t>
            </a:r>
            <a:r>
              <a:rPr lang="en-US" dirty="0" err="1"/>
              <a:t>ko’proq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amallari</a:t>
            </a:r>
            <a:r>
              <a:rPr lang="en-US" dirty="0"/>
              <a:t> </a:t>
            </a:r>
            <a:r>
              <a:rPr lang="en-US" dirty="0" err="1"/>
              <a:t>bajariladigan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, queueing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yo’lga</a:t>
            </a:r>
            <a:r>
              <a:rPr lang="en-US" dirty="0"/>
              <a:t> </a:t>
            </a:r>
            <a:r>
              <a:rPr lang="en-US" dirty="0" err="1"/>
              <a:t>qo’yish</a:t>
            </a:r>
            <a:r>
              <a:rPr lang="en-US" dirty="0"/>
              <a:t> </a:t>
            </a:r>
            <a:r>
              <a:rPr lang="en-US" dirty="0" err="1"/>
              <a:t>tizimni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tezligini</a:t>
            </a:r>
            <a:r>
              <a:rPr lang="en-US" dirty="0"/>
              <a:t> </a:t>
            </a:r>
            <a:r>
              <a:rPr lang="en-US" dirty="0" err="1"/>
              <a:t>oshiradi</a:t>
            </a:r>
            <a:r>
              <a:rPr lang="en-US" dirty="0"/>
              <a:t>. Queueing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yo’lga</a:t>
            </a:r>
            <a:r>
              <a:rPr lang="en-US" dirty="0"/>
              <a:t> </a:t>
            </a:r>
            <a:r>
              <a:rPr lang="en-US" dirty="0" err="1"/>
              <a:t>qo’yish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bizga</a:t>
            </a:r>
            <a:r>
              <a:rPr lang="en-US" dirty="0"/>
              <a:t> message </a:t>
            </a:r>
            <a:r>
              <a:rPr lang="en-US" dirty="0" err="1"/>
              <a:t>brokerlar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</a:p>
        </p:txBody>
      </p:sp>
      <p:grpSp>
        <p:nvGrpSpPr>
          <p:cNvPr id="31" name="Grupo 60">
            <a:extLst>
              <a:ext uri="{FF2B5EF4-FFF2-40B4-BE49-F238E27FC236}">
                <a16:creationId xmlns:a16="http://schemas.microsoft.com/office/drawing/2014/main" id="{C7E40629-8EC6-400F-84E5-52700EDDFA84}"/>
              </a:ext>
            </a:extLst>
          </p:cNvPr>
          <p:cNvGrpSpPr/>
          <p:nvPr/>
        </p:nvGrpSpPr>
        <p:grpSpPr>
          <a:xfrm>
            <a:off x="6214007" y="1246142"/>
            <a:ext cx="2849531" cy="3322348"/>
            <a:chOff x="2522057" y="2360511"/>
            <a:chExt cx="554801" cy="683772"/>
          </a:xfrm>
        </p:grpSpPr>
        <p:sp>
          <p:nvSpPr>
            <p:cNvPr id="32" name="Google Shape;986;p46">
              <a:extLst>
                <a:ext uri="{FF2B5EF4-FFF2-40B4-BE49-F238E27FC236}">
                  <a16:creationId xmlns:a16="http://schemas.microsoft.com/office/drawing/2014/main" id="{F2B323B5-8CE0-48EC-BB6D-CF6D16E63612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87;p46">
              <a:extLst>
                <a:ext uri="{FF2B5EF4-FFF2-40B4-BE49-F238E27FC236}">
                  <a16:creationId xmlns:a16="http://schemas.microsoft.com/office/drawing/2014/main" id="{A42B88AE-BA9E-4872-9882-88360CD1E3D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88;p46">
              <a:extLst>
                <a:ext uri="{FF2B5EF4-FFF2-40B4-BE49-F238E27FC236}">
                  <a16:creationId xmlns:a16="http://schemas.microsoft.com/office/drawing/2014/main" id="{99F92CB5-D338-465E-84D4-414F42945D67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89;p46">
              <a:extLst>
                <a:ext uri="{FF2B5EF4-FFF2-40B4-BE49-F238E27FC236}">
                  <a16:creationId xmlns:a16="http://schemas.microsoft.com/office/drawing/2014/main" id="{28332E13-D70E-43F5-8843-41E95FBDC2B8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90;p46">
              <a:extLst>
                <a:ext uri="{FF2B5EF4-FFF2-40B4-BE49-F238E27FC236}">
                  <a16:creationId xmlns:a16="http://schemas.microsoft.com/office/drawing/2014/main" id="{C4DF1639-1715-47A1-9B61-43E7501DD070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91;p46">
              <a:extLst>
                <a:ext uri="{FF2B5EF4-FFF2-40B4-BE49-F238E27FC236}">
                  <a16:creationId xmlns:a16="http://schemas.microsoft.com/office/drawing/2014/main" id="{D75A3099-7FD3-4932-B387-0308B9C0DD6F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92;p46">
              <a:extLst>
                <a:ext uri="{FF2B5EF4-FFF2-40B4-BE49-F238E27FC236}">
                  <a16:creationId xmlns:a16="http://schemas.microsoft.com/office/drawing/2014/main" id="{ED3B154D-35CF-4678-9E18-6E279359B739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93;p46">
              <a:extLst>
                <a:ext uri="{FF2B5EF4-FFF2-40B4-BE49-F238E27FC236}">
                  <a16:creationId xmlns:a16="http://schemas.microsoft.com/office/drawing/2014/main" id="{BB85D62A-5E7A-47DC-99C9-0E35C99DC1DC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94;p46">
              <a:extLst>
                <a:ext uri="{FF2B5EF4-FFF2-40B4-BE49-F238E27FC236}">
                  <a16:creationId xmlns:a16="http://schemas.microsoft.com/office/drawing/2014/main" id="{BC56979D-0C0C-4C8E-89E2-4E431439FE9B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95;p46">
              <a:extLst>
                <a:ext uri="{FF2B5EF4-FFF2-40B4-BE49-F238E27FC236}">
                  <a16:creationId xmlns:a16="http://schemas.microsoft.com/office/drawing/2014/main" id="{3F0362DE-3DC4-4EC2-A1D7-8FC420A03BA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96;p46">
              <a:extLst>
                <a:ext uri="{FF2B5EF4-FFF2-40B4-BE49-F238E27FC236}">
                  <a16:creationId xmlns:a16="http://schemas.microsoft.com/office/drawing/2014/main" id="{9D951657-B551-431C-B2CE-623481E9309F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97;p46">
              <a:extLst>
                <a:ext uri="{FF2B5EF4-FFF2-40B4-BE49-F238E27FC236}">
                  <a16:creationId xmlns:a16="http://schemas.microsoft.com/office/drawing/2014/main" id="{FE222620-07CF-419D-9FB2-0DEEFAD7BBDE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98;p46">
              <a:extLst>
                <a:ext uri="{FF2B5EF4-FFF2-40B4-BE49-F238E27FC236}">
                  <a16:creationId xmlns:a16="http://schemas.microsoft.com/office/drawing/2014/main" id="{9170DEC0-FEA7-430D-B6E1-F2C57DF6B20B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99;p46">
              <a:extLst>
                <a:ext uri="{FF2B5EF4-FFF2-40B4-BE49-F238E27FC236}">
                  <a16:creationId xmlns:a16="http://schemas.microsoft.com/office/drawing/2014/main" id="{F5C99BA7-4C7F-4218-A46E-2F19A361766C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00;p46">
              <a:extLst>
                <a:ext uri="{FF2B5EF4-FFF2-40B4-BE49-F238E27FC236}">
                  <a16:creationId xmlns:a16="http://schemas.microsoft.com/office/drawing/2014/main" id="{D386753B-1F2D-44BF-BFFC-AB22BCFF5A61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01;p46">
              <a:extLst>
                <a:ext uri="{FF2B5EF4-FFF2-40B4-BE49-F238E27FC236}">
                  <a16:creationId xmlns:a16="http://schemas.microsoft.com/office/drawing/2014/main" id="{A7EAEA8B-EAF8-4A44-82D6-B036713CCD5B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02;p46">
              <a:extLst>
                <a:ext uri="{FF2B5EF4-FFF2-40B4-BE49-F238E27FC236}">
                  <a16:creationId xmlns:a16="http://schemas.microsoft.com/office/drawing/2014/main" id="{CF83AC3E-0F23-402E-8D3C-F0130AB8FC86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03;p46">
              <a:extLst>
                <a:ext uri="{FF2B5EF4-FFF2-40B4-BE49-F238E27FC236}">
                  <a16:creationId xmlns:a16="http://schemas.microsoft.com/office/drawing/2014/main" id="{BAE1C052-63A2-42A6-BF0F-F28A728F8F74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04;p46">
              <a:extLst>
                <a:ext uri="{FF2B5EF4-FFF2-40B4-BE49-F238E27FC236}">
                  <a16:creationId xmlns:a16="http://schemas.microsoft.com/office/drawing/2014/main" id="{1345BAE3-A2A1-4CA0-9546-81E9E6499CC8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05;p46">
              <a:extLst>
                <a:ext uri="{FF2B5EF4-FFF2-40B4-BE49-F238E27FC236}">
                  <a16:creationId xmlns:a16="http://schemas.microsoft.com/office/drawing/2014/main" id="{2C091FA6-CE9E-4B3A-B895-3CFF866C5BFC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06;p46">
              <a:extLst>
                <a:ext uri="{FF2B5EF4-FFF2-40B4-BE49-F238E27FC236}">
                  <a16:creationId xmlns:a16="http://schemas.microsoft.com/office/drawing/2014/main" id="{7303FED2-9B34-41EE-8465-DDF2138BB5C0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07;p46">
              <a:extLst>
                <a:ext uri="{FF2B5EF4-FFF2-40B4-BE49-F238E27FC236}">
                  <a16:creationId xmlns:a16="http://schemas.microsoft.com/office/drawing/2014/main" id="{84DD10F0-19DF-43E8-878A-DE47F13B7E0A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08;p46">
              <a:extLst>
                <a:ext uri="{FF2B5EF4-FFF2-40B4-BE49-F238E27FC236}">
                  <a16:creationId xmlns:a16="http://schemas.microsoft.com/office/drawing/2014/main" id="{6DD2A3FA-FE63-42CC-968E-C78E7CA461B8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09;p46">
              <a:extLst>
                <a:ext uri="{FF2B5EF4-FFF2-40B4-BE49-F238E27FC236}">
                  <a16:creationId xmlns:a16="http://schemas.microsoft.com/office/drawing/2014/main" id="{E9731825-A2BC-4CEA-AAFF-C2789F51030C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10;p46">
              <a:extLst>
                <a:ext uri="{FF2B5EF4-FFF2-40B4-BE49-F238E27FC236}">
                  <a16:creationId xmlns:a16="http://schemas.microsoft.com/office/drawing/2014/main" id="{B1AA9424-DA96-4D2A-B4C0-8D8F99783E0F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11;p46">
              <a:extLst>
                <a:ext uri="{FF2B5EF4-FFF2-40B4-BE49-F238E27FC236}">
                  <a16:creationId xmlns:a16="http://schemas.microsoft.com/office/drawing/2014/main" id="{9C3C6685-189E-4B65-B8AC-43981E4F3055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12;p46">
              <a:extLst>
                <a:ext uri="{FF2B5EF4-FFF2-40B4-BE49-F238E27FC236}">
                  <a16:creationId xmlns:a16="http://schemas.microsoft.com/office/drawing/2014/main" id="{8980BDFA-AEA4-4C6B-A274-ED337A029E19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0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1758" y="3040750"/>
            <a:ext cx="7732843" cy="170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Message </a:t>
            </a:r>
            <a:r>
              <a:rPr lang="en-US" dirty="0" err="1"/>
              <a:t>brokerlarda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yuboruvchilar</a:t>
            </a:r>
            <a:r>
              <a:rPr lang="en-US" dirty="0"/>
              <a:t> </a:t>
            </a:r>
            <a:r>
              <a:rPr lang="en-US" dirty="0" err="1"/>
              <a:t>qayerdaligi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nechtaligi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qiluvchilarga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, </a:t>
            </a:r>
            <a:r>
              <a:rPr lang="en-US" dirty="0" err="1"/>
              <a:t>xuddi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qiluvchilar</a:t>
            </a:r>
            <a:r>
              <a:rPr lang="en-US" dirty="0"/>
              <a:t> </a:t>
            </a:r>
            <a:r>
              <a:rPr lang="en-US" dirty="0" err="1"/>
              <a:t>qayerdaligi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</a:t>
            </a:r>
            <a:r>
              <a:rPr lang="en-US" dirty="0" err="1"/>
              <a:t>yuboruvchilar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ham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.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birlari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bilmaydilar</a:t>
            </a:r>
            <a:r>
              <a:rPr lang="en-US" dirty="0"/>
              <a:t>. </a:t>
            </a:r>
            <a:r>
              <a:rPr lang="en-US" dirty="0" err="1"/>
              <a:t>Biror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navbatga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qo'yiladi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o'qib</a:t>
            </a:r>
            <a:r>
              <a:rPr lang="en-US" dirty="0"/>
              <a:t> </a:t>
            </a:r>
            <a:r>
              <a:rPr lang="en-US" dirty="0" err="1"/>
              <a:t>olinadi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Message </a:t>
            </a:r>
            <a:r>
              <a:rPr lang="en-US" dirty="0" err="1"/>
              <a:t>brokerlar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B889F-B838-4971-B922-D2900FC87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8" y="1487946"/>
            <a:ext cx="7841641" cy="1480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7E800-70F1-4253-BDC9-44682D904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5" y="1676399"/>
            <a:ext cx="8739026" cy="2024231"/>
          </a:xfrm>
          <a:prstGeom prst="rect">
            <a:avLst/>
          </a:prstGeom>
        </p:spPr>
      </p:pic>
      <p:sp>
        <p:nvSpPr>
          <p:cNvPr id="12" name="Google Shape;106;p12">
            <a:extLst>
              <a:ext uri="{FF2B5EF4-FFF2-40B4-BE49-F238E27FC236}">
                <a16:creationId xmlns:a16="http://schemas.microsoft.com/office/drawing/2014/main" id="{50F51887-6945-444E-963B-673A1D5AFB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Message broker, </a:t>
            </a:r>
            <a:r>
              <a:rPr lang="en-US" dirty="0" err="1"/>
              <a:t>animatsiya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19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Mashhur</a:t>
            </a:r>
            <a:r>
              <a:rPr lang="en-US" dirty="0"/>
              <a:t> message </a:t>
            </a:r>
            <a:r>
              <a:rPr lang="en-US" dirty="0" err="1"/>
              <a:t>brokerlar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E4F69-1DD2-4194-9FB0-9BC472CD7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RabbitMQ</a:t>
            </a:r>
          </a:p>
          <a:p>
            <a:pPr marL="76200" indent="0">
              <a:buNone/>
            </a:pPr>
            <a:r>
              <a:rPr lang="en-US" dirty="0"/>
              <a:t>Apache Kafka</a:t>
            </a:r>
          </a:p>
          <a:p>
            <a:pPr marL="76200" indent="0">
              <a:buNone/>
            </a:pPr>
            <a:r>
              <a:rPr lang="en-US" dirty="0"/>
              <a:t>Apache ActiveMQ</a:t>
            </a:r>
          </a:p>
          <a:p>
            <a:pPr marL="76200" indent="0">
              <a:buNone/>
            </a:pPr>
            <a:r>
              <a:rPr lang="en-US" dirty="0"/>
              <a:t>Memphis</a:t>
            </a:r>
          </a:p>
          <a:p>
            <a:pPr marL="76200" indent="0">
              <a:buNone/>
            </a:pPr>
            <a:r>
              <a:rPr lang="en-US" dirty="0"/>
              <a:t>IMB MQ</a:t>
            </a:r>
          </a:p>
          <a:p>
            <a:pPr marL="76200" indent="0">
              <a:buNone/>
            </a:pPr>
            <a:r>
              <a:rPr lang="en-US" dirty="0" err="1"/>
              <a:t>ZeroMQ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RabbitMQ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3665100" y="1813925"/>
            <a:ext cx="23862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Erlang </a:t>
            </a:r>
            <a:r>
              <a:rPr lang="en-US" sz="2000" dirty="0" err="1"/>
              <a:t>dasturlash</a:t>
            </a:r>
            <a:r>
              <a:rPr lang="en-US" sz="2000" dirty="0"/>
              <a:t> </a:t>
            </a:r>
            <a:r>
              <a:rPr lang="en-US" sz="2000" dirty="0" err="1"/>
              <a:t>tilida</a:t>
            </a:r>
            <a:r>
              <a:rPr lang="en-US" sz="2000" dirty="0"/>
              <a:t> </a:t>
            </a:r>
            <a:r>
              <a:rPr lang="en-US" sz="2000" dirty="0" err="1"/>
              <a:t>yozilgan</a:t>
            </a:r>
            <a:r>
              <a:rPr lang="en-US" sz="2000" dirty="0"/>
              <a:t> AMQP </a:t>
            </a:r>
            <a:r>
              <a:rPr lang="en-US" sz="2000" dirty="0" err="1"/>
              <a:t>protokoli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ishlovchi</a:t>
            </a:r>
            <a:r>
              <a:rPr lang="en-US" sz="2000" dirty="0"/>
              <a:t> </a:t>
            </a:r>
            <a:r>
              <a:rPr lang="en-US" sz="2000" dirty="0" err="1"/>
              <a:t>mashhur</a:t>
            </a:r>
            <a:r>
              <a:rPr lang="en-US" sz="2000" dirty="0"/>
              <a:t> message broker</a:t>
            </a:r>
            <a:endParaRPr sz="20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RabbitMQ </a:t>
            </a:r>
            <a:r>
              <a:rPr lang="en-US" dirty="0" err="1"/>
              <a:t>o’rnatish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E4F69-1DD2-4194-9FB0-9BC472CD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418" y="1547586"/>
            <a:ext cx="7610968" cy="3033900"/>
          </a:xfrm>
        </p:spPr>
        <p:txBody>
          <a:bodyPr/>
          <a:lstStyle/>
          <a:p>
            <a:pPr marL="533400" indent="-457200">
              <a:buAutoNum type="arabicPeriod"/>
            </a:pPr>
            <a:r>
              <a:rPr lang="en-US" dirty="0"/>
              <a:t>Erlang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tilini</a:t>
            </a:r>
            <a:r>
              <a:rPr lang="en-US" dirty="0"/>
              <a:t> </a:t>
            </a:r>
            <a:r>
              <a:rPr lang="en-US" dirty="0" err="1"/>
              <a:t>o’rnating</a:t>
            </a:r>
            <a:endParaRPr lang="en-US" dirty="0"/>
          </a:p>
          <a:p>
            <a:pPr marL="533400" indent="-457200">
              <a:buAutoNum type="arabicPeriod"/>
            </a:pPr>
            <a:r>
              <a:rPr lang="en-US" dirty="0"/>
              <a:t>RabbitMQ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o’rnating</a:t>
            </a:r>
            <a:r>
              <a:rPr lang="en-US" dirty="0"/>
              <a:t> , port: 5672 (default)</a:t>
            </a:r>
          </a:p>
          <a:p>
            <a:pPr marL="533400" indent="-457200">
              <a:buAutoNum type="arabicPeriod"/>
            </a:pPr>
            <a:r>
              <a:rPr lang="en-US" dirty="0"/>
              <a:t>Plugin </a:t>
            </a:r>
            <a:r>
              <a:rPr lang="en-US" dirty="0" err="1"/>
              <a:t>larni</a:t>
            </a:r>
            <a:r>
              <a:rPr lang="en-US" dirty="0"/>
              <a:t> </a:t>
            </a:r>
            <a:r>
              <a:rPr lang="en-US" dirty="0" err="1"/>
              <a:t>yoqib</a:t>
            </a:r>
            <a:r>
              <a:rPr lang="en-US" dirty="0"/>
              <a:t> </a:t>
            </a:r>
            <a:r>
              <a:rPr lang="en-US" dirty="0" err="1"/>
              <a:t>qo’ying</a:t>
            </a:r>
            <a:endParaRPr lang="en-US" dirty="0"/>
          </a:p>
          <a:p>
            <a:pPr marL="533400" indent="-457200">
              <a:buAutoNum type="arabicPeriod"/>
            </a:pPr>
            <a:r>
              <a:rPr lang="en-US" dirty="0"/>
              <a:t>Login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parolni</a:t>
            </a:r>
            <a:r>
              <a:rPr lang="en-US" dirty="0"/>
              <a:t> </a:t>
            </a:r>
            <a:r>
              <a:rPr lang="en-US" dirty="0" err="1"/>
              <a:t>almashtiring</a:t>
            </a:r>
            <a:r>
              <a:rPr lang="en-US" dirty="0"/>
              <a:t>, (default </a:t>
            </a:r>
            <a:r>
              <a:rPr lang="en-US" dirty="0" err="1"/>
              <a:t>holatda</a:t>
            </a:r>
            <a:r>
              <a:rPr lang="en-US" dirty="0"/>
              <a:t>, </a:t>
            </a:r>
            <a:r>
              <a:rPr lang="en-US" dirty="0" err="1"/>
              <a:t>login:guest</a:t>
            </a:r>
            <a:r>
              <a:rPr lang="en-US" dirty="0"/>
              <a:t>, </a:t>
            </a:r>
            <a:r>
              <a:rPr lang="en-US" dirty="0" err="1"/>
              <a:t>parol:guest</a:t>
            </a:r>
            <a:r>
              <a:rPr lang="en-US" dirty="0"/>
              <a:t>)</a:t>
            </a:r>
          </a:p>
          <a:p>
            <a:pPr marL="5334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4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855292" y="836003"/>
            <a:ext cx="4036590" cy="3941676"/>
            <a:chOff x="855292" y="912203"/>
            <a:chExt cx="4036590" cy="3941676"/>
          </a:xfrm>
        </p:grpSpPr>
        <p:sp>
          <p:nvSpPr>
            <p:cNvPr id="289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3045919" y="1974666"/>
            <a:ext cx="2440200" cy="244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3380460" y="2627508"/>
            <a:ext cx="1862700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Exchanger</a:t>
            </a:r>
            <a:endParaRPr sz="2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2165662" y="1532953"/>
            <a:ext cx="1423800" cy="1423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2393679" y="1772503"/>
            <a:ext cx="9678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Queue</a:t>
            </a:r>
            <a:endParaRPr sz="2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1824478" y="3097189"/>
            <a:ext cx="1498800" cy="1498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2037251" y="3374250"/>
            <a:ext cx="10734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Consumer</a:t>
            </a:r>
            <a:endParaRPr sz="15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4327602" y="1194284"/>
            <a:ext cx="1572948" cy="15229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4651302" y="1522731"/>
            <a:ext cx="1026276" cy="81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Producer</a:t>
            </a:r>
            <a:endParaRPr sz="16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Terminlar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342</Words>
  <Application>Microsoft Office PowerPoint</Application>
  <PresentationFormat>On-screen Show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Barlow Light</vt:lpstr>
      <vt:lpstr>Barlow</vt:lpstr>
      <vt:lpstr>Minola template</vt:lpstr>
      <vt:lpstr>.Net loyihalarda RabbitMQ dan foydalanish</vt:lpstr>
      <vt:lpstr>Message broker nima?</vt:lpstr>
      <vt:lpstr>Message broker va Performance</vt:lpstr>
      <vt:lpstr>Message brokerlar qanday ishlaydi?</vt:lpstr>
      <vt:lpstr>Message broker, animatsiya</vt:lpstr>
      <vt:lpstr>Mashhur message brokerlar</vt:lpstr>
      <vt:lpstr>RabbitMQ</vt:lpstr>
      <vt:lpstr>RabbitMQ o’rnatish</vt:lpstr>
      <vt:lpstr>Terminlar</vt:lpstr>
      <vt:lpstr>Producer nima?</vt:lpstr>
      <vt:lpstr>Consumer nima?</vt:lpstr>
      <vt:lpstr>Queue nima?</vt:lpstr>
      <vt:lpstr>Exchanger nima?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O'tkirbek</cp:lastModifiedBy>
  <cp:revision>23</cp:revision>
  <dcterms:modified xsi:type="dcterms:W3CDTF">2023-01-08T13:03:32Z</dcterms:modified>
</cp:coreProperties>
</file>