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F5C43-2515-43FB-833A-79FB69EC128E}" v="136" dt="2023-02-13T18:04:02.591"/>
    <p1510:client id="{D76725B6-655F-451D-87BF-0C3DDB884DB7}" v="385" dt="2023-02-13T17:58:06.463"/>
    <p1510:client id="{E5943621-9216-411F-B827-F41F229FA027}" v="812" dt="2023-02-13T03:52:04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MACRO 설명서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DCC4F1-30C8-EFA4-70CB-367526077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55567"/>
              </p:ext>
            </p:extLst>
          </p:nvPr>
        </p:nvGraphicFramePr>
        <p:xfrm>
          <a:off x="930088" y="717176"/>
          <a:ext cx="104546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894">
                  <a:extLst>
                    <a:ext uri="{9D8B030D-6E8A-4147-A177-3AD203B41FA5}">
                      <a16:colId xmlns:a16="http://schemas.microsoft.com/office/drawing/2014/main" val="412319905"/>
                    </a:ext>
                  </a:extLst>
                </a:gridCol>
                <a:gridCol w="3484894">
                  <a:extLst>
                    <a:ext uri="{9D8B030D-6E8A-4147-A177-3AD203B41FA5}">
                      <a16:colId xmlns:a16="http://schemas.microsoft.com/office/drawing/2014/main" val="2399439540"/>
                    </a:ext>
                  </a:extLst>
                </a:gridCol>
                <a:gridCol w="3484894">
                  <a:extLst>
                    <a:ext uri="{9D8B030D-6E8A-4147-A177-3AD203B41FA5}">
                      <a16:colId xmlns:a16="http://schemas.microsoft.com/office/drawing/2014/main" val="39650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버젼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71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 설명서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SODO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2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정식판</a:t>
                      </a:r>
                      <a:r>
                        <a:rPr lang="ko-KR" altLang="en-US" dirty="0"/>
                        <a:t> 제안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SODO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4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601DFD1-DBE5-1FE3-1946-07E3D3AD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90" y="2081492"/>
            <a:ext cx="1628775" cy="476250"/>
          </a:xfrm>
          <a:prstGeom prst="rect">
            <a:avLst/>
          </a:prstGeom>
        </p:spPr>
      </p:pic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89FFDC5-13EC-DF15-3DA6-154DA481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7" y="1162614"/>
            <a:ext cx="2743200" cy="2896712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5DC7D6AF-EF9C-B3BD-BBF3-4A8D32E7B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623" y="2113989"/>
            <a:ext cx="231402" cy="1759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1FD776A-6349-ADC0-B81F-334CE789E48A}"/>
              </a:ext>
            </a:extLst>
          </p:cNvPr>
          <p:cNvSpPr/>
          <p:nvPr/>
        </p:nvSpPr>
        <p:spPr>
          <a:xfrm>
            <a:off x="1086970" y="2117910"/>
            <a:ext cx="2465294" cy="47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D41E5B-3CEB-1CEB-20C2-0B1D0F3F7756}"/>
              </a:ext>
            </a:extLst>
          </p:cNvPr>
          <p:cNvSpPr/>
          <p:nvPr/>
        </p:nvSpPr>
        <p:spPr>
          <a:xfrm>
            <a:off x="5322793" y="2117909"/>
            <a:ext cx="403412" cy="20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60EAE-9E8F-ADC9-48F8-761BE6521D06}"/>
              </a:ext>
            </a:extLst>
          </p:cNvPr>
          <p:cNvSpPr txBox="1"/>
          <p:nvPr/>
        </p:nvSpPr>
        <p:spPr>
          <a:xfrm>
            <a:off x="812035" y="4326772"/>
            <a:ext cx="968381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정확히 원하는 시간대를 지정해주면 색으로 구분 랜덤 숫자를 추출해서 매크로 작업을 진행(현재는 전체를 </a:t>
            </a:r>
            <a:r>
              <a:rPr lang="ko-KR" altLang="en-US" sz="2400" dirty="0" err="1">
                <a:ea typeface="맑은 고딕"/>
              </a:rPr>
              <a:t>캡쳐해서</a:t>
            </a:r>
            <a:r>
              <a:rPr lang="ko-KR" altLang="en-US" sz="2400" dirty="0">
                <a:ea typeface="맑은 고딕"/>
              </a:rPr>
              <a:t> 진행함)</a:t>
            </a:r>
          </a:p>
          <a:p>
            <a:r>
              <a:rPr lang="ko-KR" altLang="en-US" sz="2400" dirty="0">
                <a:ea typeface="맑은 고딕"/>
              </a:rPr>
              <a:t>장점: 확실히 시간대 1건은 작업 가능</a:t>
            </a:r>
          </a:p>
          <a:p>
            <a:r>
              <a:rPr lang="ko-KR" altLang="en-US" sz="2400" dirty="0">
                <a:ea typeface="맑은 고딕"/>
              </a:rPr>
              <a:t>단점: 1건 한계(시간대 구분해서 가능하긴 함)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256DC1D-4A10-F537-0B5A-0ADE7284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정식버젼</a:t>
            </a:r>
            <a:r>
              <a:rPr lang="ko-KR" altLang="en-US" dirty="0">
                <a:ea typeface="맑은 고딕"/>
              </a:rPr>
              <a:t> 제안 FLOW</a:t>
            </a: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8C1C0AF4-AA99-3EB5-B75A-883E5DA78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2118744"/>
            <a:ext cx="2743200" cy="312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28446-1567-345D-CF8F-74F0A132520D}"/>
              </a:ext>
            </a:extLst>
          </p:cNvPr>
          <p:cNvSpPr txBox="1"/>
          <p:nvPr/>
        </p:nvSpPr>
        <p:spPr>
          <a:xfrm>
            <a:off x="6342529" y="1714499"/>
            <a:ext cx="20282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녹색 좌표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E6934-7A50-2E3B-EE32-A01F7D84520E}"/>
              </a:ext>
            </a:extLst>
          </p:cNvPr>
          <p:cNvSpPr txBox="1"/>
          <p:nvPr/>
        </p:nvSpPr>
        <p:spPr>
          <a:xfrm>
            <a:off x="6017558" y="2431675"/>
            <a:ext cx="20282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맑은 고딕"/>
              </a:rPr>
              <a:t>추출 숫자</a:t>
            </a:r>
          </a:p>
        </p:txBody>
      </p:sp>
    </p:spTree>
    <p:extLst>
      <p:ext uri="{BB962C8B-B14F-4D97-AF65-F5344CB8AC3E}">
        <p14:creationId xmlns:p14="http://schemas.microsoft.com/office/powerpoint/2010/main" val="234460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</a:rPr>
              <a:t>실행파일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E51A943-0F00-35BD-D48D-05669B6DF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554" y="1258556"/>
            <a:ext cx="7448892" cy="491840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5E5D2B-6540-5304-27A4-67FD70A6A00C}"/>
              </a:ext>
            </a:extLst>
          </p:cNvPr>
          <p:cNvSpPr/>
          <p:nvPr/>
        </p:nvSpPr>
        <p:spPr>
          <a:xfrm>
            <a:off x="4350487" y="2241697"/>
            <a:ext cx="4217581" cy="301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ea typeface="맑은 고딕"/>
              </a:rPr>
              <a:t>실행파일</a:t>
            </a:r>
          </a:p>
        </p:txBody>
      </p:sp>
    </p:spTree>
    <p:extLst>
      <p:ext uri="{BB962C8B-B14F-4D97-AF65-F5344CB8AC3E}">
        <p14:creationId xmlns:p14="http://schemas.microsoft.com/office/powerpoint/2010/main" val="14167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2.  프로그램 화면</a:t>
            </a:r>
            <a:endParaRPr lang="ko-KR" dirty="0"/>
          </a:p>
        </p:txBody>
      </p:sp>
      <p:pic>
        <p:nvPicPr>
          <p:cNvPr id="7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D599C9E-F1AD-FE43-3F5F-9DFA2916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581778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ea typeface="맑은 고딕"/>
              </a:rPr>
              <a:t>좌표 확인 - 실시간 마우스 좌표 확인 프로그램.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ea typeface="맑은 고딕"/>
              </a:rPr>
              <a:t>설정 확인 -</a:t>
            </a:r>
            <a:r>
              <a:rPr lang="ko-KR" sz="2400" dirty="0">
                <a:latin typeface="Malgun Gothic"/>
                <a:ea typeface="Malgun Gothic"/>
              </a:rPr>
              <a:t> </a:t>
            </a:r>
            <a:r>
              <a:rPr lang="ko-KR" sz="2400" dirty="0" err="1">
                <a:latin typeface="Malgun Gothic"/>
                <a:ea typeface="Malgun Gothic"/>
              </a:rPr>
              <a:t>캡쳐한</a:t>
            </a:r>
            <a:r>
              <a:rPr lang="ko-KR" sz="2400" dirty="0">
                <a:latin typeface="Malgun Gothic"/>
                <a:ea typeface="Malgun Gothic"/>
              </a:rPr>
              <a:t> 이미지에서 추출한 숫자들이 맞는지를 </a:t>
            </a:r>
            <a:r>
              <a:rPr lang="ko-KR" altLang="en-US" sz="2400" dirty="0">
                <a:latin typeface="Malgun Gothic"/>
                <a:ea typeface="Malgun Gothic"/>
              </a:rPr>
              <a:t>확인하여 좌표</a:t>
            </a:r>
            <a:r>
              <a:rPr lang="ko-KR" sz="2400" dirty="0">
                <a:latin typeface="Malgun Gothic"/>
                <a:ea typeface="Malgun Gothic"/>
              </a:rPr>
              <a:t> 설정 정확도 여부를 확인.</a:t>
            </a:r>
            <a:endParaRPr lang="ko-KR" sz="2400"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ea typeface="맑은 고딕"/>
              </a:rPr>
              <a:t>작업 - 매크로 작업을 실행한다.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ea typeface="맑은 고딕"/>
              </a:rPr>
              <a:t>종료 - 프로그램을 종료한다.</a:t>
            </a:r>
          </a:p>
        </p:txBody>
      </p:sp>
    </p:spTree>
    <p:extLst>
      <p:ext uri="{BB962C8B-B14F-4D97-AF65-F5344CB8AC3E}">
        <p14:creationId xmlns:p14="http://schemas.microsoft.com/office/powerpoint/2010/main" val="275559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2-1.  좌표확인</a:t>
            </a:r>
            <a:endParaRPr lang="ko-KR" dirty="0"/>
          </a:p>
        </p:txBody>
      </p:sp>
      <p:pic>
        <p:nvPicPr>
          <p:cNvPr id="7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D599C9E-F1AD-FE43-3F5F-9DFA2916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73329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좌표 확인 - 실시간 마우스 좌표 확인 프로그램 실행.</a:t>
            </a:r>
            <a:endParaRPr lang="ko-KR" dirty="0"/>
          </a:p>
        </p:txBody>
      </p:sp>
      <p:pic>
        <p:nvPicPr>
          <p:cNvPr id="3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6B38461-D7FF-CDCB-9DD9-100055DA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48" y="2146740"/>
            <a:ext cx="7386083" cy="42568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D35D65B-AF0F-E6DC-433A-D7420A12441C}"/>
              </a:ext>
            </a:extLst>
          </p:cNvPr>
          <p:cNvSpPr/>
          <p:nvPr/>
        </p:nvSpPr>
        <p:spPr>
          <a:xfrm>
            <a:off x="1222742" y="1692349"/>
            <a:ext cx="850605" cy="23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9A4A6A-EAA2-D50D-992B-99ABA5338F29}"/>
              </a:ext>
            </a:extLst>
          </p:cNvPr>
          <p:cNvSpPr/>
          <p:nvPr/>
        </p:nvSpPr>
        <p:spPr>
          <a:xfrm>
            <a:off x="4235300" y="2232837"/>
            <a:ext cx="1364511" cy="522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004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2-2.  좌표확인</a:t>
            </a:r>
            <a:endParaRPr lang="ko-KR" dirty="0"/>
          </a:p>
        </p:txBody>
      </p:sp>
      <p:pic>
        <p:nvPicPr>
          <p:cNvPr id="7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D599C9E-F1AD-FE43-3F5F-9DFA2916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6987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Malgun Gothic"/>
                <a:ea typeface="Malgun Gothic"/>
              </a:rPr>
              <a:t>설정 확인 - </a:t>
            </a:r>
            <a:r>
              <a:rPr lang="ko-KR" sz="2400" dirty="0" err="1">
                <a:latin typeface="Malgun Gothic"/>
                <a:ea typeface="Malgun Gothic"/>
              </a:rPr>
              <a:t>캡쳐한</a:t>
            </a:r>
            <a:r>
              <a:rPr lang="ko-KR" sz="2400" dirty="0">
                <a:latin typeface="Malgun Gothic"/>
                <a:ea typeface="Malgun Gothic"/>
              </a:rPr>
              <a:t> 이미지에서 추출한 숫자들이 맞는지를 확인하여 좌표 설정 정확도 여부를 확인.</a:t>
            </a:r>
            <a:endParaRPr lang="ko-KR" sz="2400" dirty="0">
              <a:ea typeface="+mn-lt"/>
              <a:cs typeface="+mn-lt"/>
            </a:endParaRPr>
          </a:p>
          <a:p>
            <a:endParaRPr lang="ko-KR" altLang="en-US" sz="2400" dirty="0">
              <a:ea typeface="맑은 고딕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674F442-8D62-9185-56DB-16DFDE720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516" y="2087696"/>
            <a:ext cx="6783571" cy="44103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932347-CC08-F65E-56D7-43D3E07DF278}"/>
              </a:ext>
            </a:extLst>
          </p:cNvPr>
          <p:cNvSpPr/>
          <p:nvPr/>
        </p:nvSpPr>
        <p:spPr>
          <a:xfrm>
            <a:off x="6760534" y="4137837"/>
            <a:ext cx="3065721" cy="301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ea typeface="맑은 고딕"/>
              </a:rPr>
              <a:t>추출숫자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E1BDB7-9D5D-4D14-1E2C-A0390FB5EB0A}"/>
              </a:ext>
            </a:extLst>
          </p:cNvPr>
          <p:cNvSpPr/>
          <p:nvPr/>
        </p:nvSpPr>
        <p:spPr>
          <a:xfrm>
            <a:off x="10012324" y="3127744"/>
            <a:ext cx="469605" cy="2534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BA07E-10F3-900F-93C6-F2FDC65DA07B}"/>
              </a:ext>
            </a:extLst>
          </p:cNvPr>
          <p:cNvSpPr/>
          <p:nvPr/>
        </p:nvSpPr>
        <p:spPr>
          <a:xfrm>
            <a:off x="1222742" y="1931581"/>
            <a:ext cx="850605" cy="23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95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2-3.  좌표확인(수정)</a:t>
            </a:r>
            <a:endParaRPr lang="ko-KR" dirty="0"/>
          </a:p>
        </p:txBody>
      </p:sp>
      <p:pic>
        <p:nvPicPr>
          <p:cNvPr id="7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D599C9E-F1AD-FE43-3F5F-9DFA2916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6987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Malgun Gothic"/>
                <a:ea typeface="Malgun Gothic"/>
              </a:rPr>
              <a:t>설정 </a:t>
            </a:r>
            <a:r>
              <a:rPr lang="ko-KR" altLang="en-US" sz="2400" dirty="0">
                <a:latin typeface="Malgun Gothic"/>
                <a:ea typeface="Malgun Gothic"/>
              </a:rPr>
              <a:t>수정 - 좌표 확인 후 추출 된 숫자가 틀릴 경우 설정 파일의 좌표를 다시 설정 한 후 프로그램을 재실행 한다.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BA07E-10F3-900F-93C6-F2FDC65DA07B}"/>
              </a:ext>
            </a:extLst>
          </p:cNvPr>
          <p:cNvSpPr/>
          <p:nvPr/>
        </p:nvSpPr>
        <p:spPr>
          <a:xfrm>
            <a:off x="1222742" y="1931581"/>
            <a:ext cx="850605" cy="23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0CED63E-BB4C-731A-E1A1-8B63E9D6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07" y="2523350"/>
            <a:ext cx="3265967" cy="2156858"/>
          </a:xfrm>
          <a:prstGeom prst="rect">
            <a:avLst/>
          </a:prstGeom>
        </p:spPr>
      </p:pic>
      <p:pic>
        <p:nvPicPr>
          <p:cNvPr id="5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5F68B26-9C39-CDD9-96E3-8CA465EE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772" y="2521261"/>
            <a:ext cx="4205176" cy="40837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A7CB17-2995-6954-500F-9218777E991A}"/>
              </a:ext>
            </a:extLst>
          </p:cNvPr>
          <p:cNvSpPr/>
          <p:nvPr/>
        </p:nvSpPr>
        <p:spPr>
          <a:xfrm>
            <a:off x="4952997" y="2897371"/>
            <a:ext cx="850605" cy="132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640DC3-3711-7328-DD80-DD22C3A09653}"/>
              </a:ext>
            </a:extLst>
          </p:cNvPr>
          <p:cNvSpPr/>
          <p:nvPr/>
        </p:nvSpPr>
        <p:spPr>
          <a:xfrm>
            <a:off x="7619997" y="3172045"/>
            <a:ext cx="3872024" cy="212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ea typeface="맑은 고딕"/>
              </a:rPr>
              <a:t>기존 좌표(좌표 수정, 저장 후 닫기)</a:t>
            </a:r>
          </a:p>
        </p:txBody>
      </p:sp>
    </p:spTree>
    <p:extLst>
      <p:ext uri="{BB962C8B-B14F-4D97-AF65-F5344CB8AC3E}">
        <p14:creationId xmlns:p14="http://schemas.microsoft.com/office/powerpoint/2010/main" val="69377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20254-CF69-6843-7702-BFA21053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88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2-3.  작업</a:t>
            </a:r>
            <a:endParaRPr 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27B88-7F19-F720-878C-F34FA064FE6E}"/>
              </a:ext>
            </a:extLst>
          </p:cNvPr>
          <p:cNvSpPr txBox="1"/>
          <p:nvPr/>
        </p:nvSpPr>
        <p:spPr>
          <a:xfrm>
            <a:off x="4128976" y="1222743"/>
            <a:ext cx="73329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dirty="0">
                <a:latin typeface="Malgun Gothic"/>
                <a:ea typeface="Malgun Gothic"/>
              </a:rPr>
              <a:t>작업 - 매크로 작업을 실행한다.</a:t>
            </a:r>
            <a:endParaRPr lang="en-US" sz="2400" dirty="0">
              <a:latin typeface="Malgun Gothic"/>
              <a:ea typeface="Malgun Gothic"/>
              <a:cs typeface="+mn-lt"/>
            </a:endParaRPr>
          </a:p>
          <a:p>
            <a:endParaRPr lang="ko-KR" altLang="en-US" sz="2400" dirty="0">
              <a:ea typeface="맑은 고딕"/>
            </a:endParaRPr>
          </a:p>
        </p:txBody>
      </p:sp>
      <p:pic>
        <p:nvPicPr>
          <p:cNvPr id="9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B5A29F40-628F-424D-C0C3-945612F0A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53" y="1220658"/>
            <a:ext cx="2876550" cy="1733550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DF01EF-AD7A-108B-A9F2-9AAE32216297}"/>
              </a:ext>
            </a:extLst>
          </p:cNvPr>
          <p:cNvSpPr/>
          <p:nvPr/>
        </p:nvSpPr>
        <p:spPr>
          <a:xfrm>
            <a:off x="1222742" y="2170814"/>
            <a:ext cx="850605" cy="239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  <p:pic>
        <p:nvPicPr>
          <p:cNvPr id="1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BE4630B-A109-2E7F-3F8D-1089BA87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516" y="2455678"/>
            <a:ext cx="6783571" cy="367443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B37DEE-DA88-88D4-8D37-557DB1F2557F}"/>
              </a:ext>
            </a:extLst>
          </p:cNvPr>
          <p:cNvSpPr/>
          <p:nvPr/>
        </p:nvSpPr>
        <p:spPr>
          <a:xfrm>
            <a:off x="7717463" y="3703674"/>
            <a:ext cx="274674" cy="451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626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MACRO 설명서</vt:lpstr>
      <vt:lpstr>PowerPoint 프레젠테이션</vt:lpstr>
      <vt:lpstr>정식버젼 제안 FLOW</vt:lpstr>
      <vt:lpstr>실행파일</vt:lpstr>
      <vt:lpstr>2.  프로그램 화면</vt:lpstr>
      <vt:lpstr>2-1.  좌표확인</vt:lpstr>
      <vt:lpstr>2-2.  좌표확인</vt:lpstr>
      <vt:lpstr>2-3.  좌표확인(수정)</vt:lpstr>
      <vt:lpstr>2-3.  작업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262</cp:revision>
  <dcterms:created xsi:type="dcterms:W3CDTF">2023-02-13T03:09:34Z</dcterms:created>
  <dcterms:modified xsi:type="dcterms:W3CDTF">2023-02-13T18:04:09Z</dcterms:modified>
</cp:coreProperties>
</file>