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d130834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d13083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d130834e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d13083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d130834e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d13083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d130834e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d13083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d130834e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d130834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130834e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130834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d130834e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d13083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390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Hildreth, Michael Rivera, Owen Gibson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41664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Loading assets and setting variables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375"/>
            <a:ext cx="3547196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886350" y="430175"/>
            <a:ext cx="38274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Camera on/camera off at end of draw loop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846" y="1299400"/>
            <a:ext cx="30289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Touch screen joystick library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545788"/>
            <a:ext cx="44005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1725" y="2412563"/>
            <a:ext cx="30480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3686" r="3695" t="0"/>
          <a:stretch/>
        </p:blipFill>
        <p:spPr>
          <a:xfrm>
            <a:off x="3551700" y="150"/>
            <a:ext cx="5724651" cy="51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Trigonometry was attempted!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00" y="2522438"/>
            <a:ext cx="50673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30003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8425" y="704838"/>
            <a:ext cx="63246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975" y="472187"/>
            <a:ext cx="4514049" cy="41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400" y="306125"/>
            <a:ext cx="5069199" cy="45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Features still missing...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1224300" y="1898850"/>
            <a:ext cx="66954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Two player mode (node.js and WebSockets?)</a:t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iOS/Android standalone app (Adobe PhoneGap?)</a:t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High scores saved with Javascript localstorage</a:t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Ship should explode in event of game over</a:t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Turret explosion animations should disappear after a second or two</a:t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Side-scrolling shoot ‘em up video game made with Javascript, p5.js, and p5.play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30625" y="834550"/>
            <a:ext cx="3675900" cy="24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p5js.org:</a:t>
            </a:r>
            <a:endParaRPr b="1" sz="240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p5</a:t>
            </a:r>
            <a:r>
              <a:rPr lang="en" sz="24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n" sz="240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en" sz="24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JS client-side library for creating graphic and interactive experiences, based on the core principles of Processing.</a:t>
            </a:r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834525" y="534850"/>
            <a:ext cx="2376000" cy="4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</a:rPr>
              <a:t>From Wikipedia:</a:t>
            </a:r>
            <a:endParaRPr b="1"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22222"/>
                </a:solidFill>
              </a:rPr>
              <a:t>Processing</a:t>
            </a:r>
            <a:r>
              <a:rPr lang="en" sz="1200">
                <a:solidFill>
                  <a:srgbClr val="222222"/>
                </a:solidFill>
              </a:rPr>
              <a:t> is an open-source graphical library and IDE / playground built for the electronic arts, new media art, and visual design communities with the purpose of teaching non-programmers the fundamentals of computer programming in a visual context.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Processing uses the Java language.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</a:rPr>
              <a:t>The Processing language and IDE were the precursor to numerous other projects, notably Arduino, Wiring, and p5.js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13150" y="519475"/>
            <a:ext cx="52683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Much of our app is code adapted from example p5.play sketches on their website.</a:t>
            </a:r>
            <a:endParaRPr sz="3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38" y="3306913"/>
            <a:ext cx="61626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250" y="842175"/>
            <a:ext cx="2744949" cy="282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Spaceship Man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video game!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71375" y="0"/>
            <a:ext cx="3837000" cy="45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Destroy as many cannon turrets </a:t>
            </a:r>
            <a:r>
              <a:rPr lang="en" sz="1500"/>
              <a:t>as possible, for 50 points each.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 over after your ship takes 100 hit points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Concept was originally a two-player version of the one player Neo Geo game Lords of Thunder, where player one controls a ship and player two controls the weapons on the level.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Ran out of time, two player functionality will have to be added later.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Try it out! Mobile or desktop.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11700" y="1776575"/>
            <a:ext cx="37332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https://sodua.github.io</a:t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600" y="2120425"/>
            <a:ext cx="3952400" cy="24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344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While googling about Javascript we found…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Someone already did a similar game!</a:t>
            </a:r>
            <a:endParaRPr sz="22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30488"/>
            <a:ext cx="39999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(and it looks like they did it better)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4669" l="0" r="0" t="4660"/>
          <a:stretch/>
        </p:blipFill>
        <p:spPr>
          <a:xfrm>
            <a:off x="5018725" y="1399912"/>
            <a:ext cx="3118676" cy="32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312600" y="26582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50" y="2062651"/>
            <a:ext cx="3875801" cy="21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288450"/>
            <a:ext cx="5604000" cy="45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u</a:t>
            </a:r>
            <a:r>
              <a:rPr lang="en" sz="3000"/>
              <a:t>sed github.com for collaboration and version control.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used github.io for staging and testing.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used both git on the command line and github.com’s web interface to make changes.</a:t>
            </a:r>
            <a:endParaRPr sz="30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150" y="2050625"/>
            <a:ext cx="3518625" cy="10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0" y="123463"/>
            <a:ext cx="62293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925" y="123475"/>
            <a:ext cx="5602325" cy="449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80825" y="3408425"/>
            <a:ext cx="30801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p5.js draw() loop function and animations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