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793BE-3B30-4E8A-AE81-FFAE6C31CE32}" v="1033" dt="2022-12-13T22:54:43.670"/>
    <p1510:client id="{ADFD846E-3CE9-4244-AB10-79513D7B94F5}" v="892" dt="2022-12-14T07:04: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5" d="100"/>
          <a:sy n="115" d="100"/>
        </p:scale>
        <p:origin x="2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vijay" userId="3ff4442721759a90" providerId="Windows Live" clId="Web-{3A8793BE-3B30-4E8A-AE81-FFAE6C31CE32}"/>
    <pc:docChg chg="addSld modSld addMainMaster delMainMaster">
      <pc:chgData name="anirudh vijay" userId="3ff4442721759a90" providerId="Windows Live" clId="Web-{3A8793BE-3B30-4E8A-AE81-FFAE6C31CE32}" dt="2022-12-13T22:54:40.248" v="1034" actId="20577"/>
      <pc:docMkLst>
        <pc:docMk/>
      </pc:docMkLst>
      <pc:sldChg chg="modSp mod modClrScheme chgLayout">
        <pc:chgData name="anirudh vijay" userId="3ff4442721759a90" providerId="Windows Live" clId="Web-{3A8793BE-3B30-4E8A-AE81-FFAE6C31CE32}" dt="2022-12-13T22:25:05.063" v="262"/>
        <pc:sldMkLst>
          <pc:docMk/>
          <pc:sldMk cId="109857222" sldId="256"/>
        </pc:sldMkLst>
        <pc:spChg chg="mod ord">
          <ac:chgData name="anirudh vijay" userId="3ff4442721759a90" providerId="Windows Live" clId="Web-{3A8793BE-3B30-4E8A-AE81-FFAE6C31CE32}" dt="2022-12-13T22:25:05.063" v="262"/>
          <ac:spMkLst>
            <pc:docMk/>
            <pc:sldMk cId="109857222" sldId="256"/>
            <ac:spMk id="2" creationId="{00000000-0000-0000-0000-000000000000}"/>
          </ac:spMkLst>
        </pc:spChg>
        <pc:spChg chg="mod ord">
          <ac:chgData name="anirudh vijay" userId="3ff4442721759a90" providerId="Windows Live" clId="Web-{3A8793BE-3B30-4E8A-AE81-FFAE6C31CE32}" dt="2022-12-13T22:25:05.063" v="262"/>
          <ac:spMkLst>
            <pc:docMk/>
            <pc:sldMk cId="109857222" sldId="256"/>
            <ac:spMk id="3" creationId="{00000000-0000-0000-0000-000000000000}"/>
          </ac:spMkLst>
        </pc:spChg>
      </pc:sldChg>
      <pc:sldChg chg="modSp new mod modClrScheme chgLayout">
        <pc:chgData name="anirudh vijay" userId="3ff4442721759a90" providerId="Windows Live" clId="Web-{3A8793BE-3B30-4E8A-AE81-FFAE6C31CE32}" dt="2022-12-13T22:47:00.670" v="638" actId="20577"/>
        <pc:sldMkLst>
          <pc:docMk/>
          <pc:sldMk cId="2410150428" sldId="257"/>
        </pc:sldMkLst>
        <pc:spChg chg="mod ord">
          <ac:chgData name="anirudh vijay" userId="3ff4442721759a90" providerId="Windows Live" clId="Web-{3A8793BE-3B30-4E8A-AE81-FFAE6C31CE32}" dt="2022-12-13T22:47:00.670" v="638" actId="20577"/>
          <ac:spMkLst>
            <pc:docMk/>
            <pc:sldMk cId="2410150428" sldId="257"/>
            <ac:spMk id="2" creationId="{3912F4BB-2656-DFE0-6887-2F6E79825BF4}"/>
          </ac:spMkLst>
        </pc:spChg>
        <pc:spChg chg="mod ord">
          <ac:chgData name="anirudh vijay" userId="3ff4442721759a90" providerId="Windows Live" clId="Web-{3A8793BE-3B30-4E8A-AE81-FFAE6C31CE32}" dt="2022-12-13T22:25:05.063" v="262"/>
          <ac:spMkLst>
            <pc:docMk/>
            <pc:sldMk cId="2410150428" sldId="257"/>
            <ac:spMk id="3" creationId="{931D8004-56D4-DDFD-771B-369B5A4C665C}"/>
          </ac:spMkLst>
        </pc:spChg>
      </pc:sldChg>
      <pc:sldChg chg="modSp new mod modClrScheme chgLayout">
        <pc:chgData name="anirudh vijay" userId="3ff4442721759a90" providerId="Windows Live" clId="Web-{3A8793BE-3B30-4E8A-AE81-FFAE6C31CE32}" dt="2022-12-13T22:47:03.811" v="639" actId="20577"/>
        <pc:sldMkLst>
          <pc:docMk/>
          <pc:sldMk cId="2116888819" sldId="258"/>
        </pc:sldMkLst>
        <pc:spChg chg="mod ord">
          <ac:chgData name="anirudh vijay" userId="3ff4442721759a90" providerId="Windows Live" clId="Web-{3A8793BE-3B30-4E8A-AE81-FFAE6C31CE32}" dt="2022-12-13T22:47:03.811" v="639" actId="20577"/>
          <ac:spMkLst>
            <pc:docMk/>
            <pc:sldMk cId="2116888819" sldId="258"/>
            <ac:spMk id="2" creationId="{37731AD0-144F-8161-C370-EC3BB2DEA103}"/>
          </ac:spMkLst>
        </pc:spChg>
        <pc:spChg chg="mod ord">
          <ac:chgData name="anirudh vijay" userId="3ff4442721759a90" providerId="Windows Live" clId="Web-{3A8793BE-3B30-4E8A-AE81-FFAE6C31CE32}" dt="2022-12-13T22:25:22.533" v="263" actId="14100"/>
          <ac:spMkLst>
            <pc:docMk/>
            <pc:sldMk cId="2116888819" sldId="258"/>
            <ac:spMk id="3" creationId="{A44AD385-0A0F-06EA-FC28-EA36750D96DA}"/>
          </ac:spMkLst>
        </pc:spChg>
      </pc:sldChg>
      <pc:sldChg chg="modSp new mod modClrScheme chgLayout">
        <pc:chgData name="anirudh vijay" userId="3ff4442721759a90" providerId="Windows Live" clId="Web-{3A8793BE-3B30-4E8A-AE81-FFAE6C31CE32}" dt="2022-12-13T22:27:47.897" v="401" actId="20577"/>
        <pc:sldMkLst>
          <pc:docMk/>
          <pc:sldMk cId="1086757325" sldId="259"/>
        </pc:sldMkLst>
        <pc:spChg chg="mod ord">
          <ac:chgData name="anirudh vijay" userId="3ff4442721759a90" providerId="Windows Live" clId="Web-{3A8793BE-3B30-4E8A-AE81-FFAE6C31CE32}" dt="2022-12-13T22:25:05.063" v="262"/>
          <ac:spMkLst>
            <pc:docMk/>
            <pc:sldMk cId="1086757325" sldId="259"/>
            <ac:spMk id="2" creationId="{A4D0D114-81CA-ED63-DD1F-29A3AB4AA65A}"/>
          </ac:spMkLst>
        </pc:spChg>
        <pc:spChg chg="mod ord">
          <ac:chgData name="anirudh vijay" userId="3ff4442721759a90" providerId="Windows Live" clId="Web-{3A8793BE-3B30-4E8A-AE81-FFAE6C31CE32}" dt="2022-12-13T22:27:47.897" v="401" actId="20577"/>
          <ac:spMkLst>
            <pc:docMk/>
            <pc:sldMk cId="1086757325" sldId="259"/>
            <ac:spMk id="3" creationId="{8065D834-99BA-080A-B4F1-A335F740C766}"/>
          </ac:spMkLst>
        </pc:spChg>
      </pc:sldChg>
      <pc:sldChg chg="modSp new mod modClrScheme chgLayout">
        <pc:chgData name="anirudh vijay" userId="3ff4442721759a90" providerId="Windows Live" clId="Web-{3A8793BE-3B30-4E8A-AE81-FFAE6C31CE32}" dt="2022-12-13T22:35:18.475" v="587" actId="14100"/>
        <pc:sldMkLst>
          <pc:docMk/>
          <pc:sldMk cId="3660196129" sldId="260"/>
        </pc:sldMkLst>
        <pc:spChg chg="mod ord">
          <ac:chgData name="anirudh vijay" userId="3ff4442721759a90" providerId="Windows Live" clId="Web-{3A8793BE-3B30-4E8A-AE81-FFAE6C31CE32}" dt="2022-12-13T22:28:05.444" v="414" actId="20577"/>
          <ac:spMkLst>
            <pc:docMk/>
            <pc:sldMk cId="3660196129" sldId="260"/>
            <ac:spMk id="2" creationId="{9E62C03E-F2D3-D92B-5D14-F31456752B7B}"/>
          </ac:spMkLst>
        </pc:spChg>
        <pc:spChg chg="mod ord">
          <ac:chgData name="anirudh vijay" userId="3ff4442721759a90" providerId="Windows Live" clId="Web-{3A8793BE-3B30-4E8A-AE81-FFAE6C31CE32}" dt="2022-12-13T22:35:18.475" v="587" actId="14100"/>
          <ac:spMkLst>
            <pc:docMk/>
            <pc:sldMk cId="3660196129" sldId="260"/>
            <ac:spMk id="3" creationId="{F05699AD-00AE-2B03-E637-09A5FE7F01CB}"/>
          </ac:spMkLst>
        </pc:spChg>
      </pc:sldChg>
      <pc:sldChg chg="modSp new">
        <pc:chgData name="anirudh vijay" userId="3ff4442721759a90" providerId="Windows Live" clId="Web-{3A8793BE-3B30-4E8A-AE81-FFAE6C31CE32}" dt="2022-12-13T22:46:54.123" v="637" actId="20577"/>
        <pc:sldMkLst>
          <pc:docMk/>
          <pc:sldMk cId="1656706290" sldId="261"/>
        </pc:sldMkLst>
        <pc:spChg chg="mod">
          <ac:chgData name="anirudh vijay" userId="3ff4442721759a90" providerId="Windows Live" clId="Web-{3A8793BE-3B30-4E8A-AE81-FFAE6C31CE32}" dt="2022-12-13T22:46:54.123" v="637" actId="20577"/>
          <ac:spMkLst>
            <pc:docMk/>
            <pc:sldMk cId="1656706290" sldId="261"/>
            <ac:spMk id="2" creationId="{3964265C-8716-96A3-6803-C85164880DF3}"/>
          </ac:spMkLst>
        </pc:spChg>
        <pc:spChg chg="mod">
          <ac:chgData name="anirudh vijay" userId="3ff4442721759a90" providerId="Windows Live" clId="Web-{3A8793BE-3B30-4E8A-AE81-FFAE6C31CE32}" dt="2022-12-13T22:37:54.699" v="621" actId="14100"/>
          <ac:spMkLst>
            <pc:docMk/>
            <pc:sldMk cId="1656706290" sldId="261"/>
            <ac:spMk id="3" creationId="{6F939A47-4D48-A23A-CFC4-C1D0D3F59375}"/>
          </ac:spMkLst>
        </pc:spChg>
      </pc:sldChg>
      <pc:sldChg chg="addSp delSp modSp new">
        <pc:chgData name="anirudh vijay" userId="3ff4442721759a90" providerId="Windows Live" clId="Web-{3A8793BE-3B30-4E8A-AE81-FFAE6C31CE32}" dt="2022-12-13T22:47:09.498" v="640" actId="20577"/>
        <pc:sldMkLst>
          <pc:docMk/>
          <pc:sldMk cId="845410416" sldId="262"/>
        </pc:sldMkLst>
        <pc:spChg chg="mod">
          <ac:chgData name="anirudh vijay" userId="3ff4442721759a90" providerId="Windows Live" clId="Web-{3A8793BE-3B30-4E8A-AE81-FFAE6C31CE32}" dt="2022-12-13T22:47:09.498" v="640" actId="20577"/>
          <ac:spMkLst>
            <pc:docMk/>
            <pc:sldMk cId="845410416" sldId="262"/>
            <ac:spMk id="2" creationId="{512C4DEA-B6EE-3ECD-6A2F-B7D5112DC4F2}"/>
          </ac:spMkLst>
        </pc:spChg>
        <pc:spChg chg="del">
          <ac:chgData name="anirudh vijay" userId="3ff4442721759a90" providerId="Windows Live" clId="Web-{3A8793BE-3B30-4E8A-AE81-FFAE6C31CE32}" dt="2022-12-13T22:45:29.401" v="623"/>
          <ac:spMkLst>
            <pc:docMk/>
            <pc:sldMk cId="845410416" sldId="262"/>
            <ac:spMk id="3" creationId="{78640C94-EF00-ACEE-B0A0-54E4C4C5452D}"/>
          </ac:spMkLst>
        </pc:spChg>
        <pc:picChg chg="add mod ord">
          <ac:chgData name="anirudh vijay" userId="3ff4442721759a90" providerId="Windows Live" clId="Web-{3A8793BE-3B30-4E8A-AE81-FFAE6C31CE32}" dt="2022-12-13T22:46:02.481" v="633" actId="1076"/>
          <ac:picMkLst>
            <pc:docMk/>
            <pc:sldMk cId="845410416" sldId="262"/>
            <ac:picMk id="4" creationId="{42CD27C9-84EB-1A9E-FE66-AFCB7A99F19E}"/>
          </ac:picMkLst>
        </pc:picChg>
      </pc:sldChg>
      <pc:sldChg chg="modSp new">
        <pc:chgData name="anirudh vijay" userId="3ff4442721759a90" providerId="Windows Live" clId="Web-{3A8793BE-3B30-4E8A-AE81-FFAE6C31CE32}" dt="2022-12-13T22:50:55.334" v="870" actId="20577"/>
        <pc:sldMkLst>
          <pc:docMk/>
          <pc:sldMk cId="2866077429" sldId="263"/>
        </pc:sldMkLst>
        <pc:spChg chg="mod">
          <ac:chgData name="anirudh vijay" userId="3ff4442721759a90" providerId="Windows Live" clId="Web-{3A8793BE-3B30-4E8A-AE81-FFAE6C31CE32}" dt="2022-12-13T22:46:49.216" v="636" actId="20577"/>
          <ac:spMkLst>
            <pc:docMk/>
            <pc:sldMk cId="2866077429" sldId="263"/>
            <ac:spMk id="2" creationId="{9278A25D-E2B7-3673-6008-86F28F28951D}"/>
          </ac:spMkLst>
        </pc:spChg>
        <pc:spChg chg="mod">
          <ac:chgData name="anirudh vijay" userId="3ff4442721759a90" providerId="Windows Live" clId="Web-{3A8793BE-3B30-4E8A-AE81-FFAE6C31CE32}" dt="2022-12-13T22:50:55.334" v="870" actId="20577"/>
          <ac:spMkLst>
            <pc:docMk/>
            <pc:sldMk cId="2866077429" sldId="263"/>
            <ac:spMk id="3" creationId="{5E172BF3-94B9-D558-BBBF-0B7B500B31F1}"/>
          </ac:spMkLst>
        </pc:spChg>
      </pc:sldChg>
      <pc:sldChg chg="modSp new">
        <pc:chgData name="anirudh vijay" userId="3ff4442721759a90" providerId="Windows Live" clId="Web-{3A8793BE-3B30-4E8A-AE81-FFAE6C31CE32}" dt="2022-12-13T22:54:27.138" v="1030" actId="20577"/>
        <pc:sldMkLst>
          <pc:docMk/>
          <pc:sldMk cId="2553162945" sldId="264"/>
        </pc:sldMkLst>
        <pc:spChg chg="mod">
          <ac:chgData name="anirudh vijay" userId="3ff4442721759a90" providerId="Windows Live" clId="Web-{3A8793BE-3B30-4E8A-AE81-FFAE6C31CE32}" dt="2022-12-13T22:50:59.975" v="877" actId="20577"/>
          <ac:spMkLst>
            <pc:docMk/>
            <pc:sldMk cId="2553162945" sldId="264"/>
            <ac:spMk id="2" creationId="{733EBA8A-6F4C-F010-DBBE-0493D43C4CE8}"/>
          </ac:spMkLst>
        </pc:spChg>
        <pc:spChg chg="mod">
          <ac:chgData name="anirudh vijay" userId="3ff4442721759a90" providerId="Windows Live" clId="Web-{3A8793BE-3B30-4E8A-AE81-FFAE6C31CE32}" dt="2022-12-13T22:54:27.138" v="1030" actId="20577"/>
          <ac:spMkLst>
            <pc:docMk/>
            <pc:sldMk cId="2553162945" sldId="264"/>
            <ac:spMk id="3" creationId="{E4810643-92EA-6C47-1495-97B0C1E39DF2}"/>
          </ac:spMkLst>
        </pc:spChg>
      </pc:sldChg>
      <pc:sldChg chg="modSp new">
        <pc:chgData name="anirudh vijay" userId="3ff4442721759a90" providerId="Windows Live" clId="Web-{3A8793BE-3B30-4E8A-AE81-FFAE6C31CE32}" dt="2022-12-13T22:54:40.248" v="1034" actId="20577"/>
        <pc:sldMkLst>
          <pc:docMk/>
          <pc:sldMk cId="524046480" sldId="265"/>
        </pc:sldMkLst>
        <pc:spChg chg="mod">
          <ac:chgData name="anirudh vijay" userId="3ff4442721759a90" providerId="Windows Live" clId="Web-{3A8793BE-3B30-4E8A-AE81-FFAE6C31CE32}" dt="2022-12-13T22:54:40.248" v="1034" actId="20577"/>
          <ac:spMkLst>
            <pc:docMk/>
            <pc:sldMk cId="524046480" sldId="265"/>
            <ac:spMk id="2" creationId="{0BF44076-AB00-40B6-9938-51FAD65A4469}"/>
          </ac:spMkLst>
        </pc:spChg>
      </pc:sldChg>
      <pc:sldMasterChg chg="del delSldLayout">
        <pc:chgData name="anirudh vijay" userId="3ff4442721759a90" providerId="Windows Live" clId="Web-{3A8793BE-3B30-4E8A-AE81-FFAE6C31CE32}" dt="2022-12-13T22:25:02.344" v="261"/>
        <pc:sldMasterMkLst>
          <pc:docMk/>
          <pc:sldMasterMk cId="2460954070" sldId="2147483660"/>
        </pc:sldMasterMkLst>
        <pc:sldLayoutChg chg="del">
          <pc:chgData name="anirudh vijay" userId="3ff4442721759a90" providerId="Windows Live" clId="Web-{3A8793BE-3B30-4E8A-AE81-FFAE6C31CE32}" dt="2022-12-13T22:25:02.344" v="261"/>
          <pc:sldLayoutMkLst>
            <pc:docMk/>
            <pc:sldMasterMk cId="2460954070" sldId="2147483660"/>
            <pc:sldLayoutMk cId="2385387890" sldId="2147483661"/>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949138452" sldId="2147483662"/>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2591524520" sldId="2147483663"/>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1203092039" sldId="2147483664"/>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733172339" sldId="2147483665"/>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210312558" sldId="2147483666"/>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146388984" sldId="2147483667"/>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171841454" sldId="2147483668"/>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1718958274" sldId="2147483669"/>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2202905451" sldId="2147483670"/>
          </pc:sldLayoutMkLst>
        </pc:sldLayoutChg>
        <pc:sldLayoutChg chg="del">
          <pc:chgData name="anirudh vijay" userId="3ff4442721759a90" providerId="Windows Live" clId="Web-{3A8793BE-3B30-4E8A-AE81-FFAE6C31CE32}" dt="2022-12-13T22:25:02.344" v="261"/>
          <pc:sldLayoutMkLst>
            <pc:docMk/>
            <pc:sldMasterMk cId="2460954070" sldId="2147483660"/>
            <pc:sldLayoutMk cId="3479445657" sldId="2147483671"/>
          </pc:sldLayoutMkLst>
        </pc:sldLayoutChg>
      </pc:sldMasterChg>
      <pc:sldMasterChg chg="add del addSldLayout delSldLayout modSldLayout">
        <pc:chgData name="anirudh vijay" userId="3ff4442721759a90" providerId="Windows Live" clId="Web-{3A8793BE-3B30-4E8A-AE81-FFAE6C31CE32}" dt="2022-12-13T22:25:05.063" v="262"/>
        <pc:sldMasterMkLst>
          <pc:docMk/>
          <pc:sldMasterMk cId="2173452390" sldId="2147483672"/>
        </pc:sldMasterMkLst>
        <pc:sldLayoutChg chg="add del mod replId">
          <pc:chgData name="anirudh vijay" userId="3ff4442721759a90" providerId="Windows Live" clId="Web-{3A8793BE-3B30-4E8A-AE81-FFAE6C31CE32}" dt="2022-12-13T22:25:05.063" v="262"/>
          <pc:sldLayoutMkLst>
            <pc:docMk/>
            <pc:sldMasterMk cId="2173452390" sldId="2147483672"/>
            <pc:sldLayoutMk cId="4033688" sldId="2147483673"/>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4162098623" sldId="2147483674"/>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2364637183" sldId="2147483675"/>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2076450175" sldId="2147483676"/>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694520944" sldId="2147483677"/>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3624115559" sldId="2147483678"/>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423151020" sldId="2147483679"/>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731802327" sldId="2147483680"/>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1836711618" sldId="2147483681"/>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2890156978" sldId="2147483682"/>
          </pc:sldLayoutMkLst>
        </pc:sldLayoutChg>
        <pc:sldLayoutChg chg="add del mod replId">
          <pc:chgData name="anirudh vijay" userId="3ff4442721759a90" providerId="Windows Live" clId="Web-{3A8793BE-3B30-4E8A-AE81-FFAE6C31CE32}" dt="2022-12-13T22:25:05.063" v="262"/>
          <pc:sldLayoutMkLst>
            <pc:docMk/>
            <pc:sldMasterMk cId="2173452390" sldId="2147483672"/>
            <pc:sldLayoutMk cId="205049850" sldId="2147483683"/>
          </pc:sldLayoutMkLst>
        </pc:sldLayoutChg>
      </pc:sldMasterChg>
      <pc:sldMasterChg chg="add addSldLayout modSldLayout">
        <pc:chgData name="anirudh vijay" userId="3ff4442721759a90" providerId="Windows Live" clId="Web-{3A8793BE-3B30-4E8A-AE81-FFAE6C31CE32}" dt="2022-12-13T22:25:05.063" v="262"/>
        <pc:sldMasterMkLst>
          <pc:docMk/>
          <pc:sldMasterMk cId="308041456" sldId="2147483684"/>
        </pc:sldMasterMkLst>
        <pc:sldLayoutChg chg="add mod replId">
          <pc:chgData name="anirudh vijay" userId="3ff4442721759a90" providerId="Windows Live" clId="Web-{3A8793BE-3B30-4E8A-AE81-FFAE6C31CE32}" dt="2022-12-13T22:25:05.063" v="262"/>
          <pc:sldLayoutMkLst>
            <pc:docMk/>
            <pc:sldMasterMk cId="308041456" sldId="2147483684"/>
            <pc:sldLayoutMk cId="2389765882" sldId="2147483685"/>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9144537" sldId="2147483686"/>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2624348413" sldId="2147483687"/>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219125310" sldId="2147483688"/>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1158722884" sldId="2147483689"/>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2592233042" sldId="2147483690"/>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1192028856" sldId="2147483691"/>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2083527229" sldId="2147483692"/>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1668456208" sldId="2147483693"/>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1606201404" sldId="2147483694"/>
          </pc:sldLayoutMkLst>
        </pc:sldLayoutChg>
        <pc:sldLayoutChg chg="add mod replId">
          <pc:chgData name="anirudh vijay" userId="3ff4442721759a90" providerId="Windows Live" clId="Web-{3A8793BE-3B30-4E8A-AE81-FFAE6C31CE32}" dt="2022-12-13T22:25:05.063" v="262"/>
          <pc:sldLayoutMkLst>
            <pc:docMk/>
            <pc:sldMasterMk cId="308041456" sldId="2147483684"/>
            <pc:sldLayoutMk cId="3252963999" sldId="2147483695"/>
          </pc:sldLayoutMkLst>
        </pc:sldLayoutChg>
      </pc:sldMasterChg>
    </pc:docChg>
  </pc:docChgLst>
  <pc:docChgLst>
    <pc:chgData name="anirudh vijay" userId="3ff4442721759a90" providerId="Windows Live" clId="Web-{ADFD846E-3CE9-4244-AB10-79513D7B94F5}"/>
    <pc:docChg chg="addSld delSld modSld">
      <pc:chgData name="anirudh vijay" userId="3ff4442721759a90" providerId="Windows Live" clId="Web-{ADFD846E-3CE9-4244-AB10-79513D7B94F5}" dt="2022-12-14T07:04:48.505" v="869" actId="20577"/>
      <pc:docMkLst>
        <pc:docMk/>
      </pc:docMkLst>
      <pc:sldChg chg="modSp">
        <pc:chgData name="anirudh vijay" userId="3ff4442721759a90" providerId="Windows Live" clId="Web-{ADFD846E-3CE9-4244-AB10-79513D7B94F5}" dt="2022-12-14T04:19:33.258" v="81" actId="20577"/>
        <pc:sldMkLst>
          <pc:docMk/>
          <pc:sldMk cId="2116888819" sldId="258"/>
        </pc:sldMkLst>
        <pc:spChg chg="mod">
          <ac:chgData name="anirudh vijay" userId="3ff4442721759a90" providerId="Windows Live" clId="Web-{ADFD846E-3CE9-4244-AB10-79513D7B94F5}" dt="2022-12-14T04:19:33.258" v="81" actId="20577"/>
          <ac:spMkLst>
            <pc:docMk/>
            <pc:sldMk cId="2116888819" sldId="258"/>
            <ac:spMk id="3" creationId="{A44AD385-0A0F-06EA-FC28-EA36750D96DA}"/>
          </ac:spMkLst>
        </pc:spChg>
      </pc:sldChg>
      <pc:sldChg chg="modSp">
        <pc:chgData name="anirudh vijay" userId="3ff4442721759a90" providerId="Windows Live" clId="Web-{ADFD846E-3CE9-4244-AB10-79513D7B94F5}" dt="2022-12-14T03:09:34.927" v="24" actId="20577"/>
        <pc:sldMkLst>
          <pc:docMk/>
          <pc:sldMk cId="845410416" sldId="262"/>
        </pc:sldMkLst>
        <pc:spChg chg="mod">
          <ac:chgData name="anirudh vijay" userId="3ff4442721759a90" providerId="Windows Live" clId="Web-{ADFD846E-3CE9-4244-AB10-79513D7B94F5}" dt="2022-12-14T03:09:34.927" v="24" actId="20577"/>
          <ac:spMkLst>
            <pc:docMk/>
            <pc:sldMk cId="845410416" sldId="262"/>
            <ac:spMk id="2" creationId="{512C4DEA-B6EE-3ECD-6A2F-B7D5112DC4F2}"/>
          </ac:spMkLst>
        </pc:spChg>
      </pc:sldChg>
      <pc:sldChg chg="addSp delSp modSp del">
        <pc:chgData name="anirudh vijay" userId="3ff4442721759a90" providerId="Windows Live" clId="Web-{ADFD846E-3CE9-4244-AB10-79513D7B94F5}" dt="2022-12-14T06:37:00.954" v="92"/>
        <pc:sldMkLst>
          <pc:docMk/>
          <pc:sldMk cId="524046480" sldId="265"/>
        </pc:sldMkLst>
        <pc:spChg chg="del">
          <ac:chgData name="anirudh vijay" userId="3ff4442721759a90" providerId="Windows Live" clId="Web-{ADFD846E-3CE9-4244-AB10-79513D7B94F5}" dt="2022-12-14T06:36:20.905" v="82"/>
          <ac:spMkLst>
            <pc:docMk/>
            <pc:sldMk cId="524046480" sldId="265"/>
            <ac:spMk id="3" creationId="{CE9B5BE9-257B-A088-D905-A426DF4D48CD}"/>
          </ac:spMkLst>
        </pc:spChg>
        <pc:picChg chg="add mod ord">
          <ac:chgData name="anirudh vijay" userId="3ff4442721759a90" providerId="Windows Live" clId="Web-{ADFD846E-3CE9-4244-AB10-79513D7B94F5}" dt="2022-12-14T06:36:35.734" v="85" actId="1076"/>
          <ac:picMkLst>
            <pc:docMk/>
            <pc:sldMk cId="524046480" sldId="265"/>
            <ac:picMk id="4" creationId="{A2CCB10B-5A24-C5DB-8239-321228A4AA17}"/>
          </ac:picMkLst>
        </pc:picChg>
      </pc:sldChg>
      <pc:sldChg chg="addSp delSp modSp new">
        <pc:chgData name="anirudh vijay" userId="3ff4442721759a90" providerId="Windows Live" clId="Web-{ADFD846E-3CE9-4244-AB10-79513D7B94F5}" dt="2022-12-14T03:08:58.473" v="18" actId="14100"/>
        <pc:sldMkLst>
          <pc:docMk/>
          <pc:sldMk cId="3357079317" sldId="266"/>
        </pc:sldMkLst>
        <pc:spChg chg="mod">
          <ac:chgData name="anirudh vijay" userId="3ff4442721759a90" providerId="Windows Live" clId="Web-{ADFD846E-3CE9-4244-AB10-79513D7B94F5}" dt="2022-12-14T03:08:00.799" v="10" actId="20577"/>
          <ac:spMkLst>
            <pc:docMk/>
            <pc:sldMk cId="3357079317" sldId="266"/>
            <ac:spMk id="2" creationId="{243C69A7-60E6-5B50-67C8-348687BA9AFC}"/>
          </ac:spMkLst>
        </pc:spChg>
        <pc:spChg chg="del mod">
          <ac:chgData name="anirudh vijay" userId="3ff4442721759a90" providerId="Windows Live" clId="Web-{ADFD846E-3CE9-4244-AB10-79513D7B94F5}" dt="2022-12-14T03:08:32.019" v="12"/>
          <ac:spMkLst>
            <pc:docMk/>
            <pc:sldMk cId="3357079317" sldId="266"/>
            <ac:spMk id="3" creationId="{4103B1AF-796D-4EA2-C5FC-873268884F2D}"/>
          </ac:spMkLst>
        </pc:spChg>
        <pc:picChg chg="add mod ord">
          <ac:chgData name="anirudh vijay" userId="3ff4442721759a90" providerId="Windows Live" clId="Web-{ADFD846E-3CE9-4244-AB10-79513D7B94F5}" dt="2022-12-14T03:08:58.473" v="18" actId="14100"/>
          <ac:picMkLst>
            <pc:docMk/>
            <pc:sldMk cId="3357079317" sldId="266"/>
            <ac:picMk id="4" creationId="{F13A4041-CE48-B477-71D8-429F9CC767B6}"/>
          </ac:picMkLst>
        </pc:picChg>
      </pc:sldChg>
      <pc:sldChg chg="addSp modSp new">
        <pc:chgData name="anirudh vijay" userId="3ff4442721759a90" providerId="Windows Live" clId="Web-{ADFD846E-3CE9-4244-AB10-79513D7B94F5}" dt="2022-12-14T06:37:52.409" v="137" actId="20577"/>
        <pc:sldMkLst>
          <pc:docMk/>
          <pc:sldMk cId="36357585" sldId="267"/>
        </pc:sldMkLst>
        <pc:spChg chg="mod">
          <ac:chgData name="anirudh vijay" userId="3ff4442721759a90" providerId="Windows Live" clId="Web-{ADFD846E-3CE9-4244-AB10-79513D7B94F5}" dt="2022-12-14T06:37:52.409" v="137" actId="20577"/>
          <ac:spMkLst>
            <pc:docMk/>
            <pc:sldMk cId="36357585" sldId="267"/>
            <ac:spMk id="2" creationId="{9E63B007-7B71-D3A0-D8F1-3F0E778A7E97}"/>
          </ac:spMkLst>
        </pc:spChg>
        <pc:spChg chg="mod">
          <ac:chgData name="anirudh vijay" userId="3ff4442721759a90" providerId="Windows Live" clId="Web-{ADFD846E-3CE9-4244-AB10-79513D7B94F5}" dt="2022-12-14T06:37:44.018" v="132" actId="20577"/>
          <ac:spMkLst>
            <pc:docMk/>
            <pc:sldMk cId="36357585" sldId="267"/>
            <ac:spMk id="3" creationId="{D8A1B55D-653E-46EE-F6B7-E448108BA15F}"/>
          </ac:spMkLst>
        </pc:spChg>
        <pc:picChg chg="add mod">
          <ac:chgData name="anirudh vijay" userId="3ff4442721759a90" providerId="Windows Live" clId="Web-{ADFD846E-3CE9-4244-AB10-79513D7B94F5}" dt="2022-12-14T06:36:48.094" v="88" actId="1076"/>
          <ac:picMkLst>
            <pc:docMk/>
            <pc:sldMk cId="36357585" sldId="267"/>
            <ac:picMk id="5" creationId="{7036A6F8-6CC5-74D7-BE0D-E87F07892A12}"/>
          </ac:picMkLst>
        </pc:picChg>
      </pc:sldChg>
      <pc:sldChg chg="addSp delSp modSp add replId">
        <pc:chgData name="anirudh vijay" userId="3ff4442721759a90" providerId="Windows Live" clId="Web-{ADFD846E-3CE9-4244-AB10-79513D7B94F5}" dt="2022-12-14T06:39:36.304" v="192" actId="20577"/>
        <pc:sldMkLst>
          <pc:docMk/>
          <pc:sldMk cId="989557964" sldId="268"/>
        </pc:sldMkLst>
        <pc:spChg chg="mod">
          <ac:chgData name="anirudh vijay" userId="3ff4442721759a90" providerId="Windows Live" clId="Web-{ADFD846E-3CE9-4244-AB10-79513D7B94F5}" dt="2022-12-14T06:37:57.065" v="138" actId="20577"/>
          <ac:spMkLst>
            <pc:docMk/>
            <pc:sldMk cId="989557964" sldId="268"/>
            <ac:spMk id="2" creationId="{9E63B007-7B71-D3A0-D8F1-3F0E778A7E97}"/>
          </ac:spMkLst>
        </pc:spChg>
        <pc:spChg chg="mod">
          <ac:chgData name="anirudh vijay" userId="3ff4442721759a90" providerId="Windows Live" clId="Web-{ADFD846E-3CE9-4244-AB10-79513D7B94F5}" dt="2022-12-14T06:39:36.304" v="192" actId="20577"/>
          <ac:spMkLst>
            <pc:docMk/>
            <pc:sldMk cId="989557964" sldId="268"/>
            <ac:spMk id="3" creationId="{D8A1B55D-653E-46EE-F6B7-E448108BA15F}"/>
          </ac:spMkLst>
        </pc:spChg>
        <pc:picChg chg="add mod">
          <ac:chgData name="anirudh vijay" userId="3ff4442721759a90" providerId="Windows Live" clId="Web-{ADFD846E-3CE9-4244-AB10-79513D7B94F5}" dt="2022-12-14T06:38:25.473" v="143" actId="14100"/>
          <ac:picMkLst>
            <pc:docMk/>
            <pc:sldMk cId="989557964" sldId="268"/>
            <ac:picMk id="4" creationId="{FF891CF0-6A7C-6942-9CFA-03A631D54718}"/>
          </ac:picMkLst>
        </pc:picChg>
        <pc:picChg chg="del">
          <ac:chgData name="anirudh vijay" userId="3ff4442721759a90" providerId="Windows Live" clId="Web-{ADFD846E-3CE9-4244-AB10-79513D7B94F5}" dt="2022-12-14T06:38:19.410" v="141"/>
          <ac:picMkLst>
            <pc:docMk/>
            <pc:sldMk cId="989557964" sldId="268"/>
            <ac:picMk id="5" creationId="{7036A6F8-6CC5-74D7-BE0D-E87F07892A12}"/>
          </ac:picMkLst>
        </pc:picChg>
      </pc:sldChg>
      <pc:sldChg chg="addSp delSp modSp add replId">
        <pc:chgData name="anirudh vijay" userId="3ff4442721759a90" providerId="Windows Live" clId="Web-{ADFD846E-3CE9-4244-AB10-79513D7B94F5}" dt="2022-12-14T06:46:04.397" v="282" actId="14100"/>
        <pc:sldMkLst>
          <pc:docMk/>
          <pc:sldMk cId="4136841933" sldId="269"/>
        </pc:sldMkLst>
        <pc:spChg chg="mod">
          <ac:chgData name="anirudh vijay" userId="3ff4442721759a90" providerId="Windows Live" clId="Web-{ADFD846E-3CE9-4244-AB10-79513D7B94F5}" dt="2022-12-14T06:40:13.977" v="197" actId="20577"/>
          <ac:spMkLst>
            <pc:docMk/>
            <pc:sldMk cId="4136841933" sldId="269"/>
            <ac:spMk id="2" creationId="{9E63B007-7B71-D3A0-D8F1-3F0E778A7E97}"/>
          </ac:spMkLst>
        </pc:spChg>
        <pc:spChg chg="mod">
          <ac:chgData name="anirudh vijay" userId="3ff4442721759a90" providerId="Windows Live" clId="Web-{ADFD846E-3CE9-4244-AB10-79513D7B94F5}" dt="2022-12-14T06:44:04.377" v="275" actId="20577"/>
          <ac:spMkLst>
            <pc:docMk/>
            <pc:sldMk cId="4136841933" sldId="269"/>
            <ac:spMk id="3" creationId="{D8A1B55D-653E-46EE-F6B7-E448108BA15F}"/>
          </ac:spMkLst>
        </pc:spChg>
        <pc:picChg chg="add del mod">
          <ac:chgData name="anirudh vijay" userId="3ff4442721759a90" providerId="Windows Live" clId="Web-{ADFD846E-3CE9-4244-AB10-79513D7B94F5}" dt="2022-12-14T06:45:56.319" v="279"/>
          <ac:picMkLst>
            <pc:docMk/>
            <pc:sldMk cId="4136841933" sldId="269"/>
            <ac:picMk id="4" creationId="{CDB9034D-A7B2-80E1-F9E2-18187AA2665C}"/>
          </ac:picMkLst>
        </pc:picChg>
        <pc:picChg chg="del">
          <ac:chgData name="anirudh vijay" userId="3ff4442721759a90" providerId="Windows Live" clId="Web-{ADFD846E-3CE9-4244-AB10-79513D7B94F5}" dt="2022-12-14T06:43:11.234" v="198"/>
          <ac:picMkLst>
            <pc:docMk/>
            <pc:sldMk cId="4136841933" sldId="269"/>
            <ac:picMk id="5" creationId="{7036A6F8-6CC5-74D7-BE0D-E87F07892A12}"/>
          </ac:picMkLst>
        </pc:picChg>
        <pc:picChg chg="add mod">
          <ac:chgData name="anirudh vijay" userId="3ff4442721759a90" providerId="Windows Live" clId="Web-{ADFD846E-3CE9-4244-AB10-79513D7B94F5}" dt="2022-12-14T06:46:04.397" v="282" actId="14100"/>
          <ac:picMkLst>
            <pc:docMk/>
            <pc:sldMk cId="4136841933" sldId="269"/>
            <ac:picMk id="6" creationId="{276EBBFD-4D03-2BB1-5B89-90B8BD5D0B4B}"/>
          </ac:picMkLst>
        </pc:picChg>
      </pc:sldChg>
      <pc:sldChg chg="addSp delSp modSp add replId">
        <pc:chgData name="anirudh vijay" userId="3ff4442721759a90" providerId="Windows Live" clId="Web-{ADFD846E-3CE9-4244-AB10-79513D7B94F5}" dt="2022-12-14T06:47:15.291" v="338" actId="20577"/>
        <pc:sldMkLst>
          <pc:docMk/>
          <pc:sldMk cId="70428782" sldId="270"/>
        </pc:sldMkLst>
        <pc:spChg chg="mod">
          <ac:chgData name="anirudh vijay" userId="3ff4442721759a90" providerId="Windows Live" clId="Web-{ADFD846E-3CE9-4244-AB10-79513D7B94F5}" dt="2022-12-14T06:47:15.291" v="338" actId="20577"/>
          <ac:spMkLst>
            <pc:docMk/>
            <pc:sldMk cId="70428782" sldId="270"/>
            <ac:spMk id="3" creationId="{D8A1B55D-653E-46EE-F6B7-E448108BA15F}"/>
          </ac:spMkLst>
        </pc:spChg>
        <pc:picChg chg="del">
          <ac:chgData name="anirudh vijay" userId="3ff4442721759a90" providerId="Windows Live" clId="Web-{ADFD846E-3CE9-4244-AB10-79513D7B94F5}" dt="2022-12-14T06:44:31.378" v="278"/>
          <ac:picMkLst>
            <pc:docMk/>
            <pc:sldMk cId="70428782" sldId="270"/>
            <ac:picMk id="4" creationId="{CDB9034D-A7B2-80E1-F9E2-18187AA2665C}"/>
          </ac:picMkLst>
        </pc:picChg>
        <pc:picChg chg="add mod">
          <ac:chgData name="anirudh vijay" userId="3ff4442721759a90" providerId="Windows Live" clId="Web-{ADFD846E-3CE9-4244-AB10-79513D7B94F5}" dt="2022-12-14T06:46:38.633" v="287" actId="1076"/>
          <ac:picMkLst>
            <pc:docMk/>
            <pc:sldMk cId="70428782" sldId="270"/>
            <ac:picMk id="5" creationId="{5D37AFB0-38B7-66E9-A11A-51A9B48C3155}"/>
          </ac:picMkLst>
        </pc:picChg>
      </pc:sldChg>
      <pc:sldChg chg="addSp delSp modSp add replId">
        <pc:chgData name="anirudh vijay" userId="3ff4442721759a90" providerId="Windows Live" clId="Web-{ADFD846E-3CE9-4244-AB10-79513D7B94F5}" dt="2022-12-14T06:49:32.015" v="386" actId="20577"/>
        <pc:sldMkLst>
          <pc:docMk/>
          <pc:sldMk cId="3611070074" sldId="271"/>
        </pc:sldMkLst>
        <pc:spChg chg="mod">
          <ac:chgData name="anirudh vijay" userId="3ff4442721759a90" providerId="Windows Live" clId="Web-{ADFD846E-3CE9-4244-AB10-79513D7B94F5}" dt="2022-12-14T06:49:32.015" v="386" actId="20577"/>
          <ac:spMkLst>
            <pc:docMk/>
            <pc:sldMk cId="3611070074" sldId="271"/>
            <ac:spMk id="3" creationId="{D8A1B55D-653E-46EE-F6B7-E448108BA15F}"/>
          </ac:spMkLst>
        </pc:spChg>
        <pc:picChg chg="del">
          <ac:chgData name="anirudh vijay" userId="3ff4442721759a90" providerId="Windows Live" clId="Web-{ADFD846E-3CE9-4244-AB10-79513D7B94F5}" dt="2022-12-14T06:47:48.151" v="339"/>
          <ac:picMkLst>
            <pc:docMk/>
            <pc:sldMk cId="3611070074" sldId="271"/>
            <ac:picMk id="4" creationId="{CDB9034D-A7B2-80E1-F9E2-18187AA2665C}"/>
          </ac:picMkLst>
        </pc:picChg>
        <pc:picChg chg="add mod">
          <ac:chgData name="anirudh vijay" userId="3ff4442721759a90" providerId="Windows Live" clId="Web-{ADFD846E-3CE9-4244-AB10-79513D7B94F5}" dt="2022-12-14T06:48:19.668" v="345" actId="1076"/>
          <ac:picMkLst>
            <pc:docMk/>
            <pc:sldMk cId="3611070074" sldId="271"/>
            <ac:picMk id="5" creationId="{5A2A88C6-935F-19F6-F49B-5AF01FB62699}"/>
          </ac:picMkLst>
        </pc:picChg>
      </pc:sldChg>
      <pc:sldChg chg="addSp delSp modSp add replId">
        <pc:chgData name="anirudh vijay" userId="3ff4442721759a90" providerId="Windows Live" clId="Web-{ADFD846E-3CE9-4244-AB10-79513D7B94F5}" dt="2022-12-14T06:54:05.776" v="435" actId="20577"/>
        <pc:sldMkLst>
          <pc:docMk/>
          <pc:sldMk cId="4001752476" sldId="272"/>
        </pc:sldMkLst>
        <pc:spChg chg="mod">
          <ac:chgData name="anirudh vijay" userId="3ff4442721759a90" providerId="Windows Live" clId="Web-{ADFD846E-3CE9-4244-AB10-79513D7B94F5}" dt="2022-12-14T06:54:05.776" v="435" actId="20577"/>
          <ac:spMkLst>
            <pc:docMk/>
            <pc:sldMk cId="4001752476" sldId="272"/>
            <ac:spMk id="3" creationId="{D8A1B55D-653E-46EE-F6B7-E448108BA15F}"/>
          </ac:spMkLst>
        </pc:spChg>
        <pc:picChg chg="add mod">
          <ac:chgData name="anirudh vijay" userId="3ff4442721759a90" providerId="Windows Live" clId="Web-{ADFD846E-3CE9-4244-AB10-79513D7B94F5}" dt="2022-12-14T06:52:45.445" v="392" actId="1076"/>
          <ac:picMkLst>
            <pc:docMk/>
            <pc:sldMk cId="4001752476" sldId="272"/>
            <ac:picMk id="4" creationId="{E705E25E-2155-F3D3-2AD9-BA97D2859FC5}"/>
          </ac:picMkLst>
        </pc:picChg>
        <pc:picChg chg="del">
          <ac:chgData name="anirudh vijay" userId="3ff4442721759a90" providerId="Windows Live" clId="Web-{ADFD846E-3CE9-4244-AB10-79513D7B94F5}" dt="2022-12-14T06:52:31.022" v="388"/>
          <ac:picMkLst>
            <pc:docMk/>
            <pc:sldMk cId="4001752476" sldId="272"/>
            <ac:picMk id="5" creationId="{5A2A88C6-935F-19F6-F49B-5AF01FB62699}"/>
          </ac:picMkLst>
        </pc:picChg>
      </pc:sldChg>
      <pc:sldChg chg="addSp delSp modSp add replId">
        <pc:chgData name="anirudh vijay" userId="3ff4442721759a90" providerId="Windows Live" clId="Web-{ADFD846E-3CE9-4244-AB10-79513D7B94F5}" dt="2022-12-14T06:56:56.423" v="545" actId="20577"/>
        <pc:sldMkLst>
          <pc:docMk/>
          <pc:sldMk cId="3181349560" sldId="273"/>
        </pc:sldMkLst>
        <pc:spChg chg="mod">
          <ac:chgData name="anirudh vijay" userId="3ff4442721759a90" providerId="Windows Live" clId="Web-{ADFD846E-3CE9-4244-AB10-79513D7B94F5}" dt="2022-12-14T06:56:56.423" v="545" actId="20577"/>
          <ac:spMkLst>
            <pc:docMk/>
            <pc:sldMk cId="3181349560" sldId="273"/>
            <ac:spMk id="3" creationId="{D8A1B55D-653E-46EE-F6B7-E448108BA15F}"/>
          </ac:spMkLst>
        </pc:spChg>
        <pc:picChg chg="del">
          <ac:chgData name="anirudh vijay" userId="3ff4442721759a90" providerId="Windows Live" clId="Web-{ADFD846E-3CE9-4244-AB10-79513D7B94F5}" dt="2022-12-14T06:54:42.777" v="437"/>
          <ac:picMkLst>
            <pc:docMk/>
            <pc:sldMk cId="3181349560" sldId="273"/>
            <ac:picMk id="4" creationId="{E705E25E-2155-F3D3-2AD9-BA97D2859FC5}"/>
          </ac:picMkLst>
        </pc:picChg>
        <pc:picChg chg="add mod">
          <ac:chgData name="anirudh vijay" userId="3ff4442721759a90" providerId="Windows Live" clId="Web-{ADFD846E-3CE9-4244-AB10-79513D7B94F5}" dt="2022-12-14T06:54:47.121" v="440" actId="14100"/>
          <ac:picMkLst>
            <pc:docMk/>
            <pc:sldMk cId="3181349560" sldId="273"/>
            <ac:picMk id="5" creationId="{7A481279-CAA2-DF6E-F8A2-7F893821EE50}"/>
          </ac:picMkLst>
        </pc:picChg>
      </pc:sldChg>
      <pc:sldChg chg="addSp delSp modSp new">
        <pc:chgData name="anirudh vijay" userId="3ff4442721759a90" providerId="Windows Live" clId="Web-{ADFD846E-3CE9-4244-AB10-79513D7B94F5}" dt="2022-12-14T06:59:15.179" v="603" actId="1076"/>
        <pc:sldMkLst>
          <pc:docMk/>
          <pc:sldMk cId="920941932" sldId="274"/>
        </pc:sldMkLst>
        <pc:spChg chg="mod">
          <ac:chgData name="anirudh vijay" userId="3ff4442721759a90" providerId="Windows Live" clId="Web-{ADFD846E-3CE9-4244-AB10-79513D7B94F5}" dt="2022-12-14T06:57:52.801" v="555" actId="20577"/>
          <ac:spMkLst>
            <pc:docMk/>
            <pc:sldMk cId="920941932" sldId="274"/>
            <ac:spMk id="2" creationId="{5BC8A387-82B6-B4C1-FE16-0E9D07B797D7}"/>
          </ac:spMkLst>
        </pc:spChg>
        <pc:spChg chg="add del mod">
          <ac:chgData name="anirudh vijay" userId="3ff4442721759a90" providerId="Windows Live" clId="Web-{ADFD846E-3CE9-4244-AB10-79513D7B94F5}" dt="2022-12-14T06:59:07.585" v="599" actId="20577"/>
          <ac:spMkLst>
            <pc:docMk/>
            <pc:sldMk cId="920941932" sldId="274"/>
            <ac:spMk id="3" creationId="{4A325622-7CBD-C252-188A-43694B4ADBA9}"/>
          </ac:spMkLst>
        </pc:spChg>
        <pc:picChg chg="add del mod ord">
          <ac:chgData name="anirudh vijay" userId="3ff4442721759a90" providerId="Windows Live" clId="Web-{ADFD846E-3CE9-4244-AB10-79513D7B94F5}" dt="2022-12-14T06:58:09.973" v="561"/>
          <ac:picMkLst>
            <pc:docMk/>
            <pc:sldMk cId="920941932" sldId="274"/>
            <ac:picMk id="4" creationId="{A23F2F3A-CDF1-1DB6-55FD-EC3F0051BB36}"/>
          </ac:picMkLst>
        </pc:picChg>
        <pc:picChg chg="add del mod ord">
          <ac:chgData name="anirudh vijay" userId="3ff4442721759a90" providerId="Windows Live" clId="Web-{ADFD846E-3CE9-4244-AB10-79513D7B94F5}" dt="2022-12-14T06:58:22.536" v="568"/>
          <ac:picMkLst>
            <pc:docMk/>
            <pc:sldMk cId="920941932" sldId="274"/>
            <ac:picMk id="5" creationId="{9CA1401A-E2CE-581A-288D-7FE02B8CF076}"/>
          </ac:picMkLst>
        </pc:picChg>
        <pc:picChg chg="add del mod ord">
          <ac:chgData name="anirudh vijay" userId="3ff4442721759a90" providerId="Windows Live" clId="Web-{ADFD846E-3CE9-4244-AB10-79513D7B94F5}" dt="2022-12-14T06:58:27.490" v="570"/>
          <ac:picMkLst>
            <pc:docMk/>
            <pc:sldMk cId="920941932" sldId="274"/>
            <ac:picMk id="6" creationId="{3CE56A98-644E-6C08-5BE4-C0EE9695B62C}"/>
          </ac:picMkLst>
        </pc:picChg>
        <pc:picChg chg="add mod">
          <ac:chgData name="anirudh vijay" userId="3ff4442721759a90" providerId="Windows Live" clId="Web-{ADFD846E-3CE9-4244-AB10-79513D7B94F5}" dt="2022-12-14T06:59:15.179" v="603" actId="1076"/>
          <ac:picMkLst>
            <pc:docMk/>
            <pc:sldMk cId="920941932" sldId="274"/>
            <ac:picMk id="7" creationId="{A7F92CEC-E04E-1439-8614-3A0BDB3D6D8B}"/>
          </ac:picMkLst>
        </pc:picChg>
      </pc:sldChg>
      <pc:sldChg chg="addSp modSp new">
        <pc:chgData name="anirudh vijay" userId="3ff4442721759a90" providerId="Windows Live" clId="Web-{ADFD846E-3CE9-4244-AB10-79513D7B94F5}" dt="2022-12-14T07:03:10.563" v="845" actId="20577"/>
        <pc:sldMkLst>
          <pc:docMk/>
          <pc:sldMk cId="4092546244" sldId="275"/>
        </pc:sldMkLst>
        <pc:spChg chg="mod">
          <ac:chgData name="anirudh vijay" userId="3ff4442721759a90" providerId="Windows Live" clId="Web-{ADFD846E-3CE9-4244-AB10-79513D7B94F5}" dt="2022-12-14T07:00:11.087" v="608" actId="20577"/>
          <ac:spMkLst>
            <pc:docMk/>
            <pc:sldMk cId="4092546244" sldId="275"/>
            <ac:spMk id="2" creationId="{77B480B5-19BF-E1B2-5F78-B63F9E6AAF56}"/>
          </ac:spMkLst>
        </pc:spChg>
        <pc:spChg chg="mod">
          <ac:chgData name="anirudh vijay" userId="3ff4442721759a90" providerId="Windows Live" clId="Web-{ADFD846E-3CE9-4244-AB10-79513D7B94F5}" dt="2022-12-14T07:03:10.563" v="845" actId="20577"/>
          <ac:spMkLst>
            <pc:docMk/>
            <pc:sldMk cId="4092546244" sldId="275"/>
            <ac:spMk id="3" creationId="{FFACFDB8-8A33-9067-6057-54BE266958B4}"/>
          </ac:spMkLst>
        </pc:spChg>
        <pc:picChg chg="add mod">
          <ac:chgData name="anirudh vijay" userId="3ff4442721759a90" providerId="Windows Live" clId="Web-{ADFD846E-3CE9-4244-AB10-79513D7B94F5}" dt="2022-12-14T07:01:38.200" v="743" actId="1076"/>
          <ac:picMkLst>
            <pc:docMk/>
            <pc:sldMk cId="4092546244" sldId="275"/>
            <ac:picMk id="4" creationId="{221828E8-A71B-76B7-4915-E7A590933BD4}"/>
          </ac:picMkLst>
        </pc:picChg>
      </pc:sldChg>
      <pc:sldChg chg="addSp delSp modSp add replId">
        <pc:chgData name="anirudh vijay" userId="3ff4442721759a90" providerId="Windows Live" clId="Web-{ADFD846E-3CE9-4244-AB10-79513D7B94F5}" dt="2022-12-14T07:04:48.505" v="869" actId="20577"/>
        <pc:sldMkLst>
          <pc:docMk/>
          <pc:sldMk cId="3176338002" sldId="276"/>
        </pc:sldMkLst>
        <pc:spChg chg="mod">
          <ac:chgData name="anirudh vijay" userId="3ff4442721759a90" providerId="Windows Live" clId="Web-{ADFD846E-3CE9-4244-AB10-79513D7B94F5}" dt="2022-12-14T07:04:48.505" v="869" actId="20577"/>
          <ac:spMkLst>
            <pc:docMk/>
            <pc:sldMk cId="3176338002" sldId="276"/>
            <ac:spMk id="3" creationId="{FFACFDB8-8A33-9067-6057-54BE266958B4}"/>
          </ac:spMkLst>
        </pc:spChg>
        <pc:picChg chg="del">
          <ac:chgData name="anirudh vijay" userId="3ff4442721759a90" providerId="Windows Live" clId="Web-{ADFD846E-3CE9-4244-AB10-79513D7B94F5}" dt="2022-12-14T07:04:01.534" v="847"/>
          <ac:picMkLst>
            <pc:docMk/>
            <pc:sldMk cId="3176338002" sldId="276"/>
            <ac:picMk id="4" creationId="{221828E8-A71B-76B7-4915-E7A590933BD4}"/>
          </ac:picMkLst>
        </pc:picChg>
        <pc:picChg chg="add mod">
          <ac:chgData name="anirudh vijay" userId="3ff4442721759a90" providerId="Windows Live" clId="Web-{ADFD846E-3CE9-4244-AB10-79513D7B94F5}" dt="2022-12-14T07:04:09.347" v="852" actId="1076"/>
          <ac:picMkLst>
            <pc:docMk/>
            <pc:sldMk cId="3176338002" sldId="276"/>
            <ac:picMk id="5" creationId="{62777D67-FFBA-AC2A-8E4A-6710CB4F1A8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10/30/23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8976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10/30/23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0620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10/30/23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296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10/30/23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14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10/30/23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2434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10/30/23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912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10/30/23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5872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10/30/23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9223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10/30/23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9202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10/30/23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352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10/30/23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845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10/30/23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04145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a typeface="+mj-lt"/>
                <a:cs typeface="+mj-lt"/>
              </a:rPr>
              <a:t>Classroom Management system</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For CSYE6200 – Wednesday's class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lstStyle/>
          <a:p>
            <a:pPr marL="344170" indent="-344170"/>
            <a:r>
              <a:rPr lang="en-US" dirty="0">
                <a:cs typeface="Arial"/>
              </a:rPr>
              <a:t>This is the screen where we can add </a:t>
            </a:r>
            <a:endParaRPr lang="en-US"/>
          </a:p>
          <a:p>
            <a:pPr marL="0" indent="0">
              <a:buNone/>
            </a:pPr>
            <a:r>
              <a:rPr lang="en-US" dirty="0">
                <a:cs typeface="Arial"/>
              </a:rPr>
              <a:t>Teachers to the teachers.csv list.</a:t>
            </a:r>
          </a:p>
          <a:p>
            <a:pPr marL="344170" indent="-344170"/>
            <a:r>
              <a:rPr lang="en-US" dirty="0">
                <a:cs typeface="Arial"/>
              </a:rPr>
              <a:t>2 main buttons are Add a teacher and</a:t>
            </a:r>
          </a:p>
          <a:p>
            <a:pPr marL="0" indent="0">
              <a:buNone/>
            </a:pPr>
            <a:r>
              <a:rPr lang="en-US" dirty="0">
                <a:cs typeface="Arial"/>
              </a:rPr>
              <a:t>View teacher list (explained in the next</a:t>
            </a:r>
          </a:p>
          <a:p>
            <a:pPr marL="0" indent="0">
              <a:buNone/>
            </a:pPr>
            <a:r>
              <a:rPr lang="en-US" dirty="0">
                <a:cs typeface="Arial"/>
              </a:rPr>
              <a:t>Slide).</a:t>
            </a:r>
          </a:p>
          <a:p>
            <a:pPr marL="0" indent="0">
              <a:buNone/>
            </a:pPr>
            <a:endParaRPr lang="en-US" dirty="0">
              <a:cs typeface="Arial"/>
            </a:endParaRPr>
          </a:p>
        </p:txBody>
      </p:sp>
      <p:pic>
        <p:nvPicPr>
          <p:cNvPr id="4" name="Picture 5" descr="Graphical user interface, application, Word&#10;&#10;Description automatically generated">
            <a:extLst>
              <a:ext uri="{FF2B5EF4-FFF2-40B4-BE49-F238E27FC236}">
                <a16:creationId xmlns:a16="http://schemas.microsoft.com/office/drawing/2014/main" id="{FF891CF0-6A7C-6942-9CFA-03A631D54718}"/>
              </a:ext>
            </a:extLst>
          </p:cNvPr>
          <p:cNvPicPr>
            <a:picLocks noChangeAspect="1"/>
          </p:cNvPicPr>
          <p:nvPr/>
        </p:nvPicPr>
        <p:blipFill>
          <a:blip r:embed="rId2"/>
          <a:stretch>
            <a:fillRect/>
          </a:stretch>
        </p:blipFill>
        <p:spPr>
          <a:xfrm>
            <a:off x="6237194" y="1966614"/>
            <a:ext cx="5130052" cy="3473860"/>
          </a:xfrm>
          <a:prstGeom prst="rect">
            <a:avLst/>
          </a:prstGeom>
        </p:spPr>
      </p:pic>
    </p:spTree>
    <p:extLst>
      <p:ext uri="{BB962C8B-B14F-4D97-AF65-F5344CB8AC3E}">
        <p14:creationId xmlns:p14="http://schemas.microsoft.com/office/powerpoint/2010/main" val="98955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lstStyle/>
          <a:p>
            <a:pPr marL="344170" indent="-344170"/>
            <a:r>
              <a:rPr lang="en-US" dirty="0">
                <a:cs typeface="Arial"/>
              </a:rPr>
              <a:t>All fields mandatory.</a:t>
            </a:r>
          </a:p>
          <a:p>
            <a:pPr marL="344170" indent="-344170"/>
            <a:r>
              <a:rPr lang="en-US" dirty="0">
                <a:cs typeface="Arial"/>
              </a:rPr>
              <a:t>On clicking the Add teacher,</a:t>
            </a:r>
          </a:p>
          <a:p>
            <a:pPr marL="0" indent="0">
              <a:buNone/>
            </a:pPr>
            <a:r>
              <a:rPr lang="en-US" dirty="0">
                <a:cs typeface="Arial"/>
              </a:rPr>
              <a:t>The teachers.csv file gets appended</a:t>
            </a:r>
          </a:p>
          <a:p>
            <a:pPr marL="0" indent="0">
              <a:buNone/>
            </a:pPr>
            <a:r>
              <a:rPr lang="en-US" dirty="0">
                <a:cs typeface="Arial"/>
              </a:rPr>
              <a:t>With the latest details.</a:t>
            </a:r>
          </a:p>
          <a:p>
            <a:pPr marL="0" indent="0">
              <a:buNone/>
            </a:pPr>
            <a:endParaRPr lang="en-US" dirty="0">
              <a:cs typeface="Arial"/>
            </a:endParaRPr>
          </a:p>
        </p:txBody>
      </p:sp>
      <p:pic>
        <p:nvPicPr>
          <p:cNvPr id="6" name="Picture 6" descr="Graphical user interface, application, Word&#10;&#10;Description automatically generated">
            <a:extLst>
              <a:ext uri="{FF2B5EF4-FFF2-40B4-BE49-F238E27FC236}">
                <a16:creationId xmlns:a16="http://schemas.microsoft.com/office/drawing/2014/main" id="{276EBBFD-4D03-2BB1-5B89-90B8BD5D0B4B}"/>
              </a:ext>
            </a:extLst>
          </p:cNvPr>
          <p:cNvPicPr>
            <a:picLocks noChangeAspect="1"/>
          </p:cNvPicPr>
          <p:nvPr/>
        </p:nvPicPr>
        <p:blipFill>
          <a:blip r:embed="rId2"/>
          <a:stretch>
            <a:fillRect/>
          </a:stretch>
        </p:blipFill>
        <p:spPr>
          <a:xfrm>
            <a:off x="5553635" y="1838029"/>
            <a:ext cx="5847229" cy="3921529"/>
          </a:xfrm>
          <a:prstGeom prst="rect">
            <a:avLst/>
          </a:prstGeom>
        </p:spPr>
      </p:pic>
    </p:spTree>
    <p:extLst>
      <p:ext uri="{BB962C8B-B14F-4D97-AF65-F5344CB8AC3E}">
        <p14:creationId xmlns:p14="http://schemas.microsoft.com/office/powerpoint/2010/main" val="413684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lstStyle/>
          <a:p>
            <a:pPr marL="344170" indent="-344170"/>
            <a:r>
              <a:rPr lang="en-US" dirty="0">
                <a:cs typeface="Arial"/>
              </a:rPr>
              <a:t>On comparing with the</a:t>
            </a:r>
          </a:p>
          <a:p>
            <a:pPr marL="0" indent="0">
              <a:buNone/>
            </a:pPr>
            <a:r>
              <a:rPr lang="en-US" dirty="0">
                <a:cs typeface="Arial"/>
              </a:rPr>
              <a:t>Teachers.csv file, we can see that</a:t>
            </a:r>
          </a:p>
          <a:p>
            <a:pPr marL="0" indent="0">
              <a:buNone/>
            </a:pPr>
            <a:r>
              <a:rPr lang="en-US" dirty="0">
                <a:cs typeface="Arial"/>
              </a:rPr>
              <a:t>All values are present.</a:t>
            </a:r>
          </a:p>
          <a:p>
            <a:pPr marL="0" indent="0">
              <a:buNone/>
            </a:pPr>
            <a:endParaRPr lang="en-US" dirty="0">
              <a:cs typeface="Arial"/>
            </a:endParaRPr>
          </a:p>
          <a:p>
            <a:pPr marL="0" indent="0">
              <a:buNone/>
            </a:pPr>
            <a:endParaRPr lang="en-US" dirty="0">
              <a:cs typeface="Arial"/>
            </a:endParaRPr>
          </a:p>
        </p:txBody>
      </p:sp>
      <p:pic>
        <p:nvPicPr>
          <p:cNvPr id="5" name="Picture 5" descr="Graphical user interface, table&#10;&#10;Description automatically generated">
            <a:extLst>
              <a:ext uri="{FF2B5EF4-FFF2-40B4-BE49-F238E27FC236}">
                <a16:creationId xmlns:a16="http://schemas.microsoft.com/office/drawing/2014/main" id="{5D37AFB0-38B7-66E9-A11A-51A9B48C3155}"/>
              </a:ext>
            </a:extLst>
          </p:cNvPr>
          <p:cNvPicPr>
            <a:picLocks noChangeAspect="1"/>
          </p:cNvPicPr>
          <p:nvPr/>
        </p:nvPicPr>
        <p:blipFill>
          <a:blip r:embed="rId2"/>
          <a:stretch>
            <a:fillRect/>
          </a:stretch>
        </p:blipFill>
        <p:spPr>
          <a:xfrm>
            <a:off x="5430371" y="2012262"/>
            <a:ext cx="6015317" cy="4043710"/>
          </a:xfrm>
          <a:prstGeom prst="rect">
            <a:avLst/>
          </a:prstGeom>
        </p:spPr>
      </p:pic>
    </p:spTree>
    <p:extLst>
      <p:ext uri="{BB962C8B-B14F-4D97-AF65-F5344CB8AC3E}">
        <p14:creationId xmlns:p14="http://schemas.microsoft.com/office/powerpoint/2010/main" val="7042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normAutofit/>
          </a:bodyPr>
          <a:lstStyle/>
          <a:p>
            <a:pPr marL="344170" indent="-344170"/>
            <a:r>
              <a:rPr lang="en-US" dirty="0">
                <a:ea typeface="+mn-lt"/>
                <a:cs typeface="+mn-lt"/>
              </a:rPr>
              <a:t>This is the screen where we can add </a:t>
            </a:r>
          </a:p>
          <a:p>
            <a:pPr marL="0" indent="0">
              <a:buNone/>
            </a:pPr>
            <a:r>
              <a:rPr lang="en-US" dirty="0">
                <a:ea typeface="+mn-lt"/>
                <a:cs typeface="+mn-lt"/>
              </a:rPr>
              <a:t>Students to the students.csv list.</a:t>
            </a:r>
          </a:p>
          <a:p>
            <a:pPr marL="344170" indent="-344170"/>
            <a:r>
              <a:rPr lang="en-US" dirty="0">
                <a:ea typeface="+mn-lt"/>
                <a:cs typeface="+mn-lt"/>
              </a:rPr>
              <a:t>3 main buttons are Add students, </a:t>
            </a:r>
          </a:p>
          <a:p>
            <a:pPr marL="0" indent="0">
              <a:buNone/>
            </a:pPr>
            <a:r>
              <a:rPr lang="en-US" dirty="0">
                <a:ea typeface="+mn-lt"/>
                <a:cs typeface="+mn-lt"/>
              </a:rPr>
              <a:t>Get details, and immunization details.</a:t>
            </a:r>
            <a:endParaRPr lang="en-US" dirty="0">
              <a:cs typeface="Arial"/>
            </a:endParaRPr>
          </a:p>
          <a:p>
            <a:pPr marL="344170" indent="-344170"/>
            <a:endParaRPr lang="en-US" dirty="0">
              <a:cs typeface="Arial"/>
            </a:endParaRPr>
          </a:p>
          <a:p>
            <a:pPr marL="0" indent="0">
              <a:buNone/>
            </a:pPr>
            <a:endParaRPr lang="en-US" dirty="0">
              <a:cs typeface="Arial"/>
            </a:endParaRPr>
          </a:p>
        </p:txBody>
      </p:sp>
      <p:pic>
        <p:nvPicPr>
          <p:cNvPr id="5" name="Picture 5" descr="Table&#10;&#10;Description automatically generated">
            <a:extLst>
              <a:ext uri="{FF2B5EF4-FFF2-40B4-BE49-F238E27FC236}">
                <a16:creationId xmlns:a16="http://schemas.microsoft.com/office/drawing/2014/main" id="{5A2A88C6-935F-19F6-F49B-5AF01FB62699}"/>
              </a:ext>
            </a:extLst>
          </p:cNvPr>
          <p:cNvPicPr>
            <a:picLocks noChangeAspect="1"/>
          </p:cNvPicPr>
          <p:nvPr/>
        </p:nvPicPr>
        <p:blipFill>
          <a:blip r:embed="rId2"/>
          <a:stretch>
            <a:fillRect/>
          </a:stretch>
        </p:blipFill>
        <p:spPr>
          <a:xfrm>
            <a:off x="6091518" y="1714789"/>
            <a:ext cx="5992905" cy="4022336"/>
          </a:xfrm>
          <a:prstGeom prst="rect">
            <a:avLst/>
          </a:prstGeom>
        </p:spPr>
      </p:pic>
    </p:spTree>
    <p:extLst>
      <p:ext uri="{BB962C8B-B14F-4D97-AF65-F5344CB8AC3E}">
        <p14:creationId xmlns:p14="http://schemas.microsoft.com/office/powerpoint/2010/main" val="361107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normAutofit/>
          </a:bodyPr>
          <a:lstStyle/>
          <a:p>
            <a:pPr marL="344170" indent="-344170"/>
            <a:r>
              <a:rPr lang="en-US" dirty="0">
                <a:ea typeface="+mn-lt"/>
                <a:cs typeface="+mn-lt"/>
              </a:rPr>
              <a:t>Most fields mandatory.</a:t>
            </a:r>
            <a:endParaRPr lang="en-US" dirty="0"/>
          </a:p>
          <a:p>
            <a:pPr marL="344170" indent="-344170"/>
            <a:r>
              <a:rPr lang="en-US" dirty="0">
                <a:cs typeface="Arial"/>
              </a:rPr>
              <a:t>Validations present for some fields</a:t>
            </a:r>
          </a:p>
          <a:p>
            <a:pPr marL="0" indent="0">
              <a:buNone/>
            </a:pPr>
            <a:r>
              <a:rPr lang="en-US" dirty="0">
                <a:cs typeface="Arial"/>
              </a:rPr>
              <a:t>Such as date. On clicking Add Student</a:t>
            </a:r>
          </a:p>
          <a:p>
            <a:pPr marL="0" indent="0">
              <a:buNone/>
            </a:pPr>
            <a:r>
              <a:rPr lang="en-US" dirty="0">
                <a:cs typeface="Arial"/>
              </a:rPr>
              <a:t>, data gets appended to students.csv</a:t>
            </a:r>
          </a:p>
          <a:p>
            <a:pPr marL="0" indent="0">
              <a:buNone/>
            </a:pPr>
            <a:endParaRPr lang="en-US" dirty="0">
              <a:cs typeface="Arial"/>
            </a:endParaRPr>
          </a:p>
          <a:p>
            <a:pPr marL="344170" indent="-344170"/>
            <a:endParaRPr lang="en-US" dirty="0">
              <a:cs typeface="Arial"/>
            </a:endParaRPr>
          </a:p>
          <a:p>
            <a:pPr marL="0" indent="0">
              <a:buNone/>
            </a:pPr>
            <a:endParaRPr lang="en-US" dirty="0">
              <a:cs typeface="Arial"/>
            </a:endParaRPr>
          </a:p>
        </p:txBody>
      </p:sp>
      <p:pic>
        <p:nvPicPr>
          <p:cNvPr id="4" name="Picture 5" descr="Graphical user interface, application&#10;&#10;Description automatically generated">
            <a:extLst>
              <a:ext uri="{FF2B5EF4-FFF2-40B4-BE49-F238E27FC236}">
                <a16:creationId xmlns:a16="http://schemas.microsoft.com/office/drawing/2014/main" id="{E705E25E-2155-F3D3-2AD9-BA97D2859FC5}"/>
              </a:ext>
            </a:extLst>
          </p:cNvPr>
          <p:cNvPicPr>
            <a:picLocks noChangeAspect="1"/>
          </p:cNvPicPr>
          <p:nvPr/>
        </p:nvPicPr>
        <p:blipFill>
          <a:blip r:embed="rId2"/>
          <a:stretch>
            <a:fillRect/>
          </a:stretch>
        </p:blipFill>
        <p:spPr>
          <a:xfrm>
            <a:off x="6024282" y="1513433"/>
            <a:ext cx="6060141" cy="5108603"/>
          </a:xfrm>
          <a:prstGeom prst="rect">
            <a:avLst/>
          </a:prstGeom>
        </p:spPr>
      </p:pic>
    </p:spTree>
    <p:extLst>
      <p:ext uri="{BB962C8B-B14F-4D97-AF65-F5344CB8AC3E}">
        <p14:creationId xmlns:p14="http://schemas.microsoft.com/office/powerpoint/2010/main" val="400175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normAutofit lnSpcReduction="10000"/>
          </a:bodyPr>
          <a:lstStyle/>
          <a:p>
            <a:pPr marL="344170" indent="-344170"/>
            <a:r>
              <a:rPr lang="en-US" dirty="0">
                <a:ea typeface="+mn-lt"/>
                <a:cs typeface="+mn-lt"/>
              </a:rPr>
              <a:t>Immunization details for every</a:t>
            </a:r>
            <a:endParaRPr lang="en-US" dirty="0">
              <a:cs typeface="Arial"/>
            </a:endParaRPr>
          </a:p>
          <a:p>
            <a:pPr marL="0" indent="0">
              <a:buNone/>
            </a:pPr>
            <a:r>
              <a:rPr lang="en-US" dirty="0">
                <a:cs typeface="Arial"/>
              </a:rPr>
              <a:t>Student can be selected.</a:t>
            </a:r>
          </a:p>
          <a:p>
            <a:pPr marL="344170" indent="-344170"/>
            <a:r>
              <a:rPr lang="en-US" dirty="0">
                <a:cs typeface="Arial"/>
              </a:rPr>
              <a:t>The result strings are returned </a:t>
            </a:r>
          </a:p>
          <a:p>
            <a:pPr marL="344170" indent="-344170"/>
            <a:r>
              <a:rPr lang="en-US" dirty="0">
                <a:cs typeface="Arial"/>
              </a:rPr>
              <a:t>based on the date values inputted in the add </a:t>
            </a:r>
          </a:p>
          <a:p>
            <a:pPr marL="0" indent="0">
              <a:buNone/>
            </a:pPr>
            <a:r>
              <a:rPr lang="en-US" dirty="0">
                <a:cs typeface="Arial"/>
              </a:rPr>
              <a:t>Student window.</a:t>
            </a:r>
          </a:p>
          <a:p>
            <a:pPr marL="0" indent="0">
              <a:buNone/>
            </a:pPr>
            <a:r>
              <a:rPr lang="en-US" dirty="0">
                <a:cs typeface="Arial"/>
              </a:rPr>
              <a:t>The results are calculated based on</a:t>
            </a:r>
          </a:p>
          <a:p>
            <a:pPr marL="0" indent="0">
              <a:buNone/>
            </a:pPr>
            <a:r>
              <a:rPr lang="en-US" dirty="0">
                <a:cs typeface="Arial"/>
              </a:rPr>
              <a:t>Birth date and number of shots per </a:t>
            </a:r>
          </a:p>
          <a:p>
            <a:pPr marL="0" indent="0">
              <a:buNone/>
            </a:pPr>
            <a:r>
              <a:rPr lang="en-US" dirty="0">
                <a:cs typeface="Arial"/>
              </a:rPr>
              <a:t>Vaccine taken.</a:t>
            </a:r>
          </a:p>
          <a:p>
            <a:pPr marL="0" indent="0">
              <a:buNone/>
            </a:pPr>
            <a:endParaRPr lang="en-US" dirty="0">
              <a:cs typeface="Arial"/>
            </a:endParaRPr>
          </a:p>
          <a:p>
            <a:pPr marL="344170" indent="-344170"/>
            <a:endParaRPr lang="en-US" dirty="0">
              <a:cs typeface="Arial"/>
            </a:endParaRPr>
          </a:p>
          <a:p>
            <a:pPr marL="0" indent="0">
              <a:buNone/>
            </a:pPr>
            <a:endParaRPr lang="en-US" dirty="0">
              <a:cs typeface="Arial"/>
            </a:endParaRPr>
          </a:p>
        </p:txBody>
      </p:sp>
      <p:pic>
        <p:nvPicPr>
          <p:cNvPr id="5" name="Picture 5" descr="Graphical user interface, application, table&#10;&#10;Description automatically generated">
            <a:extLst>
              <a:ext uri="{FF2B5EF4-FFF2-40B4-BE49-F238E27FC236}">
                <a16:creationId xmlns:a16="http://schemas.microsoft.com/office/drawing/2014/main" id="{7A481279-CAA2-DF6E-F8A2-7F893821EE50}"/>
              </a:ext>
            </a:extLst>
          </p:cNvPr>
          <p:cNvPicPr>
            <a:picLocks noChangeAspect="1"/>
          </p:cNvPicPr>
          <p:nvPr/>
        </p:nvPicPr>
        <p:blipFill>
          <a:blip r:embed="rId2"/>
          <a:stretch>
            <a:fillRect/>
          </a:stretch>
        </p:blipFill>
        <p:spPr>
          <a:xfrm>
            <a:off x="5889812" y="1884545"/>
            <a:ext cx="6228229" cy="4164675"/>
          </a:xfrm>
          <a:prstGeom prst="rect">
            <a:avLst/>
          </a:prstGeom>
        </p:spPr>
      </p:pic>
    </p:spTree>
    <p:extLst>
      <p:ext uri="{BB962C8B-B14F-4D97-AF65-F5344CB8AC3E}">
        <p14:creationId xmlns:p14="http://schemas.microsoft.com/office/powerpoint/2010/main" val="318134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A387-82B6-B4C1-FE16-0E9D07B797D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4A325622-7CBD-C252-188A-43694B4ADBA9}"/>
              </a:ext>
            </a:extLst>
          </p:cNvPr>
          <p:cNvSpPr>
            <a:spLocks noGrp="1"/>
          </p:cNvSpPr>
          <p:nvPr>
            <p:ph idx="1"/>
          </p:nvPr>
        </p:nvSpPr>
        <p:spPr>
          <a:xfrm>
            <a:off x="1070305" y="1996087"/>
            <a:ext cx="7796540" cy="3997828"/>
          </a:xfrm>
        </p:spPr>
        <p:txBody>
          <a:bodyPr/>
          <a:lstStyle/>
          <a:p>
            <a:pPr marL="344170" indent="-344170"/>
            <a:r>
              <a:rPr lang="en-US" dirty="0">
                <a:cs typeface="Arial"/>
              </a:rPr>
              <a:t>Get details button </a:t>
            </a:r>
            <a:endParaRPr lang="en-US"/>
          </a:p>
          <a:p>
            <a:pPr marL="0" indent="0">
              <a:buNone/>
            </a:pPr>
            <a:r>
              <a:rPr lang="en-US" dirty="0">
                <a:cs typeface="Arial"/>
              </a:rPr>
              <a:t>fetches data for a student</a:t>
            </a:r>
          </a:p>
          <a:p>
            <a:pPr marL="0" indent="0">
              <a:buNone/>
            </a:pPr>
            <a:r>
              <a:rPr lang="en-US" dirty="0">
                <a:cs typeface="Arial"/>
              </a:rPr>
              <a:t>Selected in the table.</a:t>
            </a:r>
          </a:p>
        </p:txBody>
      </p:sp>
      <p:pic>
        <p:nvPicPr>
          <p:cNvPr id="7" name="Picture 7" descr="Graphical user interface, table&#10;&#10;Description automatically generated">
            <a:extLst>
              <a:ext uri="{FF2B5EF4-FFF2-40B4-BE49-F238E27FC236}">
                <a16:creationId xmlns:a16="http://schemas.microsoft.com/office/drawing/2014/main" id="{A7F92CEC-E04E-1439-8614-3A0BDB3D6D8B}"/>
              </a:ext>
            </a:extLst>
          </p:cNvPr>
          <p:cNvPicPr>
            <a:picLocks noChangeAspect="1"/>
          </p:cNvPicPr>
          <p:nvPr/>
        </p:nvPicPr>
        <p:blipFill>
          <a:blip r:embed="rId2"/>
          <a:stretch>
            <a:fillRect/>
          </a:stretch>
        </p:blipFill>
        <p:spPr>
          <a:xfrm>
            <a:off x="4668371" y="1796538"/>
            <a:ext cx="7113493" cy="4251040"/>
          </a:xfrm>
          <a:prstGeom prst="rect">
            <a:avLst/>
          </a:prstGeom>
        </p:spPr>
      </p:pic>
    </p:spTree>
    <p:extLst>
      <p:ext uri="{BB962C8B-B14F-4D97-AF65-F5344CB8AC3E}">
        <p14:creationId xmlns:p14="http://schemas.microsoft.com/office/powerpoint/2010/main" val="92094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0B5-19BF-E1B2-5F78-B63F9E6AAF56}"/>
              </a:ext>
            </a:extLst>
          </p:cNvPr>
          <p:cNvSpPr>
            <a:spLocks noGrp="1"/>
          </p:cNvSpPr>
          <p:nvPr>
            <p:ph type="title"/>
          </p:nvPr>
        </p:nvSpPr>
        <p:spPr/>
        <p:txBody>
          <a:bodyPr/>
          <a:lstStyle/>
          <a:p>
            <a:r>
              <a:rPr lang="en-US" dirty="0">
                <a:cs typeface="Arial"/>
              </a:rPr>
              <a:t>Screenshots</a:t>
            </a:r>
          </a:p>
        </p:txBody>
      </p:sp>
      <p:sp>
        <p:nvSpPr>
          <p:cNvPr id="3" name="Content Placeholder 2">
            <a:extLst>
              <a:ext uri="{FF2B5EF4-FFF2-40B4-BE49-F238E27FC236}">
                <a16:creationId xmlns:a16="http://schemas.microsoft.com/office/drawing/2014/main" id="{FFACFDB8-8A33-9067-6057-54BE266958B4}"/>
              </a:ext>
            </a:extLst>
          </p:cNvPr>
          <p:cNvSpPr>
            <a:spLocks noGrp="1"/>
          </p:cNvSpPr>
          <p:nvPr>
            <p:ph idx="1"/>
          </p:nvPr>
        </p:nvSpPr>
        <p:spPr>
          <a:xfrm>
            <a:off x="1036687" y="2040910"/>
            <a:ext cx="7796540" cy="3997828"/>
          </a:xfrm>
        </p:spPr>
        <p:txBody>
          <a:bodyPr>
            <a:normAutofit fontScale="62500" lnSpcReduction="20000"/>
          </a:bodyPr>
          <a:lstStyle/>
          <a:p>
            <a:pPr marL="344170" indent="-344170"/>
            <a:r>
              <a:rPr lang="en-US" dirty="0">
                <a:cs typeface="Arial"/>
              </a:rPr>
              <a:t>Classroom schedule will be refreshed</a:t>
            </a:r>
          </a:p>
          <a:p>
            <a:pPr marL="0" indent="0">
              <a:buNone/>
            </a:pPr>
            <a:r>
              <a:rPr lang="en-US" dirty="0">
                <a:cs typeface="Arial"/>
              </a:rPr>
              <a:t>On reloading the app.</a:t>
            </a:r>
          </a:p>
          <a:p>
            <a:pPr marL="0" indent="0">
              <a:buNone/>
            </a:pPr>
            <a:r>
              <a:rPr lang="en-US" dirty="0">
                <a:cs typeface="Arial"/>
              </a:rPr>
              <a:t>This window will show the classes</a:t>
            </a:r>
          </a:p>
          <a:p>
            <a:pPr marL="0" indent="0">
              <a:buNone/>
            </a:pPr>
            <a:r>
              <a:rPr lang="en-US" dirty="0">
                <a:cs typeface="Arial"/>
              </a:rPr>
              <a:t>Segregated based on age and groups </a:t>
            </a:r>
          </a:p>
          <a:p>
            <a:pPr marL="0" indent="0">
              <a:buNone/>
            </a:pPr>
            <a:r>
              <a:rPr lang="en-US" dirty="0">
                <a:cs typeface="Arial"/>
              </a:rPr>
              <a:t>Segregated based on student to teacher</a:t>
            </a:r>
          </a:p>
          <a:p>
            <a:pPr marL="0" indent="0">
              <a:buNone/>
            </a:pPr>
            <a:r>
              <a:rPr lang="en-US" dirty="0">
                <a:cs typeface="Arial"/>
              </a:rPr>
              <a:t>Ratio.</a:t>
            </a:r>
          </a:p>
          <a:p>
            <a:pPr marL="0" indent="0">
              <a:buNone/>
            </a:pPr>
            <a:r>
              <a:rPr lang="en-US" dirty="0" err="1">
                <a:cs typeface="Arial"/>
              </a:rPr>
              <a:t>Eg</a:t>
            </a:r>
            <a:r>
              <a:rPr lang="en-US" dirty="0">
                <a:cs typeface="Arial"/>
              </a:rPr>
              <a:t> : Class 1 is for students aged 6 – 12.</a:t>
            </a:r>
          </a:p>
          <a:p>
            <a:pPr marL="0" indent="0">
              <a:buNone/>
            </a:pPr>
            <a:r>
              <a:rPr lang="en-US" dirty="0">
                <a:cs typeface="Arial"/>
              </a:rPr>
              <a:t>Post filtering students aged 6-12, they are </a:t>
            </a:r>
          </a:p>
          <a:p>
            <a:pPr marL="0" indent="0">
              <a:buNone/>
            </a:pPr>
            <a:r>
              <a:rPr lang="en-US" dirty="0">
                <a:cs typeface="Arial"/>
              </a:rPr>
              <a:t>Split into 4:1 student to teacher ratio for the available</a:t>
            </a:r>
          </a:p>
          <a:p>
            <a:pPr marL="0" indent="0">
              <a:buNone/>
            </a:pPr>
            <a:r>
              <a:rPr lang="en-US" dirty="0">
                <a:cs typeface="Arial"/>
              </a:rPr>
              <a:t>Teachers.</a:t>
            </a:r>
          </a:p>
        </p:txBody>
      </p:sp>
      <p:pic>
        <p:nvPicPr>
          <p:cNvPr id="4" name="Picture 4" descr="Graphical user interface, application&#10;&#10;Description automatically generated">
            <a:extLst>
              <a:ext uri="{FF2B5EF4-FFF2-40B4-BE49-F238E27FC236}">
                <a16:creationId xmlns:a16="http://schemas.microsoft.com/office/drawing/2014/main" id="{221828E8-A71B-76B7-4915-E7A590933BD4}"/>
              </a:ext>
            </a:extLst>
          </p:cNvPr>
          <p:cNvPicPr>
            <a:picLocks noChangeAspect="1"/>
          </p:cNvPicPr>
          <p:nvPr/>
        </p:nvPicPr>
        <p:blipFill>
          <a:blip r:embed="rId2"/>
          <a:stretch>
            <a:fillRect/>
          </a:stretch>
        </p:blipFill>
        <p:spPr>
          <a:xfrm>
            <a:off x="5856194" y="1880718"/>
            <a:ext cx="5936876" cy="4015446"/>
          </a:xfrm>
          <a:prstGeom prst="rect">
            <a:avLst/>
          </a:prstGeom>
        </p:spPr>
      </p:pic>
    </p:spTree>
    <p:extLst>
      <p:ext uri="{BB962C8B-B14F-4D97-AF65-F5344CB8AC3E}">
        <p14:creationId xmlns:p14="http://schemas.microsoft.com/office/powerpoint/2010/main" val="409254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0B5-19BF-E1B2-5F78-B63F9E6AAF56}"/>
              </a:ext>
            </a:extLst>
          </p:cNvPr>
          <p:cNvSpPr>
            <a:spLocks noGrp="1"/>
          </p:cNvSpPr>
          <p:nvPr>
            <p:ph type="title"/>
          </p:nvPr>
        </p:nvSpPr>
        <p:spPr/>
        <p:txBody>
          <a:bodyPr/>
          <a:lstStyle/>
          <a:p>
            <a:r>
              <a:rPr lang="en-US" dirty="0">
                <a:cs typeface="Arial"/>
              </a:rPr>
              <a:t>Screenshots</a:t>
            </a:r>
          </a:p>
        </p:txBody>
      </p:sp>
      <p:sp>
        <p:nvSpPr>
          <p:cNvPr id="3" name="Content Placeholder 2">
            <a:extLst>
              <a:ext uri="{FF2B5EF4-FFF2-40B4-BE49-F238E27FC236}">
                <a16:creationId xmlns:a16="http://schemas.microsoft.com/office/drawing/2014/main" id="{FFACFDB8-8A33-9067-6057-54BE266958B4}"/>
              </a:ext>
            </a:extLst>
          </p:cNvPr>
          <p:cNvSpPr>
            <a:spLocks noGrp="1"/>
          </p:cNvSpPr>
          <p:nvPr>
            <p:ph idx="1"/>
          </p:nvPr>
        </p:nvSpPr>
        <p:spPr>
          <a:xfrm>
            <a:off x="1036687" y="2040910"/>
            <a:ext cx="7796540" cy="3997828"/>
          </a:xfrm>
        </p:spPr>
        <p:txBody>
          <a:bodyPr>
            <a:normAutofit fontScale="62500" lnSpcReduction="20000"/>
          </a:bodyPr>
          <a:lstStyle/>
          <a:p>
            <a:pPr marL="344170" indent="-344170"/>
            <a:r>
              <a:rPr lang="en-US" dirty="0">
                <a:cs typeface="Arial"/>
              </a:rPr>
              <a:t>Classroom schedule will be refreshed</a:t>
            </a:r>
          </a:p>
          <a:p>
            <a:pPr marL="0" indent="0">
              <a:buNone/>
            </a:pPr>
            <a:r>
              <a:rPr lang="en-US" dirty="0">
                <a:cs typeface="Arial"/>
              </a:rPr>
              <a:t>On reloading the app.</a:t>
            </a:r>
          </a:p>
          <a:p>
            <a:pPr marL="0" indent="0">
              <a:buNone/>
            </a:pPr>
            <a:r>
              <a:rPr lang="en-US" dirty="0">
                <a:cs typeface="Arial"/>
              </a:rPr>
              <a:t>This window will show the classes</a:t>
            </a:r>
          </a:p>
          <a:p>
            <a:pPr marL="0" indent="0">
              <a:buNone/>
            </a:pPr>
            <a:r>
              <a:rPr lang="en-US" dirty="0">
                <a:cs typeface="Arial"/>
              </a:rPr>
              <a:t>Segregated based on age and groups </a:t>
            </a:r>
          </a:p>
          <a:p>
            <a:pPr marL="0" indent="0">
              <a:buNone/>
            </a:pPr>
            <a:r>
              <a:rPr lang="en-US" dirty="0">
                <a:cs typeface="Arial"/>
              </a:rPr>
              <a:t>Segregated based on student to teacher</a:t>
            </a:r>
          </a:p>
          <a:p>
            <a:pPr marL="0" indent="0">
              <a:buNone/>
            </a:pPr>
            <a:r>
              <a:rPr lang="en-US" dirty="0">
                <a:cs typeface="Arial"/>
              </a:rPr>
              <a:t>Ratio.</a:t>
            </a:r>
          </a:p>
          <a:p>
            <a:pPr marL="0" indent="0">
              <a:buNone/>
            </a:pPr>
            <a:r>
              <a:rPr lang="en-US" dirty="0" err="1">
                <a:cs typeface="Arial"/>
              </a:rPr>
              <a:t>Eg</a:t>
            </a:r>
            <a:r>
              <a:rPr lang="en-US" dirty="0">
                <a:cs typeface="Arial"/>
              </a:rPr>
              <a:t> : Class 2 is for students aged 13 – 24.</a:t>
            </a:r>
          </a:p>
          <a:p>
            <a:pPr marL="0" indent="0">
              <a:buNone/>
            </a:pPr>
            <a:r>
              <a:rPr lang="en-US" dirty="0">
                <a:cs typeface="Arial"/>
              </a:rPr>
              <a:t>Post filtering students aged </a:t>
            </a:r>
            <a:r>
              <a:rPr lang="en-US" dirty="0">
                <a:ea typeface="+mn-lt"/>
                <a:cs typeface="+mn-lt"/>
              </a:rPr>
              <a:t>13 – 24</a:t>
            </a:r>
            <a:r>
              <a:rPr lang="en-US" dirty="0">
                <a:cs typeface="Arial"/>
              </a:rPr>
              <a:t>, they are </a:t>
            </a:r>
          </a:p>
          <a:p>
            <a:pPr marL="0" indent="0">
              <a:buNone/>
            </a:pPr>
            <a:r>
              <a:rPr lang="en-US" dirty="0">
                <a:cs typeface="Arial"/>
              </a:rPr>
              <a:t>Split into 5:1 student to teacher ratio for the available students</a:t>
            </a:r>
          </a:p>
          <a:p>
            <a:pPr marL="0" indent="0">
              <a:buNone/>
            </a:pPr>
            <a:r>
              <a:rPr lang="en-US" dirty="0">
                <a:cs typeface="Arial"/>
              </a:rPr>
              <a:t>And Teachers.</a:t>
            </a:r>
          </a:p>
        </p:txBody>
      </p:sp>
      <p:pic>
        <p:nvPicPr>
          <p:cNvPr id="5" name="Picture 5" descr="Graphical user interface, application&#10;&#10;Description automatically generated">
            <a:extLst>
              <a:ext uri="{FF2B5EF4-FFF2-40B4-BE49-F238E27FC236}">
                <a16:creationId xmlns:a16="http://schemas.microsoft.com/office/drawing/2014/main" id="{62777D67-FFBA-AC2A-8E4A-6710CB4F1A84}"/>
              </a:ext>
            </a:extLst>
          </p:cNvPr>
          <p:cNvPicPr>
            <a:picLocks noChangeAspect="1"/>
          </p:cNvPicPr>
          <p:nvPr/>
        </p:nvPicPr>
        <p:blipFill>
          <a:blip r:embed="rId2"/>
          <a:stretch>
            <a:fillRect/>
          </a:stretch>
        </p:blipFill>
        <p:spPr>
          <a:xfrm>
            <a:off x="5553635" y="1757452"/>
            <a:ext cx="6553200" cy="4441269"/>
          </a:xfrm>
          <a:prstGeom prst="rect">
            <a:avLst/>
          </a:prstGeom>
        </p:spPr>
      </p:pic>
    </p:spTree>
    <p:extLst>
      <p:ext uri="{BB962C8B-B14F-4D97-AF65-F5344CB8AC3E}">
        <p14:creationId xmlns:p14="http://schemas.microsoft.com/office/powerpoint/2010/main" val="3176338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A25D-E2B7-3673-6008-86F28F28951D}"/>
              </a:ext>
            </a:extLst>
          </p:cNvPr>
          <p:cNvSpPr>
            <a:spLocks noGrp="1"/>
          </p:cNvSpPr>
          <p:nvPr>
            <p:ph type="title"/>
          </p:nvPr>
        </p:nvSpPr>
        <p:spPr/>
        <p:txBody>
          <a:bodyPr/>
          <a:lstStyle/>
          <a:p>
            <a:r>
              <a:rPr lang="en-US" dirty="0">
                <a:cs typeface="Arial"/>
              </a:rPr>
              <a:t>Future scope.</a:t>
            </a:r>
            <a:endParaRPr lang="en-US" dirty="0"/>
          </a:p>
        </p:txBody>
      </p:sp>
      <p:sp>
        <p:nvSpPr>
          <p:cNvPr id="3" name="Content Placeholder 2">
            <a:extLst>
              <a:ext uri="{FF2B5EF4-FFF2-40B4-BE49-F238E27FC236}">
                <a16:creationId xmlns:a16="http://schemas.microsoft.com/office/drawing/2014/main" id="{5E172BF3-94B9-D558-BBBF-0B7B500B31F1}"/>
              </a:ext>
            </a:extLst>
          </p:cNvPr>
          <p:cNvSpPr>
            <a:spLocks noGrp="1"/>
          </p:cNvSpPr>
          <p:nvPr>
            <p:ph idx="1"/>
          </p:nvPr>
        </p:nvSpPr>
        <p:spPr/>
        <p:txBody>
          <a:bodyPr/>
          <a:lstStyle/>
          <a:p>
            <a:pPr marL="344170" indent="-344170"/>
            <a:r>
              <a:rPr lang="en-US" dirty="0">
                <a:cs typeface="Arial"/>
              </a:rPr>
              <a:t>This application which assists with sorting / organization can be extended to patients to doctors, small businesses to handle workflow.</a:t>
            </a:r>
          </a:p>
          <a:p>
            <a:pPr marL="344170" indent="-344170"/>
            <a:r>
              <a:rPr lang="en-US" dirty="0">
                <a:cs typeface="Arial"/>
              </a:rPr>
              <a:t>We can add functionality to send periodic reminders through mails / </a:t>
            </a:r>
            <a:r>
              <a:rPr lang="en-US" dirty="0" err="1">
                <a:cs typeface="Arial"/>
              </a:rPr>
              <a:t>sms</a:t>
            </a:r>
            <a:r>
              <a:rPr lang="en-US" dirty="0">
                <a:cs typeface="Arial"/>
              </a:rPr>
              <a:t> to get overdue immunizations.</a:t>
            </a:r>
          </a:p>
          <a:p>
            <a:pPr marL="344170" indent="-344170"/>
            <a:r>
              <a:rPr lang="en-US" dirty="0">
                <a:cs typeface="Arial"/>
              </a:rPr>
              <a:t>Data mining / Analytics to check who has received vaccinations, and who hasn’t.</a:t>
            </a:r>
          </a:p>
        </p:txBody>
      </p:sp>
    </p:spTree>
    <p:extLst>
      <p:ext uri="{BB962C8B-B14F-4D97-AF65-F5344CB8AC3E}">
        <p14:creationId xmlns:p14="http://schemas.microsoft.com/office/powerpoint/2010/main" val="286607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F4BB-2656-DFE0-6887-2F6E79825BF4}"/>
              </a:ext>
            </a:extLst>
          </p:cNvPr>
          <p:cNvSpPr>
            <a:spLocks noGrp="1"/>
          </p:cNvSpPr>
          <p:nvPr>
            <p:ph type="title"/>
          </p:nvPr>
        </p:nvSpPr>
        <p:spPr/>
        <p:txBody>
          <a:bodyPr/>
          <a:lstStyle/>
          <a:p>
            <a:pPr>
              <a:spcBef>
                <a:spcPts val="1000"/>
              </a:spcBef>
            </a:pPr>
            <a:r>
              <a:rPr lang="en-US" dirty="0">
                <a:ea typeface="+mj-lt"/>
                <a:cs typeface="+mj-lt"/>
              </a:rPr>
              <a:t>Team members.</a:t>
            </a:r>
          </a:p>
          <a:p>
            <a:endParaRPr lang="en-US" dirty="0">
              <a:cs typeface="Calibri Light"/>
            </a:endParaRPr>
          </a:p>
        </p:txBody>
      </p:sp>
      <p:sp>
        <p:nvSpPr>
          <p:cNvPr id="3" name="Content Placeholder 2">
            <a:extLst>
              <a:ext uri="{FF2B5EF4-FFF2-40B4-BE49-F238E27FC236}">
                <a16:creationId xmlns:a16="http://schemas.microsoft.com/office/drawing/2014/main" id="{931D8004-56D4-DDFD-771B-369B5A4C665C}"/>
              </a:ext>
            </a:extLst>
          </p:cNvPr>
          <p:cNvSpPr>
            <a:spLocks noGrp="1"/>
          </p:cNvSpPr>
          <p:nvPr>
            <p:ph idx="1"/>
          </p:nvPr>
        </p:nvSpPr>
        <p:spPr/>
        <p:txBody>
          <a:bodyPr vert="horz" lIns="91440" tIns="45720" rIns="91440" bIns="45720" rtlCol="0" anchor="t">
            <a:normAutofit/>
          </a:bodyPr>
          <a:lstStyle/>
          <a:p>
            <a:pPr marL="457200" indent="-457200"/>
            <a:r>
              <a:rPr lang="en-US" dirty="0">
                <a:ea typeface="+mn-lt"/>
                <a:cs typeface="+mn-lt"/>
              </a:rPr>
              <a:t>Anirudh Vijayaraghavan - 002885983</a:t>
            </a:r>
          </a:p>
          <a:p>
            <a:pPr marL="457200" indent="-457200"/>
            <a:r>
              <a:rPr lang="en-US" dirty="0">
                <a:ea typeface="+mn-lt"/>
                <a:cs typeface="+mn-lt"/>
              </a:rPr>
              <a:t>Rushikesh </a:t>
            </a:r>
            <a:r>
              <a:rPr lang="en-US" dirty="0" err="1">
                <a:ea typeface="+mn-lt"/>
                <a:cs typeface="+mn-lt"/>
              </a:rPr>
              <a:t>Deore</a:t>
            </a:r>
          </a:p>
          <a:p>
            <a:pPr marL="457200" indent="-457200"/>
            <a:r>
              <a:rPr lang="en-US" dirty="0">
                <a:ea typeface="+mn-lt"/>
                <a:cs typeface="+mn-lt"/>
              </a:rPr>
              <a:t>Sunil Srinivaas</a:t>
            </a:r>
          </a:p>
          <a:p>
            <a:pPr marL="457200" indent="-457200"/>
            <a:r>
              <a:rPr lang="en-US" dirty="0">
                <a:ea typeface="+mn-lt"/>
                <a:cs typeface="+mn-lt"/>
              </a:rPr>
              <a:t>Mayur </a:t>
            </a:r>
            <a:r>
              <a:rPr lang="en-US" dirty="0" err="1">
                <a:ea typeface="+mn-lt"/>
                <a:cs typeface="+mn-lt"/>
              </a:rPr>
              <a:t>Kenkre</a:t>
            </a:r>
          </a:p>
          <a:p>
            <a:pPr marL="457200" indent="-457200"/>
            <a:r>
              <a:rPr lang="en-US" dirty="0">
                <a:ea typeface="+mn-lt"/>
                <a:cs typeface="+mn-lt"/>
              </a:rPr>
              <a:t>Manish Kandukuri</a:t>
            </a:r>
          </a:p>
          <a:p>
            <a:pPr marL="457200" indent="-457200"/>
            <a:r>
              <a:rPr lang="en-US" dirty="0">
                <a:ea typeface="+mn-lt"/>
                <a:cs typeface="+mn-lt"/>
              </a:rPr>
              <a:t>Soeb</a:t>
            </a:r>
          </a:p>
          <a:p>
            <a:endParaRPr lang="en-US" dirty="0">
              <a:cs typeface="Calibri"/>
            </a:endParaRPr>
          </a:p>
        </p:txBody>
      </p:sp>
    </p:spTree>
    <p:extLst>
      <p:ext uri="{BB962C8B-B14F-4D97-AF65-F5344CB8AC3E}">
        <p14:creationId xmlns:p14="http://schemas.microsoft.com/office/powerpoint/2010/main" val="2410150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BA8A-6F4C-F010-DBBE-0493D43C4CE8}"/>
              </a:ext>
            </a:extLst>
          </p:cNvPr>
          <p:cNvSpPr>
            <a:spLocks noGrp="1"/>
          </p:cNvSpPr>
          <p:nvPr>
            <p:ph type="title"/>
          </p:nvPr>
        </p:nvSpPr>
        <p:spPr/>
        <p:txBody>
          <a:bodyPr/>
          <a:lstStyle/>
          <a:p>
            <a:r>
              <a:rPr lang="en-US" dirty="0">
                <a:cs typeface="Arial"/>
              </a:rPr>
              <a:t>Contributions.</a:t>
            </a:r>
            <a:endParaRPr lang="en-US" dirty="0"/>
          </a:p>
        </p:txBody>
      </p:sp>
      <p:sp>
        <p:nvSpPr>
          <p:cNvPr id="3" name="Content Placeholder 2">
            <a:extLst>
              <a:ext uri="{FF2B5EF4-FFF2-40B4-BE49-F238E27FC236}">
                <a16:creationId xmlns:a16="http://schemas.microsoft.com/office/drawing/2014/main" id="{E4810643-92EA-6C47-1495-97B0C1E39DF2}"/>
              </a:ext>
            </a:extLst>
          </p:cNvPr>
          <p:cNvSpPr>
            <a:spLocks noGrp="1"/>
          </p:cNvSpPr>
          <p:nvPr>
            <p:ph idx="1"/>
          </p:nvPr>
        </p:nvSpPr>
        <p:spPr/>
        <p:txBody>
          <a:bodyPr/>
          <a:lstStyle/>
          <a:p>
            <a:pPr marL="344170" indent="-344170"/>
            <a:r>
              <a:rPr lang="en-US" dirty="0">
                <a:cs typeface="Arial"/>
              </a:rPr>
              <a:t>Mayur </a:t>
            </a:r>
            <a:r>
              <a:rPr lang="en-US" dirty="0" err="1">
                <a:cs typeface="Arial"/>
              </a:rPr>
              <a:t>Kenkre</a:t>
            </a:r>
            <a:r>
              <a:rPr lang="en-US" dirty="0">
                <a:cs typeface="Arial"/>
              </a:rPr>
              <a:t>, Rushikesh </a:t>
            </a:r>
            <a:r>
              <a:rPr lang="en-US" dirty="0" err="1">
                <a:cs typeface="Arial"/>
              </a:rPr>
              <a:t>Deore</a:t>
            </a:r>
            <a:r>
              <a:rPr lang="en-US" dirty="0">
                <a:cs typeface="Arial"/>
              </a:rPr>
              <a:t>, Anirudh Vijayaraghavan  – Backend, Design of classes.</a:t>
            </a:r>
          </a:p>
          <a:p>
            <a:pPr marL="344170" indent="-344170"/>
            <a:r>
              <a:rPr lang="en-US" dirty="0">
                <a:cs typeface="Arial"/>
              </a:rPr>
              <a:t>Sunil Srinivaas, Soeb, Manish Kandukuri – Swing implementation, UI design, UML diagram logic.</a:t>
            </a:r>
          </a:p>
          <a:p>
            <a:pPr marL="344170" indent="-344170"/>
            <a:r>
              <a:rPr lang="en-US" dirty="0">
                <a:cs typeface="Arial"/>
              </a:rPr>
              <a:t>Group efforts for </a:t>
            </a:r>
            <a:r>
              <a:rPr lang="en-US" dirty="0" err="1">
                <a:cs typeface="Arial"/>
              </a:rPr>
              <a:t>PPt</a:t>
            </a:r>
            <a:r>
              <a:rPr lang="en-US" dirty="0">
                <a:cs typeface="Arial"/>
              </a:rPr>
              <a:t>, and video.</a:t>
            </a:r>
          </a:p>
        </p:txBody>
      </p:sp>
    </p:spTree>
    <p:extLst>
      <p:ext uri="{BB962C8B-B14F-4D97-AF65-F5344CB8AC3E}">
        <p14:creationId xmlns:p14="http://schemas.microsoft.com/office/powerpoint/2010/main" val="255316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1AD0-144F-8161-C370-EC3BB2DEA103}"/>
              </a:ext>
            </a:extLst>
          </p:cNvPr>
          <p:cNvSpPr>
            <a:spLocks noGrp="1"/>
          </p:cNvSpPr>
          <p:nvPr>
            <p:ph type="title"/>
          </p:nvPr>
        </p:nvSpPr>
        <p:spPr/>
        <p:txBody>
          <a:bodyPr/>
          <a:lstStyle/>
          <a:p>
            <a:r>
              <a:rPr lang="en-US" b="1" dirty="0">
                <a:ea typeface="+mj-lt"/>
                <a:cs typeface="+mj-lt"/>
              </a:rPr>
              <a:t>Introduction.</a:t>
            </a:r>
            <a:endParaRPr lang="en-US" dirty="0"/>
          </a:p>
        </p:txBody>
      </p:sp>
      <p:sp>
        <p:nvSpPr>
          <p:cNvPr id="3" name="Content Placeholder 2">
            <a:extLst>
              <a:ext uri="{FF2B5EF4-FFF2-40B4-BE49-F238E27FC236}">
                <a16:creationId xmlns:a16="http://schemas.microsoft.com/office/drawing/2014/main" id="{A44AD385-0A0F-06EA-FC28-EA36750D96DA}"/>
              </a:ext>
            </a:extLst>
          </p:cNvPr>
          <p:cNvSpPr>
            <a:spLocks noGrp="1"/>
          </p:cNvSpPr>
          <p:nvPr>
            <p:ph idx="1"/>
          </p:nvPr>
        </p:nvSpPr>
        <p:spPr>
          <a:xfrm>
            <a:off x="1174376" y="1825625"/>
            <a:ext cx="10179424" cy="4732338"/>
          </a:xfrm>
        </p:spPr>
        <p:txBody>
          <a:bodyPr vert="horz" lIns="91440" tIns="45720" rIns="91440" bIns="45720" rtlCol="0" anchor="t">
            <a:normAutofit/>
          </a:bodyPr>
          <a:lstStyle/>
          <a:p>
            <a:pPr marL="344170" indent="-344170"/>
            <a:r>
              <a:rPr lang="en-US" dirty="0">
                <a:latin typeface="Candara"/>
              </a:rPr>
              <a:t>Our application provides a simple solution to classroom organization and management based on age and student to teacher ratio.</a:t>
            </a:r>
            <a:endParaRPr lang="en-US" dirty="0">
              <a:ea typeface="+mn-lt"/>
              <a:cs typeface="+mn-lt"/>
            </a:endParaRPr>
          </a:p>
          <a:p>
            <a:pPr marL="457200" indent="-457200"/>
            <a:r>
              <a:rPr lang="en-US" dirty="0">
                <a:ea typeface="+mn-lt"/>
                <a:cs typeface="+mn-lt"/>
              </a:rPr>
              <a:t>Add Teachers : </a:t>
            </a:r>
          </a:p>
          <a:p>
            <a:pPr marL="514350" indent="-514350">
              <a:buAutoNum type="arabicPeriod"/>
            </a:pPr>
            <a:r>
              <a:rPr lang="en-US" dirty="0">
                <a:ea typeface="+mn-lt"/>
                <a:cs typeface="+mn-lt"/>
              </a:rPr>
              <a:t>First name, Last name, Teacher ID, Date of Birth, E-mail.</a:t>
            </a:r>
          </a:p>
          <a:p>
            <a:pPr marL="514350" indent="-514350">
              <a:buAutoNum type="arabicPeriod"/>
            </a:pPr>
            <a:r>
              <a:rPr lang="en-US" dirty="0">
                <a:ea typeface="+mn-lt"/>
                <a:cs typeface="+mn-lt"/>
              </a:rPr>
              <a:t>View Teachers</a:t>
            </a:r>
          </a:p>
          <a:p>
            <a:pPr marL="457200" indent="-457200"/>
            <a:r>
              <a:rPr lang="en-US" dirty="0">
                <a:ea typeface="+mn-lt"/>
                <a:cs typeface="+mn-lt"/>
              </a:rPr>
              <a:t>Add Students : </a:t>
            </a:r>
          </a:p>
          <a:p>
            <a:pPr marL="514350" indent="-514350">
              <a:buAutoNum type="arabicPeriod"/>
            </a:pPr>
            <a:r>
              <a:rPr lang="en-US" dirty="0">
                <a:ea typeface="+mn-lt"/>
                <a:cs typeface="+mn-lt"/>
              </a:rPr>
              <a:t>First name, Last name, Student ID, Date of Birth, Address, Phone no., Guardian Name, E-mail, Vaccination dates</a:t>
            </a:r>
          </a:p>
          <a:p>
            <a:pPr marL="514350" indent="-514350">
              <a:buAutoNum type="arabicPeriod"/>
            </a:pPr>
            <a:r>
              <a:rPr lang="en-US" dirty="0">
                <a:cs typeface="Calibri"/>
              </a:rPr>
              <a:t>View Students, and fetch details of the selected students from the storage.</a:t>
            </a:r>
          </a:p>
          <a:p>
            <a:pPr marL="514350" indent="-514350">
              <a:buAutoNum type="arabicPeriod"/>
            </a:pPr>
            <a:endParaRPr lang="en-US" dirty="0">
              <a:cs typeface="Calibri"/>
            </a:endParaRPr>
          </a:p>
        </p:txBody>
      </p:sp>
    </p:spTree>
    <p:extLst>
      <p:ext uri="{BB962C8B-B14F-4D97-AF65-F5344CB8AC3E}">
        <p14:creationId xmlns:p14="http://schemas.microsoft.com/office/powerpoint/2010/main" val="211688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D114-81CA-ED63-DD1F-29A3AB4AA65A}"/>
              </a:ext>
            </a:extLst>
          </p:cNvPr>
          <p:cNvSpPr>
            <a:spLocks noGrp="1"/>
          </p:cNvSpPr>
          <p:nvPr>
            <p:ph type="title"/>
          </p:nvPr>
        </p:nvSpPr>
        <p:spPr/>
        <p:txBody>
          <a:bodyPr/>
          <a:lstStyle/>
          <a:p>
            <a:r>
              <a:rPr lang="en-US" dirty="0">
                <a:cs typeface="Calibri Light"/>
              </a:rPr>
              <a:t>About the app.</a:t>
            </a:r>
            <a:endParaRPr lang="en-US" dirty="0"/>
          </a:p>
        </p:txBody>
      </p:sp>
      <p:sp>
        <p:nvSpPr>
          <p:cNvPr id="3" name="Content Placeholder 2">
            <a:extLst>
              <a:ext uri="{FF2B5EF4-FFF2-40B4-BE49-F238E27FC236}">
                <a16:creationId xmlns:a16="http://schemas.microsoft.com/office/drawing/2014/main" id="{8065D834-99BA-080A-B4F1-A335F740C766}"/>
              </a:ext>
            </a:extLst>
          </p:cNvPr>
          <p:cNvSpPr>
            <a:spLocks noGrp="1"/>
          </p:cNvSpPr>
          <p:nvPr>
            <p:ph idx="1"/>
          </p:nvPr>
        </p:nvSpPr>
        <p:spPr/>
        <p:txBody>
          <a:bodyPr vert="horz" lIns="91440" tIns="45720" rIns="91440" bIns="45720" rtlCol="0" anchor="t">
            <a:normAutofit fontScale="85000" lnSpcReduction="20000"/>
          </a:bodyPr>
          <a:lstStyle/>
          <a:p>
            <a:pPr marL="344170" indent="-344170"/>
            <a:r>
              <a:rPr lang="en-US" dirty="0">
                <a:cs typeface="Calibri"/>
              </a:rPr>
              <a:t>Our app lets you input the student and teacher details, either through a CSV file, or through the application itself, whichever convenient.</a:t>
            </a:r>
          </a:p>
          <a:p>
            <a:pPr marL="344170" indent="-344170"/>
            <a:r>
              <a:rPr lang="en-US" dirty="0">
                <a:cs typeface="Calibri"/>
              </a:rPr>
              <a:t>The details entered through the application get stored in the backend file.</a:t>
            </a:r>
          </a:p>
          <a:p>
            <a:pPr marL="344170" indent="-344170"/>
            <a:r>
              <a:rPr lang="en-US" dirty="0">
                <a:cs typeface="Calibri"/>
              </a:rPr>
              <a:t>Functionalities to check all students and teachers currently enrolled, are present.</a:t>
            </a:r>
          </a:p>
          <a:p>
            <a:pPr marL="344170" indent="-344170"/>
            <a:r>
              <a:rPr lang="en-US" dirty="0">
                <a:cs typeface="Calibri"/>
              </a:rPr>
              <a:t>The app on reloading the program then sorts the classrooms based on student to teacher ratio, as per the requirement.</a:t>
            </a:r>
          </a:p>
          <a:p>
            <a:pPr marL="344170" indent="-344170"/>
            <a:r>
              <a:rPr lang="en-US" dirty="0">
                <a:cs typeface="Calibri"/>
              </a:rPr>
              <a:t>As an added functionality, on enrollment, we receive the immunization details from the students as well. We are able to check the immunization records of any student we select, which returns information such as booster doses / required doses being overdue, etc.</a:t>
            </a:r>
          </a:p>
          <a:p>
            <a:pPr marL="344170" indent="-344170"/>
            <a:endParaRPr lang="en-US" dirty="0">
              <a:cs typeface="Calibri"/>
            </a:endParaRPr>
          </a:p>
        </p:txBody>
      </p:sp>
    </p:spTree>
    <p:extLst>
      <p:ext uri="{BB962C8B-B14F-4D97-AF65-F5344CB8AC3E}">
        <p14:creationId xmlns:p14="http://schemas.microsoft.com/office/powerpoint/2010/main" val="108675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C03E-F2D3-D92B-5D14-F31456752B7B}"/>
              </a:ext>
            </a:extLst>
          </p:cNvPr>
          <p:cNvSpPr>
            <a:spLocks noGrp="1"/>
          </p:cNvSpPr>
          <p:nvPr>
            <p:ph type="title"/>
          </p:nvPr>
        </p:nvSpPr>
        <p:spPr/>
        <p:txBody>
          <a:bodyPr/>
          <a:lstStyle/>
          <a:p>
            <a:r>
              <a:rPr lang="en-US" dirty="0">
                <a:cs typeface="Arial"/>
              </a:rPr>
              <a:t>Packages and Libraries used.</a:t>
            </a:r>
            <a:endParaRPr lang="en-US" dirty="0"/>
          </a:p>
        </p:txBody>
      </p:sp>
      <p:sp>
        <p:nvSpPr>
          <p:cNvPr id="3" name="Content Placeholder 2">
            <a:extLst>
              <a:ext uri="{FF2B5EF4-FFF2-40B4-BE49-F238E27FC236}">
                <a16:creationId xmlns:a16="http://schemas.microsoft.com/office/drawing/2014/main" id="{F05699AD-00AE-2B03-E637-09A5FE7F01CB}"/>
              </a:ext>
            </a:extLst>
          </p:cNvPr>
          <p:cNvSpPr>
            <a:spLocks noGrp="1"/>
          </p:cNvSpPr>
          <p:nvPr>
            <p:ph idx="1"/>
          </p:nvPr>
        </p:nvSpPr>
        <p:spPr>
          <a:xfrm>
            <a:off x="2314158" y="1884030"/>
            <a:ext cx="7874981" cy="5387356"/>
          </a:xfrm>
        </p:spPr>
        <p:txBody>
          <a:bodyPr>
            <a:normAutofit fontScale="77500" lnSpcReduction="20000"/>
          </a:bodyPr>
          <a:lstStyle/>
          <a:p>
            <a:pPr marL="344170" indent="-344170"/>
            <a:r>
              <a:rPr lang="en-US" dirty="0">
                <a:cs typeface="Arial"/>
              </a:rPr>
              <a:t>Packages : </a:t>
            </a:r>
          </a:p>
          <a:p>
            <a:pPr marL="457200" indent="-457200">
              <a:buAutoNum type="arabicPeriod"/>
            </a:pPr>
            <a:r>
              <a:rPr lang="en-US" dirty="0">
                <a:latin typeface="Consolas"/>
                <a:cs typeface="Arial"/>
              </a:rPr>
              <a:t>Java.util.*</a:t>
            </a:r>
            <a:endParaRPr lang="en-US" dirty="0">
              <a:cs typeface="Arial"/>
            </a:endParaRPr>
          </a:p>
          <a:p>
            <a:pPr marL="457200" indent="-457200">
              <a:buAutoNum type="arabicPeriod"/>
            </a:pPr>
            <a:r>
              <a:rPr lang="en-US" dirty="0" err="1">
                <a:latin typeface="Consolas"/>
                <a:cs typeface="Arial"/>
              </a:rPr>
              <a:t>Javax.swing</a:t>
            </a:r>
          </a:p>
          <a:p>
            <a:pPr marL="457200" indent="-457200">
              <a:buAutoNum type="arabicPeriod"/>
            </a:pPr>
            <a:r>
              <a:rPr lang="en-US" dirty="0" err="1">
                <a:latin typeface="Consolas"/>
                <a:cs typeface="Arial"/>
              </a:rPr>
              <a:t>Java.util.Calendar</a:t>
            </a:r>
            <a:endParaRPr lang="en-US" dirty="0" err="1">
              <a:latin typeface="Arial" panose="020B0604020202020204"/>
              <a:cs typeface="Arial"/>
            </a:endParaRPr>
          </a:p>
          <a:p>
            <a:pPr marL="457200" indent="-457200">
              <a:buAutoNum type="arabicPeriod"/>
            </a:pPr>
            <a:r>
              <a:rPr lang="en-US" dirty="0" err="1">
                <a:latin typeface="Consolas"/>
                <a:cs typeface="Arial"/>
              </a:rPr>
              <a:t>Java.awt</a:t>
            </a:r>
          </a:p>
          <a:p>
            <a:pPr marL="344170" indent="-344170"/>
            <a:r>
              <a:rPr lang="en-US" dirty="0">
                <a:latin typeface="Consolas"/>
                <a:cs typeface="Arial"/>
              </a:rPr>
              <a:t>JAR Files : </a:t>
            </a:r>
          </a:p>
          <a:p>
            <a:pPr marL="457200" indent="-457200">
              <a:buAutoNum type="arabicPeriod"/>
            </a:pPr>
            <a:r>
              <a:rPr lang="en-US" dirty="0">
                <a:latin typeface="Consolas"/>
                <a:cs typeface="Arial"/>
              </a:rPr>
              <a:t>"activation.jar"</a:t>
            </a:r>
          </a:p>
          <a:p>
            <a:pPr marL="457200" indent="-457200">
              <a:buAutoNum type="arabicPeriod"/>
            </a:pPr>
            <a:r>
              <a:rPr lang="en-US" dirty="0">
                <a:latin typeface="Consolas"/>
                <a:cs typeface="Arial"/>
              </a:rPr>
              <a:t>"additionnal.jar"</a:t>
            </a:r>
          </a:p>
          <a:p>
            <a:pPr marL="457200" indent="-457200">
              <a:buAutoNum type="arabicPeriod"/>
            </a:pPr>
            <a:r>
              <a:rPr lang="en-US" dirty="0">
                <a:latin typeface="Consolas"/>
                <a:cs typeface="Arial"/>
              </a:rPr>
              <a:t>"javax.mail.jar"</a:t>
            </a:r>
          </a:p>
          <a:p>
            <a:pPr marL="457200" indent="-457200">
              <a:buAutoNum type="arabicPeriod"/>
            </a:pPr>
            <a:r>
              <a:rPr lang="en-US" dirty="0">
                <a:latin typeface="Consolas"/>
                <a:cs typeface="Arial"/>
              </a:rPr>
              <a:t>"jgoodies-common-1.8.0.jar"</a:t>
            </a:r>
          </a:p>
          <a:p>
            <a:pPr marL="457200" indent="-457200">
              <a:buAutoNum type="arabicPeriod"/>
            </a:pPr>
            <a:r>
              <a:rPr lang="en-US" dirty="0">
                <a:latin typeface="Consolas"/>
                <a:cs typeface="Arial"/>
              </a:rPr>
              <a:t>"jgoodies-forms-1.8.0.jar"</a:t>
            </a:r>
          </a:p>
          <a:p>
            <a:pPr marL="457200" indent="-457200">
              <a:buAutoNum type="arabicPeriod"/>
            </a:pPr>
            <a:r>
              <a:rPr lang="en-US" dirty="0">
                <a:latin typeface="Consolas"/>
                <a:cs typeface="Arial"/>
              </a:rPr>
              <a:t>"mail.jar"</a:t>
            </a:r>
          </a:p>
          <a:p>
            <a:pPr marL="457200" indent="-457200">
              <a:buAutoNum type="arabicPeriod"/>
            </a:pPr>
            <a:endParaRPr lang="en-US" dirty="0">
              <a:latin typeface="Consolas"/>
              <a:cs typeface="Arial"/>
            </a:endParaRPr>
          </a:p>
          <a:p>
            <a:pPr marL="457200" indent="-457200">
              <a:buAutoNum type="arabicPeriod"/>
            </a:pPr>
            <a:endParaRPr lang="en-US" dirty="0">
              <a:latin typeface="Consolas"/>
              <a:cs typeface="Arial"/>
            </a:endParaRPr>
          </a:p>
          <a:p>
            <a:pPr marL="457200" indent="-457200">
              <a:buAutoNum type="arabicPeriod"/>
            </a:pPr>
            <a:endParaRPr lang="en-US" dirty="0">
              <a:latin typeface="Consolas"/>
              <a:cs typeface="Arial"/>
            </a:endParaRPr>
          </a:p>
        </p:txBody>
      </p:sp>
    </p:spTree>
    <p:extLst>
      <p:ext uri="{BB962C8B-B14F-4D97-AF65-F5344CB8AC3E}">
        <p14:creationId xmlns:p14="http://schemas.microsoft.com/office/powerpoint/2010/main" val="366019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265C-8716-96A3-6803-C85164880DF3}"/>
              </a:ext>
            </a:extLst>
          </p:cNvPr>
          <p:cNvSpPr>
            <a:spLocks noGrp="1"/>
          </p:cNvSpPr>
          <p:nvPr>
            <p:ph type="title"/>
          </p:nvPr>
        </p:nvSpPr>
        <p:spPr/>
        <p:txBody>
          <a:bodyPr/>
          <a:lstStyle/>
          <a:p>
            <a:r>
              <a:rPr lang="en-US" dirty="0">
                <a:cs typeface="Arial"/>
              </a:rPr>
              <a:t>Design Features.</a:t>
            </a:r>
            <a:endParaRPr lang="en-US" dirty="0"/>
          </a:p>
        </p:txBody>
      </p:sp>
      <p:sp>
        <p:nvSpPr>
          <p:cNvPr id="3" name="Content Placeholder 2">
            <a:extLst>
              <a:ext uri="{FF2B5EF4-FFF2-40B4-BE49-F238E27FC236}">
                <a16:creationId xmlns:a16="http://schemas.microsoft.com/office/drawing/2014/main" id="{6F939A47-4D48-A23A-CFC4-C1D0D3F59375}"/>
              </a:ext>
            </a:extLst>
          </p:cNvPr>
          <p:cNvSpPr>
            <a:spLocks noGrp="1"/>
          </p:cNvSpPr>
          <p:nvPr>
            <p:ph idx="1"/>
          </p:nvPr>
        </p:nvSpPr>
        <p:spPr>
          <a:xfrm>
            <a:off x="2482247" y="1884028"/>
            <a:ext cx="8087892" cy="4681386"/>
          </a:xfrm>
        </p:spPr>
        <p:txBody>
          <a:bodyPr>
            <a:normAutofit/>
          </a:bodyPr>
          <a:lstStyle/>
          <a:p>
            <a:pPr marL="457200" indent="-457200">
              <a:buAutoNum type="arabicPeriod"/>
            </a:pPr>
            <a:r>
              <a:rPr lang="en-US" dirty="0">
                <a:ea typeface="+mn-lt"/>
                <a:cs typeface="+mn-lt"/>
              </a:rPr>
              <a:t>Inheritance by extending abstract person for common parameters.</a:t>
            </a:r>
          </a:p>
          <a:p>
            <a:pPr marL="457200" indent="-457200">
              <a:buAutoNum type="arabicPeriod"/>
            </a:pPr>
            <a:r>
              <a:rPr lang="en-US" dirty="0">
                <a:ea typeface="+mn-lt"/>
                <a:cs typeface="+mn-lt"/>
              </a:rPr>
              <a:t>Factory pattern while creating Vaccine/disease categorization.</a:t>
            </a:r>
            <a:endParaRPr lang="en-US" dirty="0">
              <a:cs typeface="Arial" panose="020B0604020202020204"/>
            </a:endParaRPr>
          </a:p>
          <a:p>
            <a:pPr marL="457200" indent="-457200">
              <a:buAutoNum type="arabicPeriod"/>
            </a:pPr>
            <a:r>
              <a:rPr lang="en-US" dirty="0">
                <a:ea typeface="+mn-lt"/>
                <a:cs typeface="+mn-lt"/>
              </a:rPr>
              <a:t>CSV implementation- file reading and writing.</a:t>
            </a:r>
          </a:p>
          <a:p>
            <a:pPr marL="457200" indent="-457200">
              <a:buAutoNum type="arabicPeriod"/>
            </a:pPr>
            <a:r>
              <a:rPr lang="en-US" dirty="0">
                <a:ea typeface="+mn-lt"/>
                <a:cs typeface="+mn-lt"/>
              </a:rPr>
              <a:t>Runnable interface implementation.</a:t>
            </a:r>
            <a:endParaRPr lang="en-US" dirty="0">
              <a:cs typeface="Arial" panose="020B0604020202020204"/>
            </a:endParaRPr>
          </a:p>
          <a:p>
            <a:pPr marL="457200" indent="-457200">
              <a:buAutoNum type="arabicPeriod"/>
            </a:pPr>
            <a:r>
              <a:rPr lang="en-US" dirty="0">
                <a:ea typeface="+mn-lt"/>
                <a:cs typeface="+mn-lt"/>
              </a:rPr>
              <a:t>Thread usage.</a:t>
            </a:r>
            <a:endParaRPr lang="en-US" dirty="0">
              <a:cs typeface="Arial" panose="020B0604020202020204"/>
            </a:endParaRPr>
          </a:p>
          <a:p>
            <a:pPr marL="457200" indent="-457200">
              <a:buAutoNum type="arabicPeriod"/>
            </a:pPr>
            <a:r>
              <a:rPr lang="en-US" dirty="0">
                <a:ea typeface="+mn-lt"/>
                <a:cs typeface="+mn-lt"/>
              </a:rPr>
              <a:t>Filter and stream API- anonymous class.</a:t>
            </a:r>
          </a:p>
          <a:p>
            <a:pPr marL="457200" indent="-457200">
              <a:buAutoNum type="arabicPeriod"/>
            </a:pPr>
            <a:r>
              <a:rPr lang="en-US" dirty="0">
                <a:ea typeface="+mn-lt"/>
                <a:cs typeface="+mn-lt"/>
              </a:rPr>
              <a:t>Swing UI.</a:t>
            </a:r>
          </a:p>
          <a:p>
            <a:pPr marL="457200" indent="-457200">
              <a:buAutoNum type="arabicPeriod"/>
            </a:pPr>
            <a:endParaRPr lang="en-US" dirty="0">
              <a:cs typeface="Arial" panose="020B0604020202020204"/>
            </a:endParaRPr>
          </a:p>
        </p:txBody>
      </p:sp>
    </p:spTree>
    <p:extLst>
      <p:ext uri="{BB962C8B-B14F-4D97-AF65-F5344CB8AC3E}">
        <p14:creationId xmlns:p14="http://schemas.microsoft.com/office/powerpoint/2010/main" val="165670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4DEA-B6EE-3ECD-6A2F-B7D5112DC4F2}"/>
              </a:ext>
            </a:extLst>
          </p:cNvPr>
          <p:cNvSpPr>
            <a:spLocks noGrp="1"/>
          </p:cNvSpPr>
          <p:nvPr>
            <p:ph type="title"/>
          </p:nvPr>
        </p:nvSpPr>
        <p:spPr>
          <a:xfrm>
            <a:off x="3284161" y="214144"/>
            <a:ext cx="7958331" cy="1077229"/>
          </a:xfrm>
        </p:spPr>
        <p:txBody>
          <a:bodyPr/>
          <a:lstStyle/>
          <a:p>
            <a:r>
              <a:rPr lang="en-US" dirty="0">
                <a:cs typeface="Arial"/>
              </a:rPr>
              <a:t>UML Diagram 1.</a:t>
            </a:r>
            <a:endParaRPr lang="en-US" dirty="0"/>
          </a:p>
        </p:txBody>
      </p:sp>
      <p:pic>
        <p:nvPicPr>
          <p:cNvPr id="4" name="Picture 4" descr="Table&#10;&#10;Description automatically generated">
            <a:extLst>
              <a:ext uri="{FF2B5EF4-FFF2-40B4-BE49-F238E27FC236}">
                <a16:creationId xmlns:a16="http://schemas.microsoft.com/office/drawing/2014/main" id="{42CD27C9-84EB-1A9E-FE66-AFCB7A99F19E}"/>
              </a:ext>
            </a:extLst>
          </p:cNvPr>
          <p:cNvPicPr>
            <a:picLocks noGrp="1" noChangeAspect="1"/>
          </p:cNvPicPr>
          <p:nvPr>
            <p:ph idx="1"/>
          </p:nvPr>
        </p:nvPicPr>
        <p:blipFill>
          <a:blip r:embed="rId2"/>
          <a:stretch>
            <a:fillRect/>
          </a:stretch>
        </p:blipFill>
        <p:spPr>
          <a:xfrm>
            <a:off x="1027278" y="931529"/>
            <a:ext cx="10269445" cy="5656297"/>
          </a:xfrm>
        </p:spPr>
      </p:pic>
    </p:spTree>
    <p:extLst>
      <p:ext uri="{BB962C8B-B14F-4D97-AF65-F5344CB8AC3E}">
        <p14:creationId xmlns:p14="http://schemas.microsoft.com/office/powerpoint/2010/main" val="84541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69A7-60E6-5B50-67C8-348687BA9AFC}"/>
              </a:ext>
            </a:extLst>
          </p:cNvPr>
          <p:cNvSpPr>
            <a:spLocks noGrp="1"/>
          </p:cNvSpPr>
          <p:nvPr>
            <p:ph type="title"/>
          </p:nvPr>
        </p:nvSpPr>
        <p:spPr>
          <a:xfrm>
            <a:off x="2690249" y="158115"/>
            <a:ext cx="7958331" cy="1077229"/>
          </a:xfrm>
        </p:spPr>
        <p:txBody>
          <a:bodyPr/>
          <a:lstStyle/>
          <a:p>
            <a:r>
              <a:rPr lang="en-US" dirty="0">
                <a:cs typeface="Arial"/>
              </a:rPr>
              <a:t>UML Diagram 2.</a:t>
            </a:r>
          </a:p>
        </p:txBody>
      </p:sp>
      <p:pic>
        <p:nvPicPr>
          <p:cNvPr id="4" name="Picture 4" descr="Diagram&#10;&#10;Description automatically generated">
            <a:extLst>
              <a:ext uri="{FF2B5EF4-FFF2-40B4-BE49-F238E27FC236}">
                <a16:creationId xmlns:a16="http://schemas.microsoft.com/office/drawing/2014/main" id="{F13A4041-CE48-B477-71D8-429F9CC767B6}"/>
              </a:ext>
            </a:extLst>
          </p:cNvPr>
          <p:cNvPicPr>
            <a:picLocks noGrp="1" noChangeAspect="1"/>
          </p:cNvPicPr>
          <p:nvPr>
            <p:ph idx="1"/>
          </p:nvPr>
        </p:nvPicPr>
        <p:blipFill>
          <a:blip r:embed="rId2"/>
          <a:stretch>
            <a:fillRect/>
          </a:stretch>
        </p:blipFill>
        <p:spPr>
          <a:xfrm>
            <a:off x="1025481" y="1076006"/>
            <a:ext cx="10362687" cy="5221665"/>
          </a:xfrm>
        </p:spPr>
      </p:pic>
    </p:spTree>
    <p:extLst>
      <p:ext uri="{BB962C8B-B14F-4D97-AF65-F5344CB8AC3E}">
        <p14:creationId xmlns:p14="http://schemas.microsoft.com/office/powerpoint/2010/main" val="335707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007-7B71-D3A0-D8F1-3F0E778A7E97}"/>
              </a:ext>
            </a:extLst>
          </p:cNvPr>
          <p:cNvSpPr>
            <a:spLocks noGrp="1"/>
          </p:cNvSpPr>
          <p:nvPr>
            <p:ph type="title"/>
          </p:nvPr>
        </p:nvSpPr>
        <p:spPr/>
        <p:txBody>
          <a:bodyPr/>
          <a:lstStyle/>
          <a:p>
            <a:r>
              <a:rPr lang="en-US" dirty="0">
                <a:cs typeface="Arial"/>
              </a:rPr>
              <a:t>Screenshots</a:t>
            </a:r>
            <a:endParaRPr lang="en-US" dirty="0"/>
          </a:p>
        </p:txBody>
      </p:sp>
      <p:sp>
        <p:nvSpPr>
          <p:cNvPr id="3" name="Content Placeholder 2">
            <a:extLst>
              <a:ext uri="{FF2B5EF4-FFF2-40B4-BE49-F238E27FC236}">
                <a16:creationId xmlns:a16="http://schemas.microsoft.com/office/drawing/2014/main" id="{D8A1B55D-653E-46EE-F6B7-E448108BA15F}"/>
              </a:ext>
            </a:extLst>
          </p:cNvPr>
          <p:cNvSpPr>
            <a:spLocks noGrp="1"/>
          </p:cNvSpPr>
          <p:nvPr>
            <p:ph idx="1"/>
          </p:nvPr>
        </p:nvSpPr>
        <p:spPr>
          <a:xfrm>
            <a:off x="1227188" y="2052116"/>
            <a:ext cx="9342951" cy="4457269"/>
          </a:xfrm>
        </p:spPr>
        <p:txBody>
          <a:bodyPr/>
          <a:lstStyle/>
          <a:p>
            <a:pPr marL="344170" indent="-344170"/>
            <a:r>
              <a:rPr lang="en-US" dirty="0">
                <a:cs typeface="Arial"/>
              </a:rPr>
              <a:t>Initial screen on startup.</a:t>
            </a:r>
          </a:p>
          <a:p>
            <a:pPr marL="344170" indent="-344170"/>
            <a:r>
              <a:rPr lang="en-US" dirty="0">
                <a:cs typeface="Arial"/>
              </a:rPr>
              <a:t>Consists of classes preloaded based</a:t>
            </a:r>
          </a:p>
          <a:p>
            <a:pPr marL="0" indent="0">
              <a:buNone/>
            </a:pPr>
            <a:r>
              <a:rPr lang="en-US" dirty="0">
                <a:cs typeface="Arial"/>
              </a:rPr>
              <a:t>On the values present .csv files.</a:t>
            </a:r>
          </a:p>
          <a:p>
            <a:pPr marL="0" indent="0">
              <a:buNone/>
            </a:pPr>
            <a:endParaRPr lang="en-US" dirty="0">
              <a:cs typeface="Arial"/>
            </a:endParaRPr>
          </a:p>
        </p:txBody>
      </p:sp>
      <p:pic>
        <p:nvPicPr>
          <p:cNvPr id="5" name="Picture 4" descr="Graphical user interface, text, application&#10;&#10;Description automatically generated">
            <a:extLst>
              <a:ext uri="{FF2B5EF4-FFF2-40B4-BE49-F238E27FC236}">
                <a16:creationId xmlns:a16="http://schemas.microsoft.com/office/drawing/2014/main" id="{7036A6F8-6CC5-74D7-BE0D-E87F07892A12}"/>
              </a:ext>
            </a:extLst>
          </p:cNvPr>
          <p:cNvPicPr>
            <a:picLocks noChangeAspect="1"/>
          </p:cNvPicPr>
          <p:nvPr/>
        </p:nvPicPr>
        <p:blipFill>
          <a:blip r:embed="rId2"/>
          <a:stretch>
            <a:fillRect/>
          </a:stretch>
        </p:blipFill>
        <p:spPr>
          <a:xfrm>
            <a:off x="6095045" y="2189452"/>
            <a:ext cx="5210175" cy="3476625"/>
          </a:xfrm>
          <a:prstGeom prst="rect">
            <a:avLst/>
          </a:prstGeom>
        </p:spPr>
      </p:pic>
    </p:spTree>
    <p:extLst>
      <p:ext uri="{BB962C8B-B14F-4D97-AF65-F5344CB8AC3E}">
        <p14:creationId xmlns:p14="http://schemas.microsoft.com/office/powerpoint/2010/main" val="36357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784</Words>
  <Application>Microsoft Macintosh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Candara</vt:lpstr>
      <vt:lpstr>Consolas</vt:lpstr>
      <vt:lpstr>MS Shell Dlg 2</vt:lpstr>
      <vt:lpstr>Wingdings</vt:lpstr>
      <vt:lpstr>Wingdings 3</vt:lpstr>
      <vt:lpstr>Madison</vt:lpstr>
      <vt:lpstr>Classroom Management system</vt:lpstr>
      <vt:lpstr>Team members. </vt:lpstr>
      <vt:lpstr>Introduction.</vt:lpstr>
      <vt:lpstr>About the app.</vt:lpstr>
      <vt:lpstr>Packages and Libraries used.</vt:lpstr>
      <vt:lpstr>Design Features.</vt:lpstr>
      <vt:lpstr>UML Diagram 1.</vt:lpstr>
      <vt:lpstr>UML Diagram 2.</vt:lpstr>
      <vt:lpstr>Screenshots</vt:lpstr>
      <vt:lpstr>Screenshots</vt:lpstr>
      <vt:lpstr>Screenshots</vt:lpstr>
      <vt:lpstr>Screenshots</vt:lpstr>
      <vt:lpstr>Screenshots</vt:lpstr>
      <vt:lpstr>Screenshots</vt:lpstr>
      <vt:lpstr>Screenshots</vt:lpstr>
      <vt:lpstr>Screenshots</vt:lpstr>
      <vt:lpstr>Screenshots</vt:lpstr>
      <vt:lpstr>Screenshots</vt:lpstr>
      <vt:lpstr>Future scope.</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Soeb Hussain</cp:lastModifiedBy>
  <cp:revision>352</cp:revision>
  <dcterms:created xsi:type="dcterms:W3CDTF">2022-12-13T22:17:15Z</dcterms:created>
  <dcterms:modified xsi:type="dcterms:W3CDTF">2023-10-31T02:52:58Z</dcterms:modified>
</cp:coreProperties>
</file>