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44"/>
  </p:normalViewPr>
  <p:slideViewPr>
    <p:cSldViewPr snapToGrid="0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159328-BD0F-6948-A6DE-E55BCC36456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6511AF-484D-F440-AC70-CC9CAB77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0232D1-5EEC-EA3D-BB10-C649FDD2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979467"/>
            <a:ext cx="10440988" cy="5813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83294-3ED1-DA56-1ABA-22D1059D1CD6}"/>
              </a:ext>
            </a:extLst>
          </p:cNvPr>
          <p:cNvSpPr txBox="1"/>
          <p:nvPr/>
        </p:nvSpPr>
        <p:spPr>
          <a:xfrm>
            <a:off x="8587289" y="3173188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Professor – Prof Subrata Das</a:t>
            </a:r>
          </a:p>
          <a:p>
            <a:r>
              <a:rPr lang="en-US" dirty="0">
                <a:solidFill>
                  <a:schemeClr val="bg1"/>
                </a:solidFill>
              </a:rPr>
              <a:t>Name – Soeb Hussain</a:t>
            </a:r>
          </a:p>
          <a:p>
            <a:r>
              <a:rPr lang="en-US" dirty="0">
                <a:solidFill>
                  <a:schemeClr val="bg1"/>
                </a:solidFill>
              </a:rPr>
              <a:t>Course - </a:t>
            </a:r>
            <a:r>
              <a:rPr lang="en-US" dirty="0" err="1">
                <a:solidFill>
                  <a:schemeClr val="bg1"/>
                </a:solidFill>
              </a:rPr>
              <a:t>GenAI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8F48-7F27-82A2-9450-60E9FBBA5B2F}"/>
              </a:ext>
            </a:extLst>
          </p:cNvPr>
          <p:cNvSpPr txBox="1"/>
          <p:nvPr/>
        </p:nvSpPr>
        <p:spPr>
          <a:xfrm>
            <a:off x="575734" y="65067"/>
            <a:ext cx="709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Lato Extended"/>
              </a:rPr>
              <a:t>ChatGPT</a:t>
            </a:r>
            <a:r>
              <a:rPr lang="en-IN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Lato Extended"/>
              </a:rPr>
              <a:t> Assignment - Chatbot</a:t>
            </a:r>
          </a:p>
          <a:p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C0A-B37B-52D0-E21E-43CC7E6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08" y="88441"/>
            <a:ext cx="8547259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Connection setup for Database and </a:t>
            </a:r>
            <a:r>
              <a:rPr lang="en-US" dirty="0" err="1"/>
              <a:t>OpenAI</a:t>
            </a:r>
            <a:r>
              <a:rPr lang="en-US" dirty="0"/>
              <a:t> APIs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EEE64-331A-D866-4717-D17A8BEB3789}"/>
              </a:ext>
            </a:extLst>
          </p:cNvPr>
          <p:cNvSpPr txBox="1"/>
          <p:nvPr/>
        </p:nvSpPr>
        <p:spPr>
          <a:xfrm>
            <a:off x="105941" y="222250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Connections </a:t>
            </a:r>
          </a:p>
          <a:p>
            <a:pPr marL="342900" indent="-342900">
              <a:buAutoNum type="arabicPeriod"/>
            </a:pPr>
            <a:r>
              <a:rPr lang="en-US" dirty="0"/>
              <a:t>MySQL database</a:t>
            </a:r>
          </a:p>
          <a:p>
            <a:pPr marL="800100" lvl="1" indent="-342900">
              <a:buAutoNum type="arabicPeriod"/>
            </a:pPr>
            <a:r>
              <a:rPr lang="en-US" dirty="0"/>
              <a:t>Tested the connection </a:t>
            </a:r>
          </a:p>
          <a:p>
            <a:pPr marL="800100" lvl="1" indent="-342900">
              <a:buAutoNum type="arabicPeriod"/>
            </a:pPr>
            <a:r>
              <a:rPr lang="en-US" dirty="0"/>
              <a:t>Once the test is passed if will be used for page two </a:t>
            </a:r>
          </a:p>
          <a:p>
            <a:pPr marL="800100" lvl="1" indent="-342900">
              <a:buAutoNum type="arabicPeriod"/>
            </a:pPr>
            <a:r>
              <a:rPr lang="en-US" dirty="0"/>
              <a:t>Dynamically store the connection and password  </a:t>
            </a:r>
          </a:p>
          <a:p>
            <a:pPr marL="342900" indent="-342900">
              <a:buAutoNum type="arabicPeriod"/>
            </a:pPr>
            <a:r>
              <a:rPr lang="en-US" dirty="0" err="1"/>
              <a:t>OpenAI</a:t>
            </a:r>
            <a:r>
              <a:rPr lang="en-US" dirty="0"/>
              <a:t> API</a:t>
            </a:r>
          </a:p>
          <a:p>
            <a:pPr marL="800100" lvl="1" indent="-342900">
              <a:buAutoNum type="arabicPeriod"/>
            </a:pPr>
            <a:r>
              <a:rPr lang="en-US" dirty="0"/>
              <a:t>Dynamically Stored the connection parameters after testing  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DCCBA6-D97F-8E38-32A0-43D6EC4330E2}"/>
              </a:ext>
            </a:extLst>
          </p:cNvPr>
          <p:cNvGrpSpPr/>
          <p:nvPr/>
        </p:nvGrpSpPr>
        <p:grpSpPr>
          <a:xfrm>
            <a:off x="4491458" y="1336868"/>
            <a:ext cx="7594601" cy="5432691"/>
            <a:chOff x="4428066" y="1346670"/>
            <a:chExt cx="7594601" cy="54326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95913D-4A1F-FF96-B217-87035AC8C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5188"/>
            <a:stretch/>
          </p:blipFill>
          <p:spPr>
            <a:xfrm>
              <a:off x="4428066" y="1346670"/>
              <a:ext cx="7594601" cy="5432691"/>
            </a:xfrm>
            <a:prstGeom prst="rect">
              <a:avLst/>
            </a:prstGeom>
            <a:effectLst>
              <a:reflection endPos="0" dist="50800" dir="5400000" sy="-100000" algn="bl" rotWithShape="0"/>
              <a:softEdge rad="0"/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C72101-9143-D94D-297E-F296BCD0B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711" r="8876"/>
            <a:stretch/>
          </p:blipFill>
          <p:spPr>
            <a:xfrm>
              <a:off x="6688667" y="1356472"/>
              <a:ext cx="5334000" cy="5422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539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A3E6B-6EDE-171E-8F96-BE0CA256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47942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Database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86A3B5-600F-881F-775A-7A7CC9011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6" y="1567195"/>
            <a:ext cx="3923051" cy="424113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00CE6-D97F-D15B-7F80-57C9D7F2EEEC}"/>
              </a:ext>
            </a:extLst>
          </p:cNvPr>
          <p:cNvSpPr txBox="1"/>
          <p:nvPr/>
        </p:nvSpPr>
        <p:spPr>
          <a:xfrm>
            <a:off x="4695708" y="181957"/>
            <a:ext cx="704477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Locations Table: 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information about various travel destinations.</a:t>
            </a:r>
          </a:p>
          <a:p>
            <a:endParaRPr lang="en-IN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ModesOfTravel</a:t>
            </a:r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Details the different modes of travel between locations. </a:t>
            </a:r>
          </a:p>
          <a:p>
            <a:endParaRPr lang="en-IN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Activities Table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Lists activities available at each location.</a:t>
            </a:r>
          </a:p>
          <a:p>
            <a:endParaRPr lang="en-IN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ServiceProviders</a:t>
            </a:r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Information about companies and individuals offering services related to travel.</a:t>
            </a:r>
          </a:p>
          <a:p>
            <a:endParaRPr lang="en-IN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TravelPackages</a:t>
            </a:r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Details of pre-arranged travel packages.</a:t>
            </a:r>
          </a:p>
          <a:p>
            <a:endParaRPr lang="en-IN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PackageDetails</a:t>
            </a:r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Connects travel packages with specific modes of travel, activities, and service providers.</a:t>
            </a:r>
          </a:p>
          <a:p>
            <a:endParaRPr lang="en-IN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Table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Stores information about users of the service.</a:t>
            </a:r>
          </a:p>
          <a:p>
            <a:endParaRPr lang="en-IN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Bookings Table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Records of bookings made by users.</a:t>
            </a:r>
          </a:p>
          <a:p>
            <a:b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Relationships:</a:t>
            </a:r>
          </a:p>
          <a:p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PackageDetails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 acts as a junction table, connecting </a:t>
            </a:r>
            <a:r>
              <a:rPr lang="en-IN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TravelPackages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IN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ModesOfTravel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Activities, and </a:t>
            </a:r>
            <a:r>
              <a:rPr lang="en-IN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ServiceProviders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Bookings table links Users to their chosen </a:t>
            </a:r>
            <a:r>
              <a:rPr lang="en-IN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TravelPackages</a:t>
            </a:r>
            <a:r>
              <a:rPr lang="en-IN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offering insights into customer preferences and package popularity.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9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C059D-B14E-76EA-9F94-5A13E622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Code Flow </a:t>
            </a:r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5FC09FB1-B12B-6D5C-ED88-A83DEBCF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681378"/>
            <a:ext cx="6268062" cy="33220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5828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D62F6-8137-1EB6-A6EF-F305898A3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23" b="-1"/>
          <a:stretch/>
        </p:blipFill>
        <p:spPr>
          <a:xfrm>
            <a:off x="-1" y="-1"/>
            <a:ext cx="6094411" cy="4883281"/>
          </a:xfrm>
          <a:custGeom>
            <a:avLst/>
            <a:gdLst/>
            <a:ahLst/>
            <a:cxnLst/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E3DD1-6F8D-4D17-08F8-8DA44D85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10" y="5581434"/>
            <a:ext cx="10572000" cy="77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 err="1"/>
              <a:t>OpenAI</a:t>
            </a:r>
            <a:r>
              <a:rPr lang="en-US" sz="3700" dirty="0"/>
              <a:t> API – tools (for source of information)</a:t>
            </a:r>
            <a:br>
              <a:rPr lang="en-US" sz="3700" dirty="0"/>
            </a:br>
            <a:r>
              <a:rPr lang="en-US" sz="3700" dirty="0"/>
              <a:t>inbuild tool in the API call is used to decide which way to go in the API call itself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B4331-92E9-8C92-9349-8393B52F23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r="26092" b="6624"/>
          <a:stretch/>
        </p:blipFill>
        <p:spPr>
          <a:xfrm>
            <a:off x="6094410" y="-1"/>
            <a:ext cx="6409267" cy="45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0CC3-1B57-0F6E-A446-6DAAA289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B0865-E8E5-707B-D232-FA1F5E5AE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6948" y="2209053"/>
            <a:ext cx="4535422" cy="3636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AB61A-76A4-E93B-5E0F-1943AF1DE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15" y="2209053"/>
            <a:ext cx="3421593" cy="37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1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{504DD78F-152D-EF40-BEC4-F48F116B6B84}tf10001121_mac</Template>
  <TotalTime>117</TotalTime>
  <Words>243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Lato Extended</vt:lpstr>
      <vt:lpstr>Wingdings 2</vt:lpstr>
      <vt:lpstr>Quotable</vt:lpstr>
      <vt:lpstr>PowerPoint Presentation</vt:lpstr>
      <vt:lpstr>Connection setup for Database and OpenAI APIs</vt:lpstr>
      <vt:lpstr>Database </vt:lpstr>
      <vt:lpstr>Code Flow </vt:lpstr>
      <vt:lpstr>OpenAI API – tools (for source of information) inbuild tool in the API call is used to decide which way to go in the API call itself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Soeb Hussain</dc:creator>
  <cp:lastModifiedBy>Soeb Hussain</cp:lastModifiedBy>
  <cp:revision>1</cp:revision>
  <dcterms:created xsi:type="dcterms:W3CDTF">2023-11-27T02:40:21Z</dcterms:created>
  <dcterms:modified xsi:type="dcterms:W3CDTF">2023-11-27T04:38:08Z</dcterms:modified>
</cp:coreProperties>
</file>