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5A1988B-66EA-AF75-57B3-929267F4B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6" r="-1" b="18129"/>
          <a:stretch/>
        </p:blipFill>
        <p:spPr>
          <a:xfrm>
            <a:off x="18147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C33C46E-AC6F-B04B-8EE2-B8AAE839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3" y="4058950"/>
            <a:ext cx="7974719" cy="271319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By Soeb Hussain </a:t>
            </a:r>
          </a:p>
          <a:p>
            <a:pPr algn="r"/>
            <a:r>
              <a:rPr lang="en-US" dirty="0"/>
              <a:t>002747200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E801B3D6-A684-984A-8FB7-067F995FC41C}"/>
              </a:ext>
            </a:extLst>
          </p:cNvPr>
          <p:cNvSpPr txBox="1">
            <a:spLocks/>
          </p:cNvSpPr>
          <p:nvPr/>
        </p:nvSpPr>
        <p:spPr>
          <a:xfrm>
            <a:off x="162552" y="1604784"/>
            <a:ext cx="4952999" cy="2247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7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5269F73-141F-F344-B48F-E80721F1CCB2}"/>
              </a:ext>
            </a:extLst>
          </p:cNvPr>
          <p:cNvSpPr txBox="1">
            <a:spLocks/>
          </p:cNvSpPr>
          <p:nvPr/>
        </p:nvSpPr>
        <p:spPr>
          <a:xfrm>
            <a:off x="203531" y="4156192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Söhne"/>
              </a:rPr>
              <a:t>Study of Modelling Aspects in CIFAR-10 Image for following</a:t>
            </a:r>
          </a:p>
          <a:p>
            <a:pPr algn="l"/>
            <a:r>
              <a:rPr lang="en-IN" sz="1800" dirty="0">
                <a:latin typeface="Google Sans"/>
              </a:rPr>
              <a:t>The CIFAR-10 dataset consists of 60000 image </a:t>
            </a:r>
          </a:p>
          <a:p>
            <a:pPr algn="l"/>
            <a:r>
              <a:rPr lang="en-IN" sz="1800" dirty="0">
                <a:latin typeface="Google Sans"/>
              </a:rPr>
              <a:t> of 32x32x 3 size </a:t>
            </a:r>
          </a:p>
          <a:p>
            <a:pPr algn="l"/>
            <a:r>
              <a:rPr lang="en-IN" sz="1800" dirty="0">
                <a:latin typeface="Google Sans"/>
              </a:rPr>
              <a:t>in 10 classes</a:t>
            </a:r>
          </a:p>
          <a:p>
            <a:pPr algn="l"/>
            <a:r>
              <a:rPr lang="en-IN" sz="1800" dirty="0">
                <a:latin typeface="Google Sans"/>
              </a:rPr>
              <a:t>with 6000 images per class.</a:t>
            </a:r>
            <a:endParaRPr lang="en-IN" sz="18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Söhne"/>
            </a:endParaRP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4888-4D02-794A-A513-E71416FD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1050" y="-31602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 dirty="0"/>
              <a:t>Generative AI</a:t>
            </a:r>
            <a:br>
              <a:rPr lang="en-US" dirty="0"/>
            </a:br>
            <a:r>
              <a:rPr lang="en-US" sz="2400" dirty="0"/>
              <a:t>Assignment 4 – </a:t>
            </a:r>
            <a:r>
              <a:rPr lang="en-IN" sz="2400" dirty="0"/>
              <a:t>Generative Adversarial Network</a:t>
            </a:r>
            <a:br>
              <a:rPr lang="en-US" sz="2400" dirty="0"/>
            </a:br>
            <a:r>
              <a:rPr lang="en-US" sz="2400" dirty="0"/>
              <a:t> on MNIST using </a:t>
            </a:r>
            <a:r>
              <a:rPr lang="en-US" sz="2400" dirty="0" err="1"/>
              <a:t>pytorch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41858-97D8-3341-BE84-095923CB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65" y="1664933"/>
            <a:ext cx="4013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6E198-C734-524F-BAF2-3A7B827C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30" y="-271229"/>
            <a:ext cx="4419600" cy="2240735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2"/>
                </a:solidFill>
                <a:effectLst/>
                <a:latin typeface="Söhne"/>
              </a:rPr>
              <a:t>Training a GAN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5FF7-2B9F-9542-86AA-B1B34C26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87" y="1213404"/>
            <a:ext cx="10598581" cy="49156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Initialization: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Initialize the generator and discriminator networks with random weights.</a:t>
            </a:r>
          </a:p>
          <a:p>
            <a:pPr algn="l">
              <a:buFont typeface="+mj-lt"/>
              <a:buAutoNum type="arabicPeriod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Training Loop: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Train the discriminator to distinguish real data from fake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Feed real data and compute the discriminator's loss.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Generate fake data and compute the loss for fake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Update discriminator weights to improve its classification.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Train the generator to produce data that fools the discriminator.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Generate fake data and compute the loss from the discriminator's perspective.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Update generator weights to generate more convincing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Repeat these steps alternately until convergence or a set number of iterations.</a:t>
            </a:r>
          </a:p>
          <a:p>
            <a:pPr algn="l">
              <a:buFont typeface="+mj-lt"/>
              <a:buAutoNum type="arabicPeriod"/>
            </a:pPr>
            <a:r>
              <a:rPr lang="en-IN" sz="3100" b="1" i="0" dirty="0">
                <a:solidFill>
                  <a:srgbClr val="374151"/>
                </a:solidFill>
                <a:effectLst/>
                <a:latin typeface="Söhne"/>
              </a:rPr>
              <a:t>Convergence:</a:t>
            </a:r>
            <a:endParaRPr lang="en-IN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Continue training until the generator produces data that's indistinguishable from real data, and the discriminator can't reliably tell the difference.</a:t>
            </a:r>
          </a:p>
          <a:p>
            <a:pPr algn="l">
              <a:buFont typeface="+mj-lt"/>
              <a:buAutoNum type="arabicPeriod"/>
            </a:pPr>
            <a:r>
              <a:rPr lang="en-IN" sz="3100" b="0" i="0" dirty="0">
                <a:solidFill>
                  <a:srgbClr val="374151"/>
                </a:solidFill>
                <a:effectLst/>
                <a:latin typeface="Söhne"/>
              </a:rPr>
              <a:t>image generation or data augmentation.</a:t>
            </a:r>
            <a:endParaRPr lang="en-IN" sz="13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572120-3327-6841-9408-83FAA663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75" y="756862"/>
            <a:ext cx="5034375" cy="21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0" name="Rectangle 29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lowchart: Document 30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Discriminator Architecture and Loss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51D88-DE77-5146-B64E-6CAE347F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99446"/>
            <a:ext cx="5009616" cy="25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5C99B-2D46-A343-8410-2D72175F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3947018"/>
            <a:ext cx="5009618" cy="19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Generator Architecture and Loss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16556-D990-3B4C-BFB4-7A11A94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937210"/>
            <a:ext cx="5009616" cy="2254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61D68-8BA0-004E-9FB5-16026A3C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3928232"/>
            <a:ext cx="5009618" cy="1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5654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00" y="117473"/>
            <a:ext cx="10997171" cy="2240735"/>
          </a:xfrm>
        </p:spPr>
        <p:txBody>
          <a:bodyPr>
            <a:normAutofit/>
          </a:bodyPr>
          <a:lstStyle/>
          <a:p>
            <a:r>
              <a:rPr lang="en-US" dirty="0"/>
              <a:t>Model Output for different iterators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9894D-AC71-6044-A5F3-96B1CCC8777E}"/>
              </a:ext>
            </a:extLst>
          </p:cNvPr>
          <p:cNvGrpSpPr/>
          <p:nvPr/>
        </p:nvGrpSpPr>
        <p:grpSpPr>
          <a:xfrm>
            <a:off x="865219" y="1601128"/>
            <a:ext cx="2407355" cy="2432844"/>
            <a:chOff x="865219" y="1601128"/>
            <a:chExt cx="2407355" cy="24328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125B51-6E30-494A-B699-58E2E3EE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219" y="1601128"/>
              <a:ext cx="2186666" cy="20570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44AB5-4028-4048-95CF-6494E7BA0E89}"/>
                </a:ext>
              </a:extLst>
            </p:cNvPr>
            <p:cNvSpPr txBox="1"/>
            <p:nvPr/>
          </p:nvSpPr>
          <p:spPr>
            <a:xfrm>
              <a:off x="1429441" y="3664640"/>
              <a:ext cx="184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Epoch 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FF60D5-C54C-994C-B709-D5C34C549D92}"/>
              </a:ext>
            </a:extLst>
          </p:cNvPr>
          <p:cNvSpPr txBox="1"/>
          <p:nvPr/>
        </p:nvSpPr>
        <p:spPr>
          <a:xfrm>
            <a:off x="4883201" y="3661669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BCD4CA-7F1C-1B45-B1E7-DA0F8A07D0FF}"/>
              </a:ext>
            </a:extLst>
          </p:cNvPr>
          <p:cNvSpPr txBox="1"/>
          <p:nvPr/>
        </p:nvSpPr>
        <p:spPr>
          <a:xfrm>
            <a:off x="8994943" y="3661669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7007D-E904-C440-90FC-E9131B1A0FCC}"/>
              </a:ext>
            </a:extLst>
          </p:cNvPr>
          <p:cNvSpPr txBox="1"/>
          <p:nvPr/>
        </p:nvSpPr>
        <p:spPr>
          <a:xfrm>
            <a:off x="1447390" y="6247266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AF2AA9-7450-1548-AFF2-6BC381D094B3}"/>
              </a:ext>
            </a:extLst>
          </p:cNvPr>
          <p:cNvSpPr txBox="1"/>
          <p:nvPr/>
        </p:nvSpPr>
        <p:spPr>
          <a:xfrm>
            <a:off x="4932520" y="6328311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F32016-A22F-4A45-B28D-A375F3F21165}"/>
              </a:ext>
            </a:extLst>
          </p:cNvPr>
          <p:cNvSpPr txBox="1"/>
          <p:nvPr/>
        </p:nvSpPr>
        <p:spPr>
          <a:xfrm>
            <a:off x="8959068" y="6328038"/>
            <a:ext cx="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30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CB8D6-CBBA-744F-A6C2-C035EF48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8" y="1578847"/>
            <a:ext cx="2038367" cy="1999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78AD6-4A4E-6349-95D6-24347CCA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52" y="1592593"/>
            <a:ext cx="2077360" cy="2028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933A27-7F88-6F4D-B87B-2947E820F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38" y="4074787"/>
            <a:ext cx="2212788" cy="21773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3107CC-5895-0F4B-B45B-CCFD7C699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155" y="4151958"/>
            <a:ext cx="2153507" cy="205665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2FF4395-E811-7F4F-BABE-7CD9336A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152" y="4227206"/>
            <a:ext cx="2054550" cy="20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5654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5C462-1AE2-5D4B-84A9-EFE1C94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5" y="24002"/>
            <a:ext cx="11142921" cy="2240735"/>
          </a:xfrm>
        </p:spPr>
        <p:txBody>
          <a:bodyPr>
            <a:normAutofit/>
          </a:bodyPr>
          <a:lstStyle/>
          <a:p>
            <a:r>
              <a:rPr lang="en-US" dirty="0"/>
              <a:t>Noise Vector vs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8BA19-488D-C941-9563-294716F6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7" y="1512218"/>
            <a:ext cx="2397165" cy="2298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87130-D337-8849-BB96-6F8573DE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57" y="1532700"/>
            <a:ext cx="2422058" cy="23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736DF-B42A-0044-A673-0FFB5379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8" y="4028068"/>
            <a:ext cx="2397162" cy="2352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B9E8F-3C35-AB43-A30E-24671B15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058" y="4083566"/>
            <a:ext cx="2421563" cy="2318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F80E5-D997-D34E-BA87-489382644070}"/>
              </a:ext>
            </a:extLst>
          </p:cNvPr>
          <p:cNvSpPr txBox="1"/>
          <p:nvPr/>
        </p:nvSpPr>
        <p:spPr>
          <a:xfrm>
            <a:off x="3162955" y="217435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49B08F-D1A4-B84A-8286-98FC7169164F}"/>
              </a:ext>
            </a:extLst>
          </p:cNvPr>
          <p:cNvSpPr txBox="1"/>
          <p:nvPr/>
        </p:nvSpPr>
        <p:spPr>
          <a:xfrm>
            <a:off x="9057295" y="1985661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420CD5-6021-904C-8A85-C34BB43F2344}"/>
              </a:ext>
            </a:extLst>
          </p:cNvPr>
          <p:cNvSpPr txBox="1"/>
          <p:nvPr/>
        </p:nvSpPr>
        <p:spPr>
          <a:xfrm>
            <a:off x="3095184" y="4517378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Bernoulli </a:t>
            </a:r>
          </a:p>
          <a:p>
            <a:r>
              <a:rPr lang="en-US" dirty="0"/>
              <a:t>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D752E5-F0CC-AA49-BE20-EC6693322ADB}"/>
              </a:ext>
            </a:extLst>
          </p:cNvPr>
          <p:cNvSpPr txBox="1"/>
          <p:nvPr/>
        </p:nvSpPr>
        <p:spPr>
          <a:xfrm>
            <a:off x="8927224" y="4659404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poisson</a:t>
            </a:r>
            <a:r>
              <a:rPr lang="en-US" dirty="0"/>
              <a:t> </a:t>
            </a:r>
          </a:p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7809514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Google Sans</vt:lpstr>
      <vt:lpstr>Posterama</vt:lpstr>
      <vt:lpstr>Söhne</vt:lpstr>
      <vt:lpstr>SineVTI</vt:lpstr>
      <vt:lpstr>Generative AI Assignment 4 – Generative Adversarial Network  on MNIST using pytorch</vt:lpstr>
      <vt:lpstr>Training a GAN</vt:lpstr>
      <vt:lpstr>Discriminator Architecture and Loss </vt:lpstr>
      <vt:lpstr>Generator Architecture and Loss </vt:lpstr>
      <vt:lpstr>Model Output for different iterators </vt:lpstr>
      <vt:lpstr>Noise Vector vs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Assignment 2 - NLP and CV  </dc:title>
  <dc:creator>Soeb Hussain</dc:creator>
  <cp:lastModifiedBy>Soeb Hussain</cp:lastModifiedBy>
  <cp:revision>3</cp:revision>
  <dcterms:created xsi:type="dcterms:W3CDTF">2023-09-20T20:35:54Z</dcterms:created>
  <dcterms:modified xsi:type="dcterms:W3CDTF">2023-10-05T01:28:48Z</dcterms:modified>
</cp:coreProperties>
</file>