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1332" r:id="rId3"/>
    <p:sldId id="1451" r:id="rId4"/>
    <p:sldId id="1455" r:id="rId5"/>
    <p:sldId id="1454" r:id="rId6"/>
    <p:sldId id="1469" r:id="rId7"/>
    <p:sldId id="309" r:id="rId8"/>
    <p:sldId id="31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A2"/>
    <a:srgbClr val="47B0D3"/>
    <a:srgbClr val="92C83E"/>
    <a:srgbClr val="FEDE00"/>
    <a:srgbClr val="F89A2A"/>
    <a:srgbClr val="DC5151"/>
    <a:srgbClr val="F7ACBE"/>
    <a:srgbClr val="F59CB3"/>
    <a:srgbClr val="F48DA9"/>
    <a:srgbClr val="F2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 autoAdjust="0"/>
    <p:restoredTop sz="94710" autoAdjust="0"/>
  </p:normalViewPr>
  <p:slideViewPr>
    <p:cSldViewPr snapToGrid="0" snapToObjects="1">
      <p:cViewPr varScale="1">
        <p:scale>
          <a:sx n="204" d="100"/>
          <a:sy n="204" d="100"/>
        </p:scale>
        <p:origin x="924" y="162"/>
      </p:cViewPr>
      <p:guideLst>
        <p:guide orient="horz" pos="1620"/>
        <p:guide pos="2880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DE89-C194-D34D-83AA-9AFBD74DC4D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ACF-CE2C-F94C-B805-C3C372F63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4254-16FB-144C-BC5D-E455B4ED216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227F-9AD0-A849-A024-13C6262BDC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613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2914650"/>
            <a:ext cx="7744968" cy="1314450"/>
          </a:xfrm>
        </p:spPr>
        <p:txBody>
          <a:bodyPr/>
          <a:lstStyle>
            <a:lvl1pPr marL="0" indent="0" algn="ctr">
              <a:lnSpc>
                <a:spcPct val="12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49473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1468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2136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83077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 rot="5400000">
            <a:off x="3124024" y="2267116"/>
            <a:ext cx="1619501" cy="3405188"/>
            <a:chOff x="1665288" y="496888"/>
            <a:chExt cx="3155950" cy="6635750"/>
          </a:xfrm>
        </p:grpSpPr>
        <p:grpSp>
          <p:nvGrpSpPr>
            <p:cNvPr id="82" name="Group 81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84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20909" y="3281588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250368" y="1549568"/>
            <a:ext cx="1619501" cy="3405188"/>
            <a:chOff x="5348288" y="496888"/>
            <a:chExt cx="3155950" cy="6635750"/>
          </a:xfrm>
        </p:grpSpPr>
        <p:grpSp>
          <p:nvGrpSpPr>
            <p:cNvPr id="92" name="Group 9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78029" y="2030667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90" grpId="0"/>
      <p:bldP spid="10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079396" y="1894619"/>
            <a:ext cx="1487825" cy="2990464"/>
            <a:chOff x="4756181" y="1435219"/>
            <a:chExt cx="1800269" cy="3618461"/>
          </a:xfrm>
        </p:grpSpPr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31901" y="1739990"/>
            <a:ext cx="1635795" cy="3289510"/>
            <a:chOff x="2802395" y="1411406"/>
            <a:chExt cx="1799374" cy="3618461"/>
          </a:xfrm>
        </p:grpSpPr>
        <p:sp>
          <p:nvSpPr>
            <p:cNvPr id="3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0988" y="2001837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209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558651"/>
            <a:ext cx="7557025" cy="71634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887933" y="1629590"/>
            <a:ext cx="3861305" cy="3242995"/>
            <a:chOff x="1554163" y="1203325"/>
            <a:chExt cx="6840537" cy="5745163"/>
          </a:xfrm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179588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73757" y="2546200"/>
            <a:ext cx="1398957" cy="2075105"/>
            <a:chOff x="1463675" y="1554163"/>
            <a:chExt cx="2998788" cy="4448175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2738207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6661006" y="3201293"/>
            <a:ext cx="755509" cy="1588545"/>
            <a:chOff x="5348288" y="496888"/>
            <a:chExt cx="3155950" cy="6635750"/>
          </a:xfrm>
        </p:grpSpPr>
        <p:grpSp>
          <p:nvGrpSpPr>
            <p:cNvPr id="38" name="Group 3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3422308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3" grpId="0"/>
      <p:bldP spid="36" grpId="0"/>
      <p:bldP spid="46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4" y="3975833"/>
            <a:ext cx="6870023" cy="6512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55468" y="1777980"/>
            <a:ext cx="5139396" cy="2947192"/>
            <a:chOff x="1573213" y="2011363"/>
            <a:chExt cx="6840537" cy="3922712"/>
          </a:xfrm>
        </p:grpSpPr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66887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7401" y="2949966"/>
            <a:ext cx="914166" cy="1922140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56039" y="3225984"/>
            <a:ext cx="769829" cy="13717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21" grpId="0"/>
      <p:bldP spid="31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8768" y="1840637"/>
            <a:ext cx="4220016" cy="290337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0629" y="2156098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8141" y="2023214"/>
            <a:ext cx="1632206" cy="2903371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5573" y="2322393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71549" y="15191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4647" y="18821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7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4702" y="1671639"/>
            <a:ext cx="510622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8862" y="2052410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903777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467943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7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976" y="1725847"/>
            <a:ext cx="1955800" cy="3365500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2159113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9882" y="1259729"/>
            <a:ext cx="2018617" cy="3864387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17598" y="1952080"/>
            <a:ext cx="1699315" cy="284263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334367" y="1764244"/>
            <a:ext cx="2430882" cy="3117622"/>
            <a:chOff x="2852738" y="509588"/>
            <a:chExt cx="4737100" cy="6075362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2641" y="2242233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84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378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16479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21307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352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105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16206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1034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19079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11651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16752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1580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19625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10486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415587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20415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18460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3299734" y="1912333"/>
            <a:ext cx="2504821" cy="3549798"/>
            <a:chOff x="3709988" y="438935"/>
            <a:chExt cx="2070100" cy="2933718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65881" y="264652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71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3896880" y="2806345"/>
            <a:ext cx="1413905" cy="1997924"/>
            <a:chOff x="3709988" y="443215"/>
            <a:chExt cx="2070100" cy="2925159"/>
          </a:xfrm>
        </p:grpSpPr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381034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422808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953421" y="2806345"/>
            <a:ext cx="1413905" cy="1997924"/>
            <a:chOff x="3709988" y="443215"/>
            <a:chExt cx="2070100" cy="2925159"/>
          </a:xfrm>
        </p:grpSpPr>
        <p:sp>
          <p:nvSpPr>
            <p:cNvPr id="99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6865189" y="2806345"/>
            <a:ext cx="1413905" cy="1997924"/>
            <a:chOff x="3709988" y="443215"/>
            <a:chExt cx="2070100" cy="2925159"/>
          </a:xfrm>
        </p:grpSpPr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43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0" grpId="0"/>
      <p:bldP spid="97" grpId="0"/>
      <p:bldP spid="104" grpId="0"/>
      <p:bldP spid="111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588243" y="1940511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70828" y="2729989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09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6" name="Group 45"/>
          <p:cNvGrpSpPr/>
          <p:nvPr userDrawn="1"/>
        </p:nvGrpSpPr>
        <p:grpSpPr>
          <a:xfrm>
            <a:off x="3969800" y="2528074"/>
            <a:ext cx="1249963" cy="2287623"/>
            <a:chOff x="3489325" y="449263"/>
            <a:chExt cx="1663700" cy="3044825"/>
          </a:xfrm>
        </p:grpSpPr>
        <p:sp>
          <p:nvSpPr>
            <p:cNvPr id="4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0918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5284126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35244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55473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06591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6605837" y="2528074"/>
            <a:ext cx="1249963" cy="2287623"/>
            <a:chOff x="3489325" y="449263"/>
            <a:chExt cx="1663700" cy="3044825"/>
          </a:xfrm>
        </p:grpSpPr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56955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340781" y="2528074"/>
            <a:ext cx="1249963" cy="2287623"/>
            <a:chOff x="3489325" y="449263"/>
            <a:chExt cx="1663700" cy="3044825"/>
          </a:xfrm>
        </p:grpSpPr>
        <p:sp>
          <p:nvSpPr>
            <p:cNvPr id="7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1899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77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53" grpId="0"/>
      <p:bldP spid="61" grpId="0"/>
      <p:bldP spid="69" grpId="0"/>
      <p:bldP spid="77" grpId="0"/>
      <p:bldP spid="85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5479818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58709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295800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40307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7837" y="178984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6924" y="205169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5439358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0476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457905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509023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755186" y="1666826"/>
            <a:ext cx="1619501" cy="3405188"/>
            <a:chOff x="5348288" y="496888"/>
            <a:chExt cx="3155950" cy="6635750"/>
          </a:xfrm>
        </p:grpSpPr>
        <p:grpSp>
          <p:nvGrpSpPr>
            <p:cNvPr id="88" name="Group 8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82847" y="2147925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8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61" grpId="0"/>
      <p:bldP spid="69" grpId="0"/>
      <p:bldP spid="9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565480" y="3947781"/>
            <a:ext cx="4271951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66088" y="4418754"/>
            <a:ext cx="4271343" cy="4188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5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55521" y="0"/>
            <a:ext cx="4621882" cy="386651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4573301" y="3934163"/>
            <a:ext cx="3835070" cy="1086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5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/>
      <p:bldP spid="25" grpId="0"/>
      <p:bldP spid="28" grpId="0"/>
      <p:bldP spid="2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6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8" grpId="0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1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37591" y="-6824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48259" y="-6823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37864" y="2575770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-83588" y="7288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848532" y="257577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5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1250731"/>
            <a:ext cx="2304001" cy="266818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1245482"/>
            <a:ext cx="2304001" cy="26717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50733"/>
            <a:ext cx="2304001" cy="266818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50733"/>
            <a:ext cx="2304001" cy="266817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6098" y="1482267"/>
            <a:ext cx="2094546" cy="220510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35419" y="1477327"/>
            <a:ext cx="2094546" cy="220805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09150" y="1482270"/>
            <a:ext cx="2094546" cy="220510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527" y="1482269"/>
            <a:ext cx="2094546" cy="22051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742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14411"/>
            <a:ext cx="4570972" cy="51643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4566088" cy="51504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199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985396"/>
            <a:ext cx="4570972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985515"/>
            <a:ext cx="4566088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5603" y="985396"/>
            <a:ext cx="3434239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6497" y="985515"/>
            <a:ext cx="3430569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0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8938" y="2587112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3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-14944"/>
            <a:ext cx="2304001" cy="519952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21882"/>
            <a:ext cx="2304001" cy="52064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872293" y="-21882"/>
            <a:ext cx="2133165" cy="52064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32592" y="-14941"/>
            <a:ext cx="2133165" cy="519952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011721" y="-14941"/>
            <a:ext cx="2133165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668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8375" y="3354671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40" y="3354388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9505" y="3354104"/>
            <a:ext cx="2935920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72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7966" y="2324369"/>
            <a:ext cx="8489857" cy="50677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2151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1435" y="1471023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470740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2565" y="1470456"/>
            <a:ext cx="2935920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379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17966" y="4014610"/>
            <a:ext cx="3943590" cy="7419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91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36289" y="388938"/>
            <a:ext cx="600771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89888" y="1637274"/>
            <a:ext cx="1731030" cy="182483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463619" y="1641961"/>
            <a:ext cx="1731030" cy="182240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29996" y="1641960"/>
            <a:ext cx="1731030" cy="1822402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4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-635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283899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4581620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87934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-747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2284836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81620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687822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270690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3568411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866132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271678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568462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5865063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31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6667" y="3873457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3028" y="3873457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694" y="3947781"/>
            <a:ext cx="4300508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3301" y="4427013"/>
            <a:ext cx="4299896" cy="4607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4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49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0717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321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0745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13179" y="1554020"/>
            <a:ext cx="3974959" cy="1028575"/>
          </a:xfr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14068" y="2586848"/>
            <a:ext cx="3974393" cy="10561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0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0472" y="0"/>
            <a:ext cx="458593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0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37942" y="0"/>
            <a:ext cx="292846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34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012722" y="1219165"/>
            <a:ext cx="3033889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532487" y="1219165"/>
            <a:ext cx="2294141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7500" y="1219200"/>
            <a:ext cx="2184400" cy="353726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2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967" y="3602799"/>
            <a:ext cx="4163977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52129" y="3602799"/>
            <a:ext cx="4174925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30396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47818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5212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82329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39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84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621566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983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772430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84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21566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83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772430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57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0364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0364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50364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0364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0364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60625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0625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60625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60625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0625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885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70885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0885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70885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70885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81146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81146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81146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81146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81146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-5921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969844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1998905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3027966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5702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5086088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6115149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144210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8173271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-5620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972855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200191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3030977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4060038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5089099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118160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14722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817327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86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7898" y="893451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6486" y="457617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10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66233"/>
            <a:ext cx="1690922" cy="3196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24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370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82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30789" y="3461512"/>
            <a:ext cx="1975977" cy="1303254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985" y="1196040"/>
            <a:ext cx="1978804" cy="21658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11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9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6478" y="1344803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45066" y="908969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89559" y="1949035"/>
            <a:ext cx="1655996" cy="2245140"/>
          </a:xfrm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930759" y="1949035"/>
            <a:ext cx="1655996" cy="2245140"/>
          </a:xfr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93938" y="1931988"/>
            <a:ext cx="2263775" cy="2262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17854" y="1941014"/>
            <a:ext cx="2263775" cy="2262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8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" y="388938"/>
            <a:ext cx="6014562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2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1486" y="0"/>
            <a:ext cx="2184301" cy="32305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5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23432" y="544622"/>
            <a:ext cx="2669886" cy="26698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37813" y="604711"/>
            <a:ext cx="2465861" cy="3327527"/>
          </a:xfrm>
        </p:spPr>
        <p:txBody>
          <a:bodyPr anchor="b"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81487" y="0"/>
            <a:ext cx="2184400" cy="39322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42101" y="604711"/>
            <a:ext cx="2465861" cy="3327527"/>
          </a:xfrm>
        </p:spPr>
        <p:txBody>
          <a:bodyPr anchor="b">
            <a:normAutofit/>
          </a:bodyPr>
          <a:lstStyle>
            <a:lvl1pPr marL="0" indent="0" algn="r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2597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-4874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22118" y="1"/>
            <a:ext cx="4621882" cy="5148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277" y="1536324"/>
            <a:ext cx="3752310" cy="3037759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6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8" y="3862403"/>
            <a:ext cx="5677705" cy="538199"/>
          </a:xfrm>
          <a:prstGeom prst="rect">
            <a:avLst/>
          </a:prstGeom>
        </p:spPr>
      </p:pic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03337" y="1196040"/>
            <a:ext cx="2478337" cy="3676177"/>
            <a:chOff x="1463675" y="1554163"/>
            <a:chExt cx="2998788" cy="4448175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13387" y="1538669"/>
            <a:ext cx="2257425" cy="2984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6" y="3632874"/>
            <a:ext cx="5677705" cy="538199"/>
          </a:xfrm>
          <a:prstGeom prst="rect">
            <a:avLst/>
          </a:prstGeom>
        </p:spPr>
      </p:pic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36651" y="1322293"/>
            <a:ext cx="4247435" cy="3567294"/>
            <a:chOff x="1554163" y="1203325"/>
            <a:chExt cx="6840537" cy="5745163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35754" y="150812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74" y="3786757"/>
            <a:ext cx="6245476" cy="592019"/>
          </a:xfrm>
          <a:prstGeom prst="rect">
            <a:avLst/>
          </a:prstGeom>
        </p:spPr>
      </p:pic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12858" y="1537860"/>
            <a:ext cx="5139396" cy="2947192"/>
            <a:chOff x="1573213" y="2011363"/>
            <a:chExt cx="6840537" cy="3922712"/>
          </a:xfrm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24277" y="165766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5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1" y="3828813"/>
            <a:ext cx="5677705" cy="53819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14402" y="1809566"/>
            <a:ext cx="1338431" cy="2814205"/>
            <a:chOff x="5348288" y="496888"/>
            <a:chExt cx="3155950" cy="6635750"/>
          </a:xfrm>
        </p:grpSpPr>
        <p:grpSp>
          <p:nvGrpSpPr>
            <p:cNvPr id="10" name="Group 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26533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227395" y="1809566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39526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822536" y="1809566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34667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2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1" grpId="0"/>
      <p:bldP spid="51" grpId="0"/>
      <p:bldP spid="6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9145588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7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 rot="5400000">
            <a:off x="4391114" y="2112479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511145" y="1387674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87999" y="3119694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45119" y="1868773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8" grpId="0"/>
      <p:bldP spid="2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88" y="3828813"/>
            <a:ext cx="5677705" cy="53819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229623" y="1594492"/>
            <a:ext cx="1487825" cy="2990464"/>
            <a:chOff x="4756181" y="1435219"/>
            <a:chExt cx="1800269" cy="3618461"/>
          </a:xfrm>
        </p:grpSpPr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82128" y="1439863"/>
            <a:ext cx="1635795" cy="3289510"/>
            <a:chOff x="2802395" y="1411406"/>
            <a:chExt cx="1799374" cy="3618461"/>
          </a:xfrm>
        </p:grpSpPr>
        <p:sp>
          <p:nvSpPr>
            <p:cNvPr id="21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1215" y="1701710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948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94" y="3402167"/>
            <a:ext cx="6870024" cy="65122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292787" y="1316133"/>
            <a:ext cx="3861305" cy="3242995"/>
            <a:chOff x="1554163" y="1203325"/>
            <a:chExt cx="6840537" cy="5745163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73666" y="1482432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78611" y="2321867"/>
            <a:ext cx="1398957" cy="2075105"/>
            <a:chOff x="1463675" y="1554163"/>
            <a:chExt cx="2998788" cy="4448175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40554" y="2513874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65860" y="3073511"/>
            <a:ext cx="755509" cy="1588545"/>
            <a:chOff x="5348288" y="496888"/>
            <a:chExt cx="3155950" cy="6635750"/>
          </a:xfrm>
        </p:grpSpPr>
        <p:grpSp>
          <p:nvGrpSpPr>
            <p:cNvPr id="30" name="Group 2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2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125313" y="3294526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4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8" grpId="0"/>
      <p:bldP spid="28" grpId="0"/>
      <p:bldP spid="38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7" y="3801903"/>
            <a:ext cx="6245476" cy="59201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50214" y="1553006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361633" y="1672810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97738" y="2523634"/>
            <a:ext cx="1005583" cy="2114354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383592" y="2827171"/>
            <a:ext cx="846812" cy="15089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9" grpId="0"/>
      <p:bldP spid="29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38" y="3801903"/>
            <a:ext cx="6245476" cy="59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22" y="1665233"/>
            <a:ext cx="4220016" cy="290337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53083" y="1980694"/>
            <a:ext cx="372750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584" y="1759511"/>
            <a:ext cx="1632206" cy="290337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08016" y="2058690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6" y="3828813"/>
            <a:ext cx="5677705" cy="5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5923" y="12425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29021" y="16055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303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35" y="3828813"/>
            <a:ext cx="5677705" cy="5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7023" y="1407177"/>
            <a:ext cx="4642018" cy="319370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05336" y="1754442"/>
            <a:ext cx="4577401" cy="28188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3828813"/>
            <a:ext cx="5677705" cy="53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760" y="1146230"/>
            <a:ext cx="2151380" cy="3702050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9202" y="1622108"/>
            <a:ext cx="1709737" cy="27645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0" y="3828813"/>
            <a:ext cx="5677705" cy="5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700" y="596827"/>
            <a:ext cx="2220479" cy="4250826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25765" y="1355032"/>
            <a:ext cx="1869247" cy="31268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11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0" y="3829017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561266" y="1588636"/>
            <a:ext cx="2430882" cy="3117622"/>
            <a:chOff x="2852738" y="509588"/>
            <a:chExt cx="4737100" cy="6075362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39540" y="2066625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395761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5" y="3796479"/>
            <a:ext cx="5677705" cy="53819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21838" y="1230924"/>
            <a:ext cx="2504821" cy="3549798"/>
            <a:chOff x="3709988" y="438935"/>
            <a:chExt cx="2070100" cy="2933718"/>
          </a:xfrm>
        </p:grpSpPr>
        <p:sp>
          <p:nvSpPr>
            <p:cNvPr id="9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687985" y="1965118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503111" y="2556546"/>
            <a:ext cx="1413905" cy="1997924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610386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029039" y="2556546"/>
            <a:ext cx="1413905" cy="1997924"/>
            <a:chOff x="3709988" y="443215"/>
            <a:chExt cx="2070100" cy="2925159"/>
          </a:xfrm>
        </p:grpSpPr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5136314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9652" y="2556546"/>
            <a:ext cx="1413905" cy="1997924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66927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664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2" y="3828813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861686" y="1139369"/>
            <a:ext cx="2013077" cy="3684239"/>
            <a:chOff x="3489325" y="449263"/>
            <a:chExt cx="1663700" cy="3044825"/>
          </a:xfrm>
        </p:grpSpPr>
        <p:sp>
          <p:nvSpPr>
            <p:cNvPr id="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944271" y="19288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5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627424" y="2330025"/>
            <a:ext cx="1249963" cy="2287623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78542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13097" y="2331435"/>
            <a:ext cx="1249963" cy="2287623"/>
            <a:chOff x="3489325" y="449263"/>
            <a:chExt cx="1663700" cy="3044825"/>
          </a:xfrm>
        </p:grpSpPr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364215" y="282073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98405" y="2330025"/>
            <a:ext cx="1249963" cy="2287623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049523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163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54" grpId="0"/>
      <p:bldP spid="62" grpId="0"/>
      <p:bldP spid="29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4927731" y="1567852"/>
            <a:ext cx="1635795" cy="3289510"/>
            <a:chOff x="2802395" y="1411406"/>
            <a:chExt cx="1799374" cy="3618461"/>
          </a:xfrm>
        </p:grpSpPr>
        <p:sp>
          <p:nvSpPr>
            <p:cNvPr id="4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6818" y="1829699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30883" y="2732033"/>
            <a:ext cx="1285368" cy="1816295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726431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88640" y="2732033"/>
            <a:ext cx="1285368" cy="1816295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84188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01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52" grpId="0"/>
      <p:bldP spid="25" grpId="0"/>
      <p:bldP spid="39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790080" y="2589240"/>
            <a:ext cx="1136330" cy="2079657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34314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21157" y="2589240"/>
            <a:ext cx="1136330" cy="2079657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965391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107702" y="1547740"/>
            <a:ext cx="1619501" cy="3405188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241676" y="2028839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0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62" grpId="0"/>
      <p:bldP spid="29" grpId="0"/>
      <p:bldP spid="6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44301" y="410008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44310" y="721197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42500" y="273274"/>
            <a:ext cx="4247435" cy="3567294"/>
            <a:chOff x="1554163" y="1203325"/>
            <a:chExt cx="6840537" cy="5745163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41603" y="459106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93881" y="609580"/>
            <a:ext cx="5139396" cy="2947192"/>
            <a:chOff x="1573213" y="2011363"/>
            <a:chExt cx="6840537" cy="3922712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30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93066" y="918650"/>
            <a:ext cx="1338431" cy="2814205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005197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83734" y="918650"/>
            <a:ext cx="1338431" cy="2814205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5865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674402" y="918871"/>
            <a:ext cx="1338431" cy="2814205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86533" y="132260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06059" y="918650"/>
            <a:ext cx="1338431" cy="2814205"/>
            <a:chOff x="5348288" y="496888"/>
            <a:chExt cx="3155950" cy="6635750"/>
          </a:xfrm>
        </p:grpSpPr>
        <p:grpSp>
          <p:nvGrpSpPr>
            <p:cNvPr id="41" name="Group 4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8190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101200" y="918650"/>
            <a:ext cx="1338431" cy="2814205"/>
            <a:chOff x="5348288" y="496888"/>
            <a:chExt cx="3155950" cy="6635750"/>
          </a:xfrm>
        </p:grpSpPr>
        <p:grpSp>
          <p:nvGrpSpPr>
            <p:cNvPr id="51" name="Group 5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13331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  <p:bldP spid="29" grpId="0"/>
      <p:bldP spid="39" grpId="0"/>
      <p:bldP spid="49" grpId="0"/>
      <p:bldP spid="5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3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3143293" y="1099685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0178" y="2114157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269637" y="382137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7298" y="863236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7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8" grpId="0"/>
      <p:bldP spid="2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2"/>
            <a:ext cx="9144000" cy="34421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165288" y="690060"/>
            <a:ext cx="1487825" cy="2990464"/>
            <a:chOff x="4756181" y="1435219"/>
            <a:chExt cx="1800269" cy="3618461"/>
          </a:xfrm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117793" y="535431"/>
            <a:ext cx="1635795" cy="3289510"/>
            <a:chOff x="2802395" y="1411406"/>
            <a:chExt cx="1799374" cy="3618461"/>
          </a:xfrm>
        </p:grpSpPr>
        <p:sp>
          <p:nvSpPr>
            <p:cNvPr id="29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76880" y="797278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387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87933" y="429370"/>
            <a:ext cx="3861305" cy="3242995"/>
            <a:chOff x="1554163" y="1203325"/>
            <a:chExt cx="6840537" cy="5745163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59566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73757" y="1667574"/>
            <a:ext cx="1398957" cy="2075105"/>
            <a:chOff x="1463675" y="1554163"/>
            <a:chExt cx="2998788" cy="4448175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1859581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1006" y="2196408"/>
            <a:ext cx="755509" cy="158854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2417423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6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21" grpId="0"/>
      <p:bldP spid="31" grpId="0"/>
      <p:bldP spid="4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391201" y="609580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0262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38918" y="1508181"/>
            <a:ext cx="1106141" cy="2325789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32711" y="1841988"/>
            <a:ext cx="931493" cy="165983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1" grpId="0"/>
      <p:bldP spid="31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9698" y="718668"/>
            <a:ext cx="4220016" cy="2903371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71559" y="1034129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9071" y="908628"/>
            <a:ext cx="1632206" cy="2903371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56503" y="1207807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045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2495" y="241828"/>
            <a:ext cx="197497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5593" y="604793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52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783" y="270498"/>
            <a:ext cx="5106220" cy="3513079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1943" y="651269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216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76" y="487562"/>
            <a:ext cx="1955800" cy="3365500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920828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65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6405" y="330682"/>
            <a:ext cx="1835106" cy="3513079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09607" y="954883"/>
            <a:ext cx="1544832" cy="25842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56519" y="606085"/>
            <a:ext cx="2430882" cy="3117622"/>
            <a:chOff x="2852738" y="509588"/>
            <a:chExt cx="4737100" cy="6075362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34793" y="1084074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40" grpId="0" animBg="1"/>
      <p:bldP spid="3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5828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5828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45828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828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45828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6089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6089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56089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56089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56089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6349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349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6349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6349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6349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76610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76610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76610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76610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6610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4786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86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4786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786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4786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15047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5047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5047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5047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5047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25307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63" hasCustomPrompt="1"/>
          </p:nvPr>
        </p:nvSpPr>
        <p:spPr>
          <a:xfrm>
            <a:off x="25307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25307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65" hasCustomPrompt="1"/>
          </p:nvPr>
        </p:nvSpPr>
        <p:spPr>
          <a:xfrm>
            <a:off x="25307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66" hasCustomPrompt="1"/>
          </p:nvPr>
        </p:nvSpPr>
        <p:spPr>
          <a:xfrm>
            <a:off x="25307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67" hasCustomPrompt="1"/>
          </p:nvPr>
        </p:nvSpPr>
        <p:spPr>
          <a:xfrm>
            <a:off x="35568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68" hasCustomPrompt="1"/>
          </p:nvPr>
        </p:nvSpPr>
        <p:spPr>
          <a:xfrm>
            <a:off x="35568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69" hasCustomPrompt="1"/>
          </p:nvPr>
        </p:nvSpPr>
        <p:spPr>
          <a:xfrm>
            <a:off x="35568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70" hasCustomPrompt="1"/>
          </p:nvPr>
        </p:nvSpPr>
        <p:spPr>
          <a:xfrm>
            <a:off x="35568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71" hasCustomPrompt="1"/>
          </p:nvPr>
        </p:nvSpPr>
        <p:spPr>
          <a:xfrm>
            <a:off x="35568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581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14502" y="280593"/>
            <a:ext cx="2504821" cy="3549798"/>
            <a:chOff x="3709988" y="438935"/>
            <a:chExt cx="2070100" cy="2933718"/>
          </a:xfrm>
        </p:grpSpPr>
        <p:sp>
          <p:nvSpPr>
            <p:cNvPr id="11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80649" y="101478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90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6880" y="1733829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381034" y="1733829"/>
            <a:ext cx="1413905" cy="1997924"/>
            <a:chOff x="3709988" y="443215"/>
            <a:chExt cx="2070100" cy="2925159"/>
          </a:xfrm>
        </p:grpSpPr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22808" y="1733829"/>
            <a:ext cx="1413905" cy="1997924"/>
            <a:chOff x="3709988" y="443215"/>
            <a:chExt cx="2070100" cy="2925159"/>
          </a:xfrm>
        </p:grpSpPr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3421" y="1733829"/>
            <a:ext cx="1413905" cy="1997924"/>
            <a:chOff x="3709988" y="443215"/>
            <a:chExt cx="2070100" cy="2925159"/>
          </a:xfrm>
        </p:grpSpPr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865189" y="1733829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2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/>
      <p:bldP spid="29" grpId="0"/>
      <p:bldP spid="36" grpId="0"/>
      <p:bldP spid="43" grpId="0"/>
      <p:bldP spid="50" grpId="0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558707" y="187769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41292" y="9772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977345" y="1450094"/>
            <a:ext cx="1249963" cy="2287623"/>
            <a:chOff x="3489325" y="449263"/>
            <a:chExt cx="1663700" cy="3044825"/>
          </a:xfrm>
        </p:grpSpPr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8463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91671" y="1450094"/>
            <a:ext cx="1249963" cy="2287623"/>
            <a:chOff x="3489325" y="449263"/>
            <a:chExt cx="1663700" cy="3044825"/>
          </a:xfrm>
        </p:grpSpPr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42789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63018" y="1451504"/>
            <a:ext cx="1249963" cy="2287623"/>
            <a:chOff x="3489325" y="449263"/>
            <a:chExt cx="1663700" cy="3044825"/>
          </a:xfrm>
        </p:grpSpPr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14136" y="194079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3382" y="1450094"/>
            <a:ext cx="1249963" cy="2287623"/>
            <a:chOff x="3489325" y="449263"/>
            <a:chExt cx="1663700" cy="3044825"/>
          </a:xfrm>
        </p:grpSpPr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64500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348326" y="1450094"/>
            <a:ext cx="1249963" cy="2287623"/>
            <a:chOff x="3489325" y="449263"/>
            <a:chExt cx="1663700" cy="3044825"/>
          </a:xfrm>
        </p:grpSpPr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9444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614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7" grpId="0"/>
      <p:bldP spid="35" grpId="0"/>
      <p:bldP spid="43" grpId="0"/>
      <p:bldP spid="51" grpId="0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3765488" y="429349"/>
            <a:ext cx="1619501" cy="3405188"/>
            <a:chOff x="5348288" y="496888"/>
            <a:chExt cx="3155950" cy="6635750"/>
          </a:xfrm>
        </p:grpSpPr>
        <p:grpSp>
          <p:nvGrpSpPr>
            <p:cNvPr id="57" name="Group 56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93149" y="910448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5447271" y="1652861"/>
            <a:ext cx="1136330" cy="2079657"/>
            <a:chOff x="3489325" y="449263"/>
            <a:chExt cx="1663700" cy="3044825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1505" y="209745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2578714" y="1654271"/>
            <a:ext cx="1136330" cy="2079657"/>
            <a:chOff x="3489325" y="449263"/>
            <a:chExt cx="1663700" cy="3044825"/>
          </a:xfrm>
        </p:grpSpPr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22948" y="209886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  <p:bldP spid="73" grpId="0"/>
      <p:bldP spid="8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1513" y="54942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rgbClr val="36090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0600" y="81127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76990" y="1654043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2384265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464035" y="1654043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5571310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65" grpId="0"/>
      <p:bldP spid="22" grpId="0"/>
      <p:bldP spid="5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67999" y="1670707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68008" y="1981896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69901" y="1750463"/>
            <a:ext cx="4247435" cy="3567294"/>
            <a:chOff x="1554163" y="1203325"/>
            <a:chExt cx="6840537" cy="5745163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69004" y="193629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75833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93623" y="1777980"/>
            <a:ext cx="5139396" cy="2947192"/>
            <a:chOff x="1573213" y="2011363"/>
            <a:chExt cx="6840537" cy="3922712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042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4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849399"/>
            <a:ext cx="8312728" cy="78797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85823" y="2024430"/>
            <a:ext cx="1338431" cy="2814205"/>
            <a:chOff x="5348288" y="496888"/>
            <a:chExt cx="3155950" cy="6635750"/>
          </a:xfrm>
        </p:grpSpPr>
        <p:grpSp>
          <p:nvGrpSpPr>
            <p:cNvPr id="12" name="Group 1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97954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76491" y="2024430"/>
            <a:ext cx="1338431" cy="2814205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88622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7159" y="2024651"/>
            <a:ext cx="1338431" cy="281420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9290" y="242838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498816" y="2024430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0947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93957" y="2024430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06088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1" grpId="0"/>
      <p:bldP spid="31" grpId="0"/>
      <p:bldP spid="41" grpId="0"/>
      <p:bldP spid="51" grpId="0"/>
      <p:bldP spid="6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-806" y="265341"/>
            <a:ext cx="2502536" cy="7084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317" y="4878176"/>
            <a:ext cx="475382" cy="11193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4296" y="4862967"/>
            <a:ext cx="1059906" cy="149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500" b="1" dirty="0">
                <a:solidFill>
                  <a:schemeClr val="tx1"/>
                </a:solidFill>
                <a:latin typeface="Open Sans"/>
                <a:cs typeface="Open Sans"/>
              </a:rPr>
              <a:t>MHC-PMS – TEAM</a:t>
            </a:r>
            <a:r>
              <a:rPr lang="en-US" sz="500" b="1" baseline="0" dirty="0">
                <a:solidFill>
                  <a:schemeClr val="tx1"/>
                </a:solidFill>
                <a:latin typeface="Open Sans"/>
                <a:cs typeface="Open Sans"/>
              </a:rPr>
              <a:t> ORANGE</a:t>
            </a:r>
            <a:endParaRPr lang="en-US" sz="500" b="1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3616" y="4862583"/>
            <a:ext cx="274434" cy="150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70000"/>
              </a:lnSpc>
            </a:pPr>
            <a:fld id="{386B4344-649F-C745-A86B-93613093FF3C}" type="slidenum">
              <a:rPr lang="en-US" sz="500" b="1" smtClean="0">
                <a:solidFill>
                  <a:srgbClr val="FFFFFF"/>
                </a:solidFill>
                <a:latin typeface="Open Sans"/>
                <a:cs typeface="Open Sans"/>
              </a:rPr>
              <a:pPr algn="r">
                <a:lnSpc>
                  <a:spcPct val="70000"/>
                </a:lnSpc>
              </a:pPr>
              <a:t>‹Nr.›</a:t>
            </a:fld>
            <a:endParaRPr lang="en-US" sz="5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31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65" r:id="rId3"/>
    <p:sldLayoutId id="2147483659" r:id="rId4"/>
    <p:sldLayoutId id="2147483764" r:id="rId5"/>
    <p:sldLayoutId id="2147483660" r:id="rId6"/>
    <p:sldLayoutId id="2147483766" r:id="rId7"/>
    <p:sldLayoutId id="2147483658" r:id="rId8"/>
    <p:sldLayoutId id="2147483651" r:id="rId9"/>
    <p:sldLayoutId id="2147483661" r:id="rId10"/>
    <p:sldLayoutId id="2147483771" r:id="rId11"/>
    <p:sldLayoutId id="2147483694" r:id="rId12"/>
    <p:sldLayoutId id="2147483664" r:id="rId13"/>
    <p:sldLayoutId id="2147483652" r:id="rId14"/>
    <p:sldLayoutId id="2147483772" r:id="rId15"/>
    <p:sldLayoutId id="2147483773" r:id="rId16"/>
    <p:sldLayoutId id="2147483767" r:id="rId17"/>
    <p:sldLayoutId id="2147483769" r:id="rId18"/>
    <p:sldLayoutId id="2147483680" r:id="rId19"/>
    <p:sldLayoutId id="2147483768" r:id="rId20"/>
    <p:sldLayoutId id="2147483770" r:id="rId21"/>
    <p:sldLayoutId id="2147483788" r:id="rId22"/>
    <p:sldLayoutId id="2147483789" r:id="rId23"/>
    <p:sldLayoutId id="2147483679" r:id="rId24"/>
    <p:sldLayoutId id="2147483786" r:id="rId25"/>
    <p:sldLayoutId id="2147483667" r:id="rId26"/>
    <p:sldLayoutId id="2147483668" r:id="rId27"/>
    <p:sldLayoutId id="2147483670" r:id="rId28"/>
    <p:sldLayoutId id="2147483662" r:id="rId29"/>
    <p:sldLayoutId id="2147483784" r:id="rId30"/>
    <p:sldLayoutId id="2147483682" r:id="rId31"/>
    <p:sldLayoutId id="2147483785" r:id="rId32"/>
    <p:sldLayoutId id="2147483653" r:id="rId33"/>
    <p:sldLayoutId id="2147483663" r:id="rId34"/>
    <p:sldLayoutId id="2147483655" r:id="rId35"/>
    <p:sldLayoutId id="2147483666" r:id="rId36"/>
    <p:sldLayoutId id="2147483783" r:id="rId37"/>
    <p:sldLayoutId id="2147483669" r:id="rId38"/>
    <p:sldLayoutId id="2147483671" r:id="rId39"/>
    <p:sldLayoutId id="2147483676" r:id="rId40"/>
    <p:sldLayoutId id="2147483683" r:id="rId41"/>
    <p:sldLayoutId id="2147483681" r:id="rId42"/>
    <p:sldLayoutId id="2147483672" r:id="rId43"/>
    <p:sldLayoutId id="2147483781" r:id="rId44"/>
    <p:sldLayoutId id="2147483678" r:id="rId45"/>
    <p:sldLayoutId id="2147483665" r:id="rId46"/>
    <p:sldLayoutId id="2147483695" r:id="rId47"/>
    <p:sldLayoutId id="2147483690" r:id="rId48"/>
    <p:sldLayoutId id="2147483693" r:id="rId49"/>
    <p:sldLayoutId id="2147483697" r:id="rId50"/>
    <p:sldLayoutId id="2147483787" r:id="rId51"/>
    <p:sldLayoutId id="2147483698" r:id="rId52"/>
    <p:sldLayoutId id="2147483673" r:id="rId53"/>
    <p:sldLayoutId id="2147483674" r:id="rId54"/>
    <p:sldLayoutId id="2147483675" r:id="rId55"/>
    <p:sldLayoutId id="2147483752" r:id="rId56"/>
    <p:sldLayoutId id="2147483753" r:id="rId57"/>
    <p:sldLayoutId id="2147483755" r:id="rId58"/>
    <p:sldLayoutId id="2147483718" r:id="rId59"/>
    <p:sldLayoutId id="2147483717" r:id="rId60"/>
    <p:sldLayoutId id="2147483750" r:id="rId61"/>
    <p:sldLayoutId id="2147483748" r:id="rId62"/>
    <p:sldLayoutId id="2147483761" r:id="rId63"/>
    <p:sldLayoutId id="2147483751" r:id="rId64"/>
    <p:sldLayoutId id="2147483712" r:id="rId65"/>
    <p:sldLayoutId id="2147483759" r:id="rId66"/>
    <p:sldLayoutId id="2147483760" r:id="rId67"/>
    <p:sldLayoutId id="2147483749" r:id="rId68"/>
    <p:sldLayoutId id="2147483754" r:id="rId69"/>
    <p:sldLayoutId id="2147483713" r:id="rId70"/>
    <p:sldLayoutId id="2147483714" r:id="rId71"/>
    <p:sldLayoutId id="2147483715" r:id="rId72"/>
    <p:sldLayoutId id="2147483716" r:id="rId73"/>
    <p:sldLayoutId id="2147483779" r:id="rId74"/>
    <p:sldLayoutId id="2147483780" r:id="rId75"/>
    <p:sldLayoutId id="2147483732" r:id="rId76"/>
    <p:sldLayoutId id="2147483733" r:id="rId77"/>
    <p:sldLayoutId id="2147483734" r:id="rId78"/>
    <p:sldLayoutId id="2147483735" r:id="rId79"/>
    <p:sldLayoutId id="2147483736" r:id="rId80"/>
    <p:sldLayoutId id="2147483737" r:id="rId81"/>
    <p:sldLayoutId id="2147483739" r:id="rId82"/>
    <p:sldLayoutId id="2147483757" r:id="rId83"/>
    <p:sldLayoutId id="2147483738" r:id="rId84"/>
    <p:sldLayoutId id="2147483740" r:id="rId85"/>
    <p:sldLayoutId id="2147483741" r:id="rId86"/>
    <p:sldLayoutId id="2147483742" r:id="rId87"/>
    <p:sldLayoutId id="2147483756" r:id="rId88"/>
    <p:sldLayoutId id="2147483758" r:id="rId89"/>
    <p:sldLayoutId id="2147483743" r:id="rId90"/>
    <p:sldLayoutId id="2147483744" r:id="rId91"/>
    <p:sldLayoutId id="2147483704" r:id="rId92"/>
    <p:sldLayoutId id="2147483774" r:id="rId93"/>
    <p:sldLayoutId id="2147483745" r:id="rId94"/>
    <p:sldLayoutId id="2147483776" r:id="rId95"/>
    <p:sldLayoutId id="2147483727" r:id="rId96"/>
    <p:sldLayoutId id="2147483728" r:id="rId97"/>
    <p:sldLayoutId id="2147483729" r:id="rId98"/>
    <p:sldLayoutId id="2147483720" r:id="rId99"/>
    <p:sldLayoutId id="2147483763" r:id="rId100"/>
    <p:sldLayoutId id="2147483721" r:id="rId101"/>
    <p:sldLayoutId id="2147483725" r:id="rId102"/>
    <p:sldLayoutId id="2147483719" r:id="rId103"/>
    <p:sldLayoutId id="2147483705" r:id="rId104"/>
    <p:sldLayoutId id="2147483701" r:id="rId105"/>
    <p:sldLayoutId id="2147483730" r:id="rId106"/>
    <p:sldLayoutId id="2147483702" r:id="rId107"/>
    <p:sldLayoutId id="2147483703" r:id="rId108"/>
    <p:sldLayoutId id="2147483726" r:id="rId109"/>
    <p:sldLayoutId id="2147483722" r:id="rId110"/>
    <p:sldLayoutId id="2147483731" r:id="rId111"/>
    <p:sldLayoutId id="2147483723" r:id="rId112"/>
    <p:sldLayoutId id="2147483724" r:id="rId113"/>
    <p:sldLayoutId id="2147483777" r:id="rId114"/>
    <p:sldLayoutId id="2147483778" r:id="rId115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6286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858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430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425"/>
            <a:ext cx="9144000" cy="378811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388" y="2746248"/>
            <a:ext cx="85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 MODEL &amp; SEQUENCE DIAGRAM</a:t>
            </a:r>
            <a:endParaRPr lang="en-US" sz="28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9600" y="2498277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Open Sans"/>
                <a:cs typeface="Open Sans"/>
              </a:rPr>
              <a:t>Task 04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60122" y="1427143"/>
            <a:ext cx="807819" cy="807819"/>
            <a:chOff x="1975910" y="3247820"/>
            <a:chExt cx="340040" cy="340040"/>
          </a:xfrm>
          <a:solidFill>
            <a:srgbClr val="FFFFFF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1975910" y="3247820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060281" y="3439571"/>
              <a:ext cx="171298" cy="63918"/>
            </a:xfrm>
            <a:custGeom>
              <a:avLst/>
              <a:gdLst>
                <a:gd name="T0" fmla="*/ 34 w 67"/>
                <a:gd name="T1" fmla="*/ 17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7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60281" y="3406335"/>
              <a:ext cx="171298" cy="63918"/>
            </a:xfrm>
            <a:custGeom>
              <a:avLst/>
              <a:gdLst>
                <a:gd name="T0" fmla="*/ 34 w 67"/>
                <a:gd name="T1" fmla="*/ 18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8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060281" y="3332191"/>
              <a:ext cx="171298" cy="107380"/>
            </a:xfrm>
            <a:custGeom>
              <a:avLst/>
              <a:gdLst>
                <a:gd name="T0" fmla="*/ 0 w 67"/>
                <a:gd name="T1" fmla="*/ 21 h 42"/>
                <a:gd name="T2" fmla="*/ 34 w 67"/>
                <a:gd name="T3" fmla="*/ 42 h 42"/>
                <a:gd name="T4" fmla="*/ 67 w 67"/>
                <a:gd name="T5" fmla="*/ 21 h 42"/>
                <a:gd name="T6" fmla="*/ 34 w 67"/>
                <a:gd name="T7" fmla="*/ 0 h 42"/>
                <a:gd name="T8" fmla="*/ 0 w 67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">
                  <a:moveTo>
                    <a:pt x="0" y="21"/>
                  </a:moveTo>
                  <a:lnTo>
                    <a:pt x="34" y="42"/>
                  </a:lnTo>
                  <a:lnTo>
                    <a:pt x="67" y="21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A27E7612-F12A-4D96-89FC-D92F81CBC39E}"/>
              </a:ext>
            </a:extLst>
          </p:cNvPr>
          <p:cNvSpPr txBox="1"/>
          <p:nvPr/>
        </p:nvSpPr>
        <p:spPr>
          <a:xfrm>
            <a:off x="1868715" y="4682441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/>
                <a:cs typeface="Open Sans"/>
              </a:rPr>
              <a:t>Team Orange – Adrian Berger, Oliver Kunz, Fabian </a:t>
            </a:r>
            <a:r>
              <a:rPr lang="en-US" sz="1000" dirty="0" err="1">
                <a:latin typeface="Open Sans"/>
                <a:cs typeface="Open Sans"/>
              </a:rPr>
              <a:t>Küng</a:t>
            </a:r>
            <a:r>
              <a:rPr lang="en-US" sz="1000" dirty="0">
                <a:latin typeface="Open Sans"/>
                <a:cs typeface="Open Sans"/>
              </a:rPr>
              <a:t>, Lorenz </a:t>
            </a:r>
            <a:r>
              <a:rPr lang="en-US" sz="1000" dirty="0" err="1">
                <a:latin typeface="Open Sans"/>
                <a:cs typeface="Open Sans"/>
              </a:rPr>
              <a:t>Sieber</a:t>
            </a:r>
            <a:r>
              <a:rPr lang="en-US" sz="1000" dirty="0">
                <a:latin typeface="Open Sans"/>
                <a:cs typeface="Open Sans"/>
              </a:rPr>
              <a:t>, Jonas Herzog</a:t>
            </a:r>
          </a:p>
        </p:txBody>
      </p:sp>
    </p:spTree>
    <p:extLst>
      <p:ext uri="{BB962C8B-B14F-4D97-AF65-F5344CB8AC3E}">
        <p14:creationId xmlns:p14="http://schemas.microsoft.com/office/powerpoint/2010/main" val="3057186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INHALT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145144" y="1597089"/>
            <a:ext cx="3330272" cy="616836"/>
            <a:chOff x="555298" y="1384179"/>
            <a:chExt cx="3663299" cy="616836"/>
          </a:xfrm>
        </p:grpSpPr>
        <p:sp>
          <p:nvSpPr>
            <p:cNvPr id="21" name="TextBox 20"/>
            <p:cNvSpPr txBox="1"/>
            <p:nvPr/>
          </p:nvSpPr>
          <p:spPr>
            <a:xfrm>
              <a:off x="555298" y="1384179"/>
              <a:ext cx="3663299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DOMAIN MODEL					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33816" y="173499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36263" y="2013751"/>
            <a:ext cx="3330272" cy="352839"/>
            <a:chOff x="547158" y="1886941"/>
            <a:chExt cx="3663299" cy="35283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4399" y="2239780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7158" y="1886941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SEQUENCE DIAGRAM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136263" y="2432434"/>
            <a:ext cx="3330272" cy="352839"/>
            <a:chOff x="547158" y="2391724"/>
            <a:chExt cx="3663299" cy="35283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53354" y="274456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7158" y="2391724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20723" y="2841921"/>
            <a:ext cx="3330272" cy="354861"/>
            <a:chOff x="530877" y="2894486"/>
            <a:chExt cx="3663299" cy="35486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46276" y="3249347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0877" y="2894486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28124" y="3261600"/>
            <a:ext cx="3330272" cy="347658"/>
            <a:chOff x="539018" y="3414615"/>
            <a:chExt cx="3663299" cy="34765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5213" y="3762273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39018" y="3414615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8865" y="3679229"/>
            <a:ext cx="3330272" cy="341537"/>
            <a:chOff x="539019" y="3925519"/>
            <a:chExt cx="3663299" cy="34153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44399" y="4267056"/>
              <a:ext cx="3345072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9019" y="3925519"/>
              <a:ext cx="3663299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400"/>
                </a:spcBef>
              </a:pPr>
              <a:r>
                <a:rPr lang="en-US" sz="1200" b="1" dirty="0">
                  <a:latin typeface="Open Sans"/>
                  <a:cs typeface="Open San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76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7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0499" y="224550"/>
            <a:ext cx="3691699" cy="828339"/>
          </a:xfrm>
        </p:spPr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10" y="1190235"/>
            <a:ext cx="3805430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TITEL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b="1" dirty="0"/>
              <a:t>TITEL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P2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477647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SEQUENCE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767" y="252152"/>
            <a:ext cx="3691699" cy="828339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2842842-429D-4294-9A8E-BAA0A47DC837}"/>
              </a:ext>
            </a:extLst>
          </p:cNvPr>
          <p:cNvSpPr txBox="1">
            <a:spLocks/>
          </p:cNvSpPr>
          <p:nvPr/>
        </p:nvSpPr>
        <p:spPr>
          <a:xfrm>
            <a:off x="520910" y="1190235"/>
            <a:ext cx="8049776" cy="3327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05435939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 rot="16200000">
            <a:off x="3158381" y="1343128"/>
            <a:ext cx="2889831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18" y="1629091"/>
            <a:ext cx="7422093" cy="506779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7606" y="1122908"/>
            <a:ext cx="7423705" cy="565766"/>
          </a:xfrm>
        </p:spPr>
        <p:txBody>
          <a:bodyPr/>
          <a:lstStyle/>
          <a:p>
            <a:r>
              <a:rPr lang="en-US" sz="4000" b="1" dirty="0"/>
              <a:t>FRAGEN?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3945" y="2875658"/>
            <a:ext cx="881983" cy="881983"/>
            <a:chOff x="10031183" y="5922112"/>
            <a:chExt cx="340040" cy="340040"/>
          </a:xfrm>
          <a:solidFill>
            <a:srgbClr val="FFFFFF"/>
          </a:solidFill>
        </p:grpSpPr>
        <p:sp>
          <p:nvSpPr>
            <p:cNvPr id="22" name="Freeform 897"/>
            <p:cNvSpPr>
              <a:spLocks noEditPoints="1"/>
            </p:cNvSpPr>
            <p:nvPr/>
          </p:nvSpPr>
          <p:spPr bwMode="auto">
            <a:xfrm>
              <a:off x="10031183" y="5922112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98"/>
            <p:cNvSpPr>
              <a:spLocks noEditPoints="1"/>
            </p:cNvSpPr>
            <p:nvPr/>
          </p:nvSpPr>
          <p:spPr bwMode="auto">
            <a:xfrm>
              <a:off x="10118109" y="6029494"/>
              <a:ext cx="168742" cy="127834"/>
            </a:xfrm>
            <a:custGeom>
              <a:avLst/>
              <a:gdLst>
                <a:gd name="T0" fmla="*/ 33 w 66"/>
                <a:gd name="T1" fmla="*/ 0 h 50"/>
                <a:gd name="T2" fmla="*/ 0 w 66"/>
                <a:gd name="T3" fmla="*/ 50 h 50"/>
                <a:gd name="T4" fmla="*/ 66 w 66"/>
                <a:gd name="T5" fmla="*/ 50 h 50"/>
                <a:gd name="T6" fmla="*/ 33 w 66"/>
                <a:gd name="T7" fmla="*/ 0 h 50"/>
                <a:gd name="T8" fmla="*/ 33 w 66"/>
                <a:gd name="T9" fmla="*/ 25 h 50"/>
                <a:gd name="T10" fmla="*/ 29 w 66"/>
                <a:gd name="T11" fmla="*/ 29 h 50"/>
                <a:gd name="T12" fmla="*/ 25 w 66"/>
                <a:gd name="T13" fmla="*/ 21 h 50"/>
                <a:gd name="T14" fmla="*/ 33 w 66"/>
                <a:gd name="T15" fmla="*/ 8 h 50"/>
                <a:gd name="T16" fmla="*/ 41 w 66"/>
                <a:gd name="T17" fmla="*/ 21 h 50"/>
                <a:gd name="T18" fmla="*/ 37 w 66"/>
                <a:gd name="T19" fmla="*/ 21 h 50"/>
                <a:gd name="T20" fmla="*/ 33 w 66"/>
                <a:gd name="T2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0">
                  <a:moveTo>
                    <a:pt x="33" y="0"/>
                  </a:moveTo>
                  <a:lnTo>
                    <a:pt x="0" y="50"/>
                  </a:lnTo>
                  <a:lnTo>
                    <a:pt x="66" y="50"/>
                  </a:lnTo>
                  <a:lnTo>
                    <a:pt x="33" y="0"/>
                  </a:lnTo>
                  <a:close/>
                  <a:moveTo>
                    <a:pt x="33" y="25"/>
                  </a:moveTo>
                  <a:lnTo>
                    <a:pt x="29" y="29"/>
                  </a:lnTo>
                  <a:lnTo>
                    <a:pt x="25" y="21"/>
                  </a:lnTo>
                  <a:lnTo>
                    <a:pt x="33" y="8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8766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 rot="5400000">
            <a:off x="3013871" y="-780991"/>
            <a:ext cx="3178814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7898" y="3575381"/>
            <a:ext cx="7423705" cy="622343"/>
          </a:xfrm>
        </p:spPr>
        <p:txBody>
          <a:bodyPr/>
          <a:lstStyle/>
          <a:p>
            <a:r>
              <a:rPr lang="en-US" sz="4000" b="1" dirty="0"/>
              <a:t>DANKE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53945" y="1724146"/>
            <a:ext cx="881983" cy="881983"/>
            <a:chOff x="4207897" y="6369533"/>
            <a:chExt cx="340040" cy="340040"/>
          </a:xfrm>
          <a:solidFill>
            <a:srgbClr val="FFFFFF"/>
          </a:solidFill>
        </p:grpSpPr>
        <p:sp>
          <p:nvSpPr>
            <p:cNvPr id="13" name="Freeform 233"/>
            <p:cNvSpPr>
              <a:spLocks noEditPoints="1"/>
            </p:cNvSpPr>
            <p:nvPr/>
          </p:nvSpPr>
          <p:spPr bwMode="auto">
            <a:xfrm>
              <a:off x="4207897" y="6369533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9"/>
            <p:cNvSpPr>
              <a:spLocks noEditPoints="1"/>
            </p:cNvSpPr>
            <p:nvPr/>
          </p:nvSpPr>
          <p:spPr bwMode="auto">
            <a:xfrm>
              <a:off x="4302493" y="6453901"/>
              <a:ext cx="150845" cy="171298"/>
            </a:xfrm>
            <a:custGeom>
              <a:avLst/>
              <a:gdLst>
                <a:gd name="T0" fmla="*/ 59 w 59"/>
                <a:gd name="T1" fmla="*/ 25 h 67"/>
                <a:gd name="T2" fmla="*/ 59 w 59"/>
                <a:gd name="T3" fmla="*/ 17 h 67"/>
                <a:gd name="T4" fmla="*/ 54 w 59"/>
                <a:gd name="T5" fmla="*/ 15 h 67"/>
                <a:gd name="T6" fmla="*/ 29 w 59"/>
                <a:gd name="T7" fmla="*/ 0 h 67"/>
                <a:gd name="T8" fmla="*/ 5 w 59"/>
                <a:gd name="T9" fmla="*/ 15 h 67"/>
                <a:gd name="T10" fmla="*/ 0 w 59"/>
                <a:gd name="T11" fmla="*/ 17 h 67"/>
                <a:gd name="T12" fmla="*/ 0 w 59"/>
                <a:gd name="T13" fmla="*/ 25 h 67"/>
                <a:gd name="T14" fmla="*/ 0 w 59"/>
                <a:gd name="T15" fmla="*/ 50 h 67"/>
                <a:gd name="T16" fmla="*/ 22 w 59"/>
                <a:gd name="T17" fmla="*/ 62 h 67"/>
                <a:gd name="T18" fmla="*/ 26 w 59"/>
                <a:gd name="T19" fmla="*/ 64 h 67"/>
                <a:gd name="T20" fmla="*/ 29 w 59"/>
                <a:gd name="T21" fmla="*/ 67 h 67"/>
                <a:gd name="T22" fmla="*/ 29 w 59"/>
                <a:gd name="T23" fmla="*/ 67 h 67"/>
                <a:gd name="T24" fmla="*/ 37 w 59"/>
                <a:gd name="T25" fmla="*/ 62 h 67"/>
                <a:gd name="T26" fmla="*/ 59 w 59"/>
                <a:gd name="T27" fmla="*/ 50 h 67"/>
                <a:gd name="T28" fmla="*/ 59 w 59"/>
                <a:gd name="T29" fmla="*/ 25 h 67"/>
                <a:gd name="T30" fmla="*/ 29 w 59"/>
                <a:gd name="T31" fmla="*/ 8 h 67"/>
                <a:gd name="T32" fmla="*/ 47 w 59"/>
                <a:gd name="T33" fmla="*/ 19 h 67"/>
                <a:gd name="T34" fmla="*/ 29 w 59"/>
                <a:gd name="T35" fmla="*/ 29 h 67"/>
                <a:gd name="T36" fmla="*/ 12 w 59"/>
                <a:gd name="T37" fmla="*/ 19 h 67"/>
                <a:gd name="T38" fmla="*/ 29 w 59"/>
                <a:gd name="T39" fmla="*/ 8 h 67"/>
                <a:gd name="T40" fmla="*/ 8 w 59"/>
                <a:gd name="T41" fmla="*/ 46 h 67"/>
                <a:gd name="T42" fmla="*/ 8 w 59"/>
                <a:gd name="T43" fmla="*/ 25 h 67"/>
                <a:gd name="T44" fmla="*/ 25 w 59"/>
                <a:gd name="T45" fmla="*/ 35 h 67"/>
                <a:gd name="T46" fmla="*/ 25 w 59"/>
                <a:gd name="T47" fmla="*/ 56 h 67"/>
                <a:gd name="T48" fmla="*/ 8 w 59"/>
                <a:gd name="T49" fmla="*/ 46 h 67"/>
                <a:gd name="T50" fmla="*/ 34 w 59"/>
                <a:gd name="T51" fmla="*/ 56 h 67"/>
                <a:gd name="T52" fmla="*/ 34 w 59"/>
                <a:gd name="T53" fmla="*/ 35 h 67"/>
                <a:gd name="T54" fmla="*/ 51 w 59"/>
                <a:gd name="T55" fmla="*/ 25 h 67"/>
                <a:gd name="T56" fmla="*/ 51 w 59"/>
                <a:gd name="T57" fmla="*/ 46 h 67"/>
                <a:gd name="T58" fmla="*/ 34 w 59"/>
                <a:gd name="T5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67">
                  <a:moveTo>
                    <a:pt x="59" y="25"/>
                  </a:moveTo>
                  <a:lnTo>
                    <a:pt x="59" y="17"/>
                  </a:lnTo>
                  <a:lnTo>
                    <a:pt x="54" y="15"/>
                  </a:lnTo>
                  <a:lnTo>
                    <a:pt x="29" y="0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2" y="62"/>
                  </a:lnTo>
                  <a:lnTo>
                    <a:pt x="26" y="6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7" y="62"/>
                  </a:lnTo>
                  <a:lnTo>
                    <a:pt x="59" y="50"/>
                  </a:lnTo>
                  <a:lnTo>
                    <a:pt x="59" y="25"/>
                  </a:lnTo>
                  <a:close/>
                  <a:moveTo>
                    <a:pt x="29" y="8"/>
                  </a:moveTo>
                  <a:lnTo>
                    <a:pt x="47" y="19"/>
                  </a:lnTo>
                  <a:lnTo>
                    <a:pt x="29" y="29"/>
                  </a:lnTo>
                  <a:lnTo>
                    <a:pt x="12" y="19"/>
                  </a:lnTo>
                  <a:lnTo>
                    <a:pt x="29" y="8"/>
                  </a:lnTo>
                  <a:close/>
                  <a:moveTo>
                    <a:pt x="8" y="46"/>
                  </a:moveTo>
                  <a:lnTo>
                    <a:pt x="8" y="25"/>
                  </a:lnTo>
                  <a:lnTo>
                    <a:pt x="25" y="35"/>
                  </a:lnTo>
                  <a:lnTo>
                    <a:pt x="25" y="56"/>
                  </a:lnTo>
                  <a:lnTo>
                    <a:pt x="8" y="46"/>
                  </a:lnTo>
                  <a:close/>
                  <a:moveTo>
                    <a:pt x="34" y="56"/>
                  </a:moveTo>
                  <a:lnTo>
                    <a:pt x="34" y="35"/>
                  </a:lnTo>
                  <a:lnTo>
                    <a:pt x="51" y="25"/>
                  </a:lnTo>
                  <a:lnTo>
                    <a:pt x="51" y="46"/>
                  </a:lnTo>
                  <a:lnTo>
                    <a:pt x="3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977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903_Orange">
      <a:dk1>
        <a:srgbClr val="31373B"/>
      </a:dk1>
      <a:lt1>
        <a:sysClr val="window" lastClr="FFFFFF"/>
      </a:lt1>
      <a:dk2>
        <a:srgbClr val="31373B"/>
      </a:dk2>
      <a:lt2>
        <a:srgbClr val="FFFFFF"/>
      </a:lt2>
      <a:accent1>
        <a:srgbClr val="F59E00"/>
      </a:accent1>
      <a:accent2>
        <a:srgbClr val="F7A823"/>
      </a:accent2>
      <a:accent3>
        <a:srgbClr val="F9B242"/>
      </a:accent3>
      <a:accent4>
        <a:srgbClr val="FABC5D"/>
      </a:accent4>
      <a:accent5>
        <a:srgbClr val="FCC677"/>
      </a:accent5>
      <a:accent6>
        <a:srgbClr val="FDD08F"/>
      </a:accent6>
      <a:hlink>
        <a:srgbClr val="F59E00"/>
      </a:hlink>
      <a:folHlink>
        <a:srgbClr val="F59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Bildschirmpräsentation (16:9)</PresentationFormat>
  <Paragraphs>29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Open Sans</vt:lpstr>
      <vt:lpstr>Office Theme</vt:lpstr>
      <vt:lpstr>PowerPoint-Präsentation</vt:lpstr>
      <vt:lpstr>INHALT</vt:lpstr>
      <vt:lpstr>PowerPoint-Präsentation</vt:lpstr>
      <vt:lpstr>DOMAIN MODEL</vt:lpstr>
      <vt:lpstr>PowerPoint-Präsentation</vt:lpstr>
      <vt:lpstr>SEQUENCE DIAGRAM</vt:lpstr>
      <vt:lpstr>FRAGEN?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Tino Moser</cp:lastModifiedBy>
  <cp:revision>4190</cp:revision>
  <dcterms:created xsi:type="dcterms:W3CDTF">2014-10-02T10:08:59Z</dcterms:created>
  <dcterms:modified xsi:type="dcterms:W3CDTF">2020-04-20T14:42:47Z</dcterms:modified>
</cp:coreProperties>
</file>