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1332" r:id="rId3"/>
    <p:sldId id="1451" r:id="rId4"/>
    <p:sldId id="1455" r:id="rId5"/>
    <p:sldId id="1454" r:id="rId6"/>
    <p:sldId id="1469" r:id="rId7"/>
    <p:sldId id="1470" r:id="rId8"/>
    <p:sldId id="1471" r:id="rId9"/>
    <p:sldId id="309" r:id="rId10"/>
    <p:sldId id="31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924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388" y="2746248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 MODEL &amp; SEQUENCE DIAGRAM</a:t>
            </a:r>
            <a:endParaRPr lang="en-US" sz="28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Team Orange – 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INHALT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45144" y="1597089"/>
            <a:ext cx="3330272" cy="616836"/>
            <a:chOff x="555298" y="1384179"/>
            <a:chExt cx="3663299" cy="616836"/>
          </a:xfrm>
        </p:grpSpPr>
        <p:sp>
          <p:nvSpPr>
            <p:cNvPr id="21" name="TextBox 20"/>
            <p:cNvSpPr txBox="1"/>
            <p:nvPr/>
          </p:nvSpPr>
          <p:spPr>
            <a:xfrm>
              <a:off x="555298" y="1384179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DOMAIN MODEL					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33816" y="173499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36263" y="2013751"/>
            <a:ext cx="3330272" cy="352839"/>
            <a:chOff x="547158" y="1886941"/>
            <a:chExt cx="3663299" cy="35283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399" y="2239780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7158" y="1886941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SEQUENCE DIAGRAM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36263" y="2432434"/>
            <a:ext cx="3330272" cy="352839"/>
            <a:chOff x="547158" y="2391724"/>
            <a:chExt cx="3663299" cy="35283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53354" y="274456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7158" y="2391724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CLASS MODEL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0723" y="2841921"/>
            <a:ext cx="3330272" cy="354861"/>
            <a:chOff x="530877" y="2894486"/>
            <a:chExt cx="3663299" cy="35486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6276" y="3249347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0877" y="2894486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28124" y="3261600"/>
            <a:ext cx="3330272" cy="347658"/>
            <a:chOff x="539018" y="3414615"/>
            <a:chExt cx="3663299" cy="34765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5213" y="376227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39018" y="3414615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8865" y="3679229"/>
            <a:ext cx="3330272" cy="341537"/>
            <a:chOff x="539019" y="3925519"/>
            <a:chExt cx="3663299" cy="34153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44399" y="426705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9019" y="3925519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7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7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0499" y="224550"/>
            <a:ext cx="3691699" cy="828339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10" y="1190235"/>
            <a:ext cx="3805430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TITEL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TITEL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P2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477647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SEQUENCE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767" y="252152"/>
            <a:ext cx="3691699" cy="828339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10" y="1190235"/>
            <a:ext cx="8049776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05435939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CLASS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1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9595" y="252152"/>
            <a:ext cx="3691699" cy="828339"/>
          </a:xfrm>
        </p:spPr>
        <p:txBody>
          <a:bodyPr/>
          <a:lstStyle/>
          <a:p>
            <a:r>
              <a:rPr lang="en-US" dirty="0"/>
              <a:t>CLASS MODEL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10" y="1190235"/>
            <a:ext cx="8049776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85294266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Bildschirmpräsentation (16:9)</PresentationFormat>
  <Paragraphs>35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Open Sans</vt:lpstr>
      <vt:lpstr>Office Theme</vt:lpstr>
      <vt:lpstr>PowerPoint-Präsentation</vt:lpstr>
      <vt:lpstr>INHALT</vt:lpstr>
      <vt:lpstr>PowerPoint-Präsentation</vt:lpstr>
      <vt:lpstr>DOMAIN MODEL</vt:lpstr>
      <vt:lpstr>PowerPoint-Präsentation</vt:lpstr>
      <vt:lpstr>SEQUENCE DIAGRAM</vt:lpstr>
      <vt:lpstr>PowerPoint-Präsentation</vt:lpstr>
      <vt:lpstr>CLASS MODEL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4191</cp:revision>
  <dcterms:created xsi:type="dcterms:W3CDTF">2014-10-02T10:08:59Z</dcterms:created>
  <dcterms:modified xsi:type="dcterms:W3CDTF">2020-04-20T15:44:34Z</dcterms:modified>
</cp:coreProperties>
</file>