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8" r:id="rId2"/>
    <p:sldId id="1332" r:id="rId3"/>
    <p:sldId id="1424" r:id="rId4"/>
    <p:sldId id="1447" r:id="rId5"/>
    <p:sldId id="1451" r:id="rId6"/>
    <p:sldId id="1449" r:id="rId7"/>
    <p:sldId id="1450" r:id="rId8"/>
    <p:sldId id="1452" r:id="rId9"/>
    <p:sldId id="1453" r:id="rId10"/>
    <p:sldId id="309" r:id="rId11"/>
    <p:sldId id="31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6" autoAdjust="0"/>
    <p:restoredTop sz="94710" autoAdjust="0"/>
  </p:normalViewPr>
  <p:slideViewPr>
    <p:cSldViewPr snapToGrid="0" snapToObjects="1">
      <p:cViewPr varScale="1">
        <p:scale>
          <a:sx n="204" d="100"/>
          <a:sy n="204" d="100"/>
        </p:scale>
        <p:origin x="1086" y="162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9600" y="2746248"/>
            <a:ext cx="5406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Open Sans"/>
                <a:cs typeface="Open Sans"/>
              </a:rPr>
              <a:t>DESIGN </a:t>
            </a:r>
            <a:r>
              <a:rPr lang="en-US" sz="4000" dirty="0">
                <a:solidFill>
                  <a:srgbClr val="FFFFFF"/>
                </a:solidFill>
                <a:latin typeface="Open Sans"/>
                <a:cs typeface="Open Sans"/>
              </a:rPr>
              <a:t>THINKING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Team Orange – 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INHALT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45144" y="1597089"/>
            <a:ext cx="3330272" cy="350817"/>
            <a:chOff x="555298" y="1384179"/>
            <a:chExt cx="3663299" cy="350817"/>
          </a:xfrm>
        </p:grpSpPr>
        <p:sp>
          <p:nvSpPr>
            <p:cNvPr id="21" name="TextBox 20"/>
            <p:cNvSpPr txBox="1"/>
            <p:nvPr/>
          </p:nvSpPr>
          <p:spPr>
            <a:xfrm>
              <a:off x="555298" y="1384179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SCOPING					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33816" y="173499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36263" y="2013751"/>
            <a:ext cx="3330272" cy="616836"/>
            <a:chOff x="547158" y="1886941"/>
            <a:chExt cx="3663299" cy="61683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399" y="2239780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7158" y="1886941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RESEARCH &amp; INTERVIEW				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36263" y="2432434"/>
            <a:ext cx="3330272" cy="352839"/>
            <a:chOff x="547158" y="2391724"/>
            <a:chExt cx="3663299" cy="35283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53354" y="274456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7158" y="2391724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STORYBOARDS			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20723" y="2841921"/>
            <a:ext cx="3330272" cy="354861"/>
            <a:chOff x="530877" y="2894486"/>
            <a:chExt cx="3663299" cy="35486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46276" y="3249347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0877" y="2894486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PROTOTYPES				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28124" y="3261600"/>
            <a:ext cx="3330272" cy="347658"/>
            <a:chOff x="539018" y="3414615"/>
            <a:chExt cx="3663299" cy="34765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5213" y="376227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39018" y="3414615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					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8865" y="3679229"/>
            <a:ext cx="3330272" cy="341537"/>
            <a:chOff x="539019" y="3925519"/>
            <a:chExt cx="3663299" cy="34153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44399" y="426705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9019" y="3925519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7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3212" y="1533151"/>
            <a:ext cx="3648917" cy="2729283"/>
            <a:chOff x="653212" y="1533151"/>
            <a:chExt cx="3648917" cy="2729283"/>
          </a:xfrm>
        </p:grpSpPr>
        <p:sp>
          <p:nvSpPr>
            <p:cNvPr id="10" name="Rectangle 9"/>
            <p:cNvSpPr/>
            <p:nvPr/>
          </p:nvSpPr>
          <p:spPr>
            <a:xfrm>
              <a:off x="653212" y="1659010"/>
              <a:ext cx="3648917" cy="260342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2386" y="1533151"/>
              <a:ext cx="865309" cy="12922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600" dirty="0">
                <a:latin typeface="Georgia"/>
                <a:cs typeface="Georgia"/>
              </a:endParaRPr>
            </a:p>
          </p:txBody>
        </p:sp>
        <p:sp>
          <p:nvSpPr>
            <p:cNvPr id="12" name="Shape 397"/>
            <p:cNvSpPr/>
            <p:nvPr/>
          </p:nvSpPr>
          <p:spPr>
            <a:xfrm>
              <a:off x="1854254" y="1923058"/>
              <a:ext cx="2162126" cy="141147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Open Sans"/>
                  <a:cs typeface="Open Sans"/>
                </a:rPr>
                <a:t>PROJECT SCOPE</a:t>
              </a:r>
            </a:p>
            <a:p>
              <a:pPr>
                <a:lnSpc>
                  <a:spcPct val="150000"/>
                </a:lnSpc>
                <a:spcBef>
                  <a:spcPts val="38"/>
                </a:spcBef>
                <a:defRPr sz="1800"/>
              </a:pPr>
              <a:endParaRPr lang="en-US" sz="6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…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endParaRPr sz="8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09255" y="1533151"/>
            <a:ext cx="3648917" cy="2729283"/>
            <a:chOff x="4709255" y="1533151"/>
            <a:chExt cx="3648917" cy="2729283"/>
          </a:xfrm>
        </p:grpSpPr>
        <p:sp>
          <p:nvSpPr>
            <p:cNvPr id="14" name="Rectangle 13"/>
            <p:cNvSpPr/>
            <p:nvPr/>
          </p:nvSpPr>
          <p:spPr>
            <a:xfrm>
              <a:off x="4709255" y="1659010"/>
              <a:ext cx="3648917" cy="260342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08429" y="1533151"/>
              <a:ext cx="865309" cy="12922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600" dirty="0">
                <a:latin typeface="Georgia"/>
                <a:cs typeface="Georgia"/>
              </a:endParaRPr>
            </a:p>
          </p:txBody>
        </p:sp>
        <p:sp>
          <p:nvSpPr>
            <p:cNvPr id="16" name="Shape 397"/>
            <p:cNvSpPr/>
            <p:nvPr/>
          </p:nvSpPr>
          <p:spPr>
            <a:xfrm>
              <a:off x="5918254" y="1923058"/>
              <a:ext cx="2162126" cy="141147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Open Sans"/>
                  <a:cs typeface="Open Sans"/>
                </a:rPr>
                <a:t>OUT OF SCOPE</a:t>
              </a:r>
            </a:p>
            <a:p>
              <a:pPr>
                <a:lnSpc>
                  <a:spcPct val="150000"/>
                </a:lnSpc>
                <a:spcBef>
                  <a:spcPts val="38"/>
                </a:spcBef>
                <a:defRPr sz="1800"/>
              </a:pPr>
              <a:endParaRPr lang="en-US" sz="6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..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..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..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r>
                <a:rPr lang="en-US" sz="800" dirty="0">
                  <a:latin typeface="Open Sans"/>
                  <a:ea typeface="Open Sans"/>
                  <a:cs typeface="Open Sans"/>
                  <a:sym typeface="Open Sans"/>
                </a:rPr>
                <a:t>..</a:t>
              </a:r>
            </a:p>
            <a:p>
              <a:pPr marL="171450" indent="-171450">
                <a:lnSpc>
                  <a:spcPct val="150000"/>
                </a:lnSpc>
                <a:spcBef>
                  <a:spcPts val="38"/>
                </a:spcBef>
                <a:buFont typeface="Arial"/>
                <a:buChar char="•"/>
                <a:defRPr sz="1800"/>
              </a:pPr>
              <a:endParaRPr sz="8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47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416277" y="1322163"/>
            <a:ext cx="7344400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TITEL 1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000" b="1" dirty="0"/>
              <a:t>TITEL 2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000" b="1" dirty="0"/>
              <a:t>TITEL 3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19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440057"/>
            <a:ext cx="2915141" cy="4435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STORYBOARDS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7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STORYBOARD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E0B469-A0F8-48B8-A9CC-1FEFC637754F}"/>
              </a:ext>
            </a:extLst>
          </p:cNvPr>
          <p:cNvSpPr txBox="1">
            <a:spLocks/>
          </p:cNvSpPr>
          <p:nvPr/>
        </p:nvSpPr>
        <p:spPr>
          <a:xfrm>
            <a:off x="1503376" y="4180191"/>
            <a:ext cx="6133961" cy="506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/>
              <a:t>Kurze</a:t>
            </a:r>
            <a:r>
              <a:rPr lang="en-US" sz="800" dirty="0"/>
              <a:t> </a:t>
            </a:r>
            <a:r>
              <a:rPr lang="en-US" sz="800" dirty="0" err="1"/>
              <a:t>Beschreibung</a:t>
            </a:r>
            <a:r>
              <a:rPr lang="en-US" sz="800" dirty="0"/>
              <a:t> Storyboard.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44BE11-81AF-4CAC-957E-2307E680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" y="1155772"/>
            <a:ext cx="7610623" cy="29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9653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STORYBOARD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E0B469-A0F8-48B8-A9CC-1FEFC637754F}"/>
              </a:ext>
            </a:extLst>
          </p:cNvPr>
          <p:cNvSpPr txBox="1">
            <a:spLocks/>
          </p:cNvSpPr>
          <p:nvPr/>
        </p:nvSpPr>
        <p:spPr>
          <a:xfrm>
            <a:off x="1503376" y="4180191"/>
            <a:ext cx="6133961" cy="506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/>
              <a:t>Kurze</a:t>
            </a:r>
            <a:r>
              <a:rPr lang="en-US" sz="800" dirty="0"/>
              <a:t> </a:t>
            </a:r>
            <a:r>
              <a:rPr lang="en-US" sz="800" dirty="0" err="1"/>
              <a:t>Beschreibung</a:t>
            </a:r>
            <a:r>
              <a:rPr lang="en-US" sz="800" dirty="0"/>
              <a:t> Storyboard.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44BE11-81AF-4CAC-957E-2307E680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" y="1155772"/>
            <a:ext cx="7610623" cy="29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075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440057"/>
            <a:ext cx="2915141" cy="4435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PROTOTYPES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18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E0B469-A0F8-48B8-A9CC-1FEFC637754F}"/>
              </a:ext>
            </a:extLst>
          </p:cNvPr>
          <p:cNvSpPr txBox="1">
            <a:spLocks/>
          </p:cNvSpPr>
          <p:nvPr/>
        </p:nvSpPr>
        <p:spPr>
          <a:xfrm>
            <a:off x="1503376" y="4180191"/>
            <a:ext cx="6133961" cy="506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/>
              <a:t>Kurze</a:t>
            </a:r>
            <a:r>
              <a:rPr lang="en-US" sz="800" dirty="0"/>
              <a:t> </a:t>
            </a:r>
            <a:r>
              <a:rPr lang="en-US" sz="800" dirty="0" err="1"/>
              <a:t>Beschreibung</a:t>
            </a:r>
            <a:r>
              <a:rPr lang="en-US" sz="800" dirty="0"/>
              <a:t> Prototype.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44BE11-81AF-4CAC-957E-2307E680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" y="1155772"/>
            <a:ext cx="7610623" cy="29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2682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Bildschirmpräsentation (16:9)</PresentationFormat>
  <Paragraphs>44</Paragraphs>
  <Slides>11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Helvetica</vt:lpstr>
      <vt:lpstr>Open Sans</vt:lpstr>
      <vt:lpstr>Office Theme</vt:lpstr>
      <vt:lpstr>PowerPoint-Präsentation</vt:lpstr>
      <vt:lpstr>INHALT</vt:lpstr>
      <vt:lpstr>SCOPING</vt:lpstr>
      <vt:lpstr>RESEARCH</vt:lpstr>
      <vt:lpstr>PowerPoint-Präsentation</vt:lpstr>
      <vt:lpstr>STORYBOARD 1</vt:lpstr>
      <vt:lpstr>STORYBOARD 2</vt:lpstr>
      <vt:lpstr>PowerPoint-Präsentation</vt:lpstr>
      <vt:lpstr>PROTOTYPE 1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Tino Moser</cp:lastModifiedBy>
  <cp:revision>4170</cp:revision>
  <dcterms:created xsi:type="dcterms:W3CDTF">2014-10-02T10:08:59Z</dcterms:created>
  <dcterms:modified xsi:type="dcterms:W3CDTF">2020-03-23T07:15:43Z</dcterms:modified>
</cp:coreProperties>
</file>