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8" r:id="rId2"/>
    <p:sldId id="1332" r:id="rId3"/>
    <p:sldId id="1447" r:id="rId4"/>
    <p:sldId id="1465" r:id="rId5"/>
    <p:sldId id="1473" r:id="rId6"/>
    <p:sldId id="1474" r:id="rId7"/>
    <p:sldId id="1471" r:id="rId8"/>
    <p:sldId id="1472" r:id="rId9"/>
    <p:sldId id="309" r:id="rId10"/>
    <p:sldId id="311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239">
          <p15:clr>
            <a:srgbClr val="A4A3A4"/>
          </p15:clr>
        </p15:guide>
        <p15:guide id="4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56A2"/>
    <a:srgbClr val="47B0D3"/>
    <a:srgbClr val="92C83E"/>
    <a:srgbClr val="FEDE00"/>
    <a:srgbClr val="F89A2A"/>
    <a:srgbClr val="DC5151"/>
    <a:srgbClr val="F7ACBE"/>
    <a:srgbClr val="F59CB3"/>
    <a:srgbClr val="F48DA9"/>
    <a:srgbClr val="F27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63" autoAdjust="0"/>
    <p:restoredTop sz="94710" autoAdjust="0"/>
  </p:normalViewPr>
  <p:slideViewPr>
    <p:cSldViewPr snapToGrid="0" snapToObjects="1">
      <p:cViewPr varScale="1">
        <p:scale>
          <a:sx n="142" d="100"/>
          <a:sy n="142" d="100"/>
        </p:scale>
        <p:origin x="984" y="126"/>
      </p:cViewPr>
      <p:guideLst>
        <p:guide orient="horz" pos="1620"/>
        <p:guide pos="2880"/>
        <p:guide orient="horz" pos="323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FDE89-C194-D34D-83AA-9AFBD74DC4D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64ACF-CE2C-F94C-B805-C3C372F63E8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19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44254-16FB-144C-BC5D-E455B4ED216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E227F-9AD0-A849-A024-13C6262BDC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2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5613"/>
            <a:ext cx="7772400" cy="110251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9516" y="2914650"/>
            <a:ext cx="7744968" cy="1314450"/>
          </a:xfrm>
        </p:spPr>
        <p:txBody>
          <a:bodyPr/>
          <a:lstStyle>
            <a:lvl1pPr marL="0" indent="0" algn="ctr">
              <a:lnSpc>
                <a:spcPct val="12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954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48581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262360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83969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-48854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262087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572755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83696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-48308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2262633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884242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-49473" y="387167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2261468" y="387167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4572136" y="387167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6883077" y="387167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386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0" grpId="0"/>
      <p:bldP spid="21" grpId="0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mockup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266089" y="88892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64982" y="45308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81" name="Group 80"/>
          <p:cNvGrpSpPr/>
          <p:nvPr userDrawn="1"/>
        </p:nvGrpSpPr>
        <p:grpSpPr>
          <a:xfrm rot="5400000">
            <a:off x="3124024" y="2267116"/>
            <a:ext cx="1619501" cy="3405188"/>
            <a:chOff x="1665288" y="496888"/>
            <a:chExt cx="3155950" cy="6635750"/>
          </a:xfrm>
        </p:grpSpPr>
        <p:grpSp>
          <p:nvGrpSpPr>
            <p:cNvPr id="82" name="Group 81"/>
            <p:cNvGrpSpPr/>
            <p:nvPr/>
          </p:nvGrpSpPr>
          <p:grpSpPr>
            <a:xfrm>
              <a:off x="1711325" y="560388"/>
              <a:ext cx="3078163" cy="6540500"/>
              <a:chOff x="1711325" y="560388"/>
              <a:chExt cx="3078163" cy="6540500"/>
            </a:xfrm>
          </p:grpSpPr>
          <p:sp>
            <p:nvSpPr>
              <p:cNvPr id="84" name="Freeform 8"/>
              <p:cNvSpPr>
                <a:spLocks noChangeArrowheads="1"/>
              </p:cNvSpPr>
              <p:nvPr/>
            </p:nvSpPr>
            <p:spPr bwMode="auto">
              <a:xfrm>
                <a:off x="1711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Freeform 9"/>
              <p:cNvSpPr>
                <a:spLocks noChangeArrowheads="1"/>
              </p:cNvSpPr>
              <p:nvPr/>
            </p:nvSpPr>
            <p:spPr bwMode="auto">
              <a:xfrm>
                <a:off x="2963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6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6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E2E2E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Freeform 10"/>
              <p:cNvSpPr>
                <a:spLocks noChangeArrowheads="1"/>
              </p:cNvSpPr>
              <p:nvPr/>
            </p:nvSpPr>
            <p:spPr bwMode="auto">
              <a:xfrm>
                <a:off x="3144838" y="6534150"/>
                <a:ext cx="220662" cy="228600"/>
              </a:xfrm>
              <a:custGeom>
                <a:avLst/>
                <a:gdLst>
                  <a:gd name="T0" fmla="*/ 481 w 614"/>
                  <a:gd name="T1" fmla="*/ 634 h 635"/>
                  <a:gd name="T2" fmla="*/ 481 w 614"/>
                  <a:gd name="T3" fmla="*/ 634 h 635"/>
                  <a:gd name="T4" fmla="*/ 131 w 614"/>
                  <a:gd name="T5" fmla="*/ 634 h 635"/>
                  <a:gd name="T6" fmla="*/ 0 w 614"/>
                  <a:gd name="T7" fmla="*/ 503 h 635"/>
                  <a:gd name="T8" fmla="*/ 0 w 614"/>
                  <a:gd name="T9" fmla="*/ 131 h 635"/>
                  <a:gd name="T10" fmla="*/ 131 w 614"/>
                  <a:gd name="T11" fmla="*/ 0 h 635"/>
                  <a:gd name="T12" fmla="*/ 481 w 614"/>
                  <a:gd name="T13" fmla="*/ 0 h 635"/>
                  <a:gd name="T14" fmla="*/ 613 w 614"/>
                  <a:gd name="T15" fmla="*/ 131 h 635"/>
                  <a:gd name="T16" fmla="*/ 613 w 614"/>
                  <a:gd name="T17" fmla="*/ 503 h 635"/>
                  <a:gd name="T18" fmla="*/ 481 w 614"/>
                  <a:gd name="T19" fmla="*/ 634 h 635"/>
                  <a:gd name="T20" fmla="*/ 131 w 614"/>
                  <a:gd name="T21" fmla="*/ 44 h 635"/>
                  <a:gd name="T22" fmla="*/ 131 w 614"/>
                  <a:gd name="T23" fmla="*/ 44 h 635"/>
                  <a:gd name="T24" fmla="*/ 44 w 614"/>
                  <a:gd name="T25" fmla="*/ 131 h 635"/>
                  <a:gd name="T26" fmla="*/ 44 w 614"/>
                  <a:gd name="T27" fmla="*/ 503 h 635"/>
                  <a:gd name="T28" fmla="*/ 131 w 614"/>
                  <a:gd name="T29" fmla="*/ 568 h 635"/>
                  <a:gd name="T30" fmla="*/ 481 w 614"/>
                  <a:gd name="T31" fmla="*/ 568 h 635"/>
                  <a:gd name="T32" fmla="*/ 547 w 614"/>
                  <a:gd name="T33" fmla="*/ 503 h 635"/>
                  <a:gd name="T34" fmla="*/ 547 w 614"/>
                  <a:gd name="T35" fmla="*/ 131 h 635"/>
                  <a:gd name="T36" fmla="*/ 481 w 614"/>
                  <a:gd name="T37" fmla="*/ 44 h 635"/>
                  <a:gd name="T38" fmla="*/ 131 w 614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4" h="635">
                    <a:moveTo>
                      <a:pt x="481" y="634"/>
                    </a:moveTo>
                    <a:lnTo>
                      <a:pt x="481" y="634"/>
                    </a:lnTo>
                    <a:cubicBezTo>
                      <a:pt x="131" y="634"/>
                      <a:pt x="131" y="634"/>
                      <a:pt x="131" y="634"/>
                    </a:cubicBezTo>
                    <a:cubicBezTo>
                      <a:pt x="44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4" y="0"/>
                      <a:pt x="131" y="0"/>
                    </a:cubicBezTo>
                    <a:cubicBezTo>
                      <a:pt x="481" y="0"/>
                      <a:pt x="481" y="0"/>
                      <a:pt x="481" y="0"/>
                    </a:cubicBezTo>
                    <a:cubicBezTo>
                      <a:pt x="547" y="0"/>
                      <a:pt x="613" y="44"/>
                      <a:pt x="613" y="131"/>
                    </a:cubicBezTo>
                    <a:cubicBezTo>
                      <a:pt x="613" y="503"/>
                      <a:pt x="613" y="503"/>
                      <a:pt x="613" y="503"/>
                    </a:cubicBezTo>
                    <a:cubicBezTo>
                      <a:pt x="613" y="568"/>
                      <a:pt x="547" y="634"/>
                      <a:pt x="481" y="634"/>
                    </a:cubicBezTo>
                    <a:close/>
                    <a:moveTo>
                      <a:pt x="131" y="44"/>
                    </a:moveTo>
                    <a:lnTo>
                      <a:pt x="131" y="44"/>
                    </a:lnTo>
                    <a:cubicBezTo>
                      <a:pt x="88" y="44"/>
                      <a:pt x="44" y="88"/>
                      <a:pt x="44" y="131"/>
                    </a:cubicBezTo>
                    <a:cubicBezTo>
                      <a:pt x="44" y="503"/>
                      <a:pt x="44" y="503"/>
                      <a:pt x="44" y="503"/>
                    </a:cubicBezTo>
                    <a:cubicBezTo>
                      <a:pt x="44" y="547"/>
                      <a:pt x="88" y="568"/>
                      <a:pt x="131" y="568"/>
                    </a:cubicBezTo>
                    <a:cubicBezTo>
                      <a:pt x="481" y="568"/>
                      <a:pt x="481" y="568"/>
                      <a:pt x="481" y="568"/>
                    </a:cubicBezTo>
                    <a:cubicBezTo>
                      <a:pt x="525" y="568"/>
                      <a:pt x="547" y="547"/>
                      <a:pt x="547" y="503"/>
                    </a:cubicBezTo>
                    <a:cubicBezTo>
                      <a:pt x="547" y="131"/>
                      <a:pt x="547" y="131"/>
                      <a:pt x="547" y="131"/>
                    </a:cubicBezTo>
                    <a:cubicBezTo>
                      <a:pt x="547" y="88"/>
                      <a:pt x="525" y="44"/>
                      <a:pt x="481" y="44"/>
                    </a:cubicBezTo>
                    <a:cubicBezTo>
                      <a:pt x="131" y="44"/>
                      <a:pt x="131" y="44"/>
                      <a:pt x="131" y="44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12"/>
              <p:cNvSpPr>
                <a:spLocks noChangeArrowheads="1"/>
              </p:cNvSpPr>
              <p:nvPr/>
            </p:nvSpPr>
            <p:spPr bwMode="auto">
              <a:xfrm>
                <a:off x="3009900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1" y="0"/>
                      <a:pt x="1355" y="22"/>
                      <a:pt x="1355" y="66"/>
                    </a:cubicBezTo>
                    <a:cubicBezTo>
                      <a:pt x="1355" y="109"/>
                      <a:pt x="1311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13"/>
              <p:cNvSpPr>
                <a:spLocks noChangeArrowheads="1"/>
              </p:cNvSpPr>
              <p:nvPr/>
            </p:nvSpPr>
            <p:spPr bwMode="auto">
              <a:xfrm>
                <a:off x="3206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5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5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14"/>
              <p:cNvSpPr>
                <a:spLocks noChangeArrowheads="1"/>
              </p:cNvSpPr>
              <p:nvPr/>
            </p:nvSpPr>
            <p:spPr bwMode="auto">
              <a:xfrm>
                <a:off x="1900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3" name="Freeform 11"/>
            <p:cNvSpPr>
              <a:spLocks noChangeArrowheads="1"/>
            </p:cNvSpPr>
            <p:nvPr/>
          </p:nvSpPr>
          <p:spPr bwMode="auto">
            <a:xfrm>
              <a:off x="1665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0 w 8768"/>
                <a:gd name="T7" fmla="*/ 87 h 18431"/>
                <a:gd name="T8" fmla="*/ 7280 w 8768"/>
                <a:gd name="T9" fmla="*/ 43 h 18431"/>
                <a:gd name="T10" fmla="*/ 7259 w 8768"/>
                <a:gd name="T11" fmla="*/ 0 h 18431"/>
                <a:gd name="T12" fmla="*/ 5903 w 8768"/>
                <a:gd name="T13" fmla="*/ 0 h 18431"/>
                <a:gd name="T14" fmla="*/ 5859 w 8768"/>
                <a:gd name="T15" fmla="*/ 43 h 18431"/>
                <a:gd name="T16" fmla="*/ 5859 w 8768"/>
                <a:gd name="T17" fmla="*/ 87 h 18431"/>
                <a:gd name="T18" fmla="*/ 1268 w 8768"/>
                <a:gd name="T19" fmla="*/ 87 h 18431"/>
                <a:gd name="T20" fmla="*/ 43 w 8768"/>
                <a:gd name="T21" fmla="*/ 1312 h 18431"/>
                <a:gd name="T22" fmla="*/ 43 w 8768"/>
                <a:gd name="T23" fmla="*/ 2602 h 18431"/>
                <a:gd name="T24" fmla="*/ 43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3 w 8768"/>
                <a:gd name="T31" fmla="*/ 3432 h 18431"/>
                <a:gd name="T32" fmla="*/ 43 w 8768"/>
                <a:gd name="T33" fmla="*/ 3432 h 18431"/>
                <a:gd name="T34" fmla="*/ 43 w 8768"/>
                <a:gd name="T35" fmla="*/ 3761 h 18431"/>
                <a:gd name="T36" fmla="*/ 43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3 w 8768"/>
                <a:gd name="T43" fmla="*/ 4963 h 18431"/>
                <a:gd name="T44" fmla="*/ 43 w 8768"/>
                <a:gd name="T45" fmla="*/ 4963 h 18431"/>
                <a:gd name="T46" fmla="*/ 43 w 8768"/>
                <a:gd name="T47" fmla="*/ 5269 h 18431"/>
                <a:gd name="T48" fmla="*/ 43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3 w 8768"/>
                <a:gd name="T55" fmla="*/ 6493 h 18431"/>
                <a:gd name="T56" fmla="*/ 43 w 8768"/>
                <a:gd name="T57" fmla="*/ 6493 h 18431"/>
                <a:gd name="T58" fmla="*/ 43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0" y="87"/>
                    <a:pt x="7280" y="87"/>
                    <a:pt x="7280" y="87"/>
                  </a:cubicBezTo>
                  <a:cubicBezTo>
                    <a:pt x="7280" y="43"/>
                    <a:pt x="7280" y="43"/>
                    <a:pt x="7280" y="43"/>
                  </a:cubicBezTo>
                  <a:cubicBezTo>
                    <a:pt x="7280" y="22"/>
                    <a:pt x="7280" y="0"/>
                    <a:pt x="7259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59" y="22"/>
                    <a:pt x="5859" y="43"/>
                  </a:cubicBezTo>
                  <a:cubicBezTo>
                    <a:pt x="5859" y="87"/>
                    <a:pt x="5859" y="87"/>
                    <a:pt x="5859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3" y="590"/>
                    <a:pt x="43" y="1312"/>
                  </a:cubicBezTo>
                  <a:cubicBezTo>
                    <a:pt x="43" y="2602"/>
                    <a:pt x="43" y="2602"/>
                    <a:pt x="43" y="2602"/>
                  </a:cubicBezTo>
                  <a:lnTo>
                    <a:pt x="43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3" y="3432"/>
                  </a:cubicBezTo>
                  <a:lnTo>
                    <a:pt x="43" y="3432"/>
                  </a:lnTo>
                  <a:cubicBezTo>
                    <a:pt x="43" y="3761"/>
                    <a:pt x="43" y="3761"/>
                    <a:pt x="43" y="3761"/>
                  </a:cubicBezTo>
                  <a:lnTo>
                    <a:pt x="43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3" y="4963"/>
                  </a:cubicBezTo>
                  <a:lnTo>
                    <a:pt x="43" y="4963"/>
                  </a:lnTo>
                  <a:cubicBezTo>
                    <a:pt x="43" y="5269"/>
                    <a:pt x="43" y="5269"/>
                    <a:pt x="43" y="5269"/>
                  </a:cubicBezTo>
                  <a:lnTo>
                    <a:pt x="43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3" y="6493"/>
                  </a:cubicBezTo>
                  <a:lnTo>
                    <a:pt x="43" y="6493"/>
                  </a:lnTo>
                  <a:cubicBezTo>
                    <a:pt x="43" y="17206"/>
                    <a:pt x="43" y="17206"/>
                    <a:pt x="43" y="17206"/>
                  </a:cubicBezTo>
                  <a:cubicBezTo>
                    <a:pt x="43" y="17883"/>
                    <a:pt x="590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720909" y="3281588"/>
            <a:ext cx="2427623" cy="138439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91" name="Group 90"/>
          <p:cNvGrpSpPr/>
          <p:nvPr userDrawn="1"/>
        </p:nvGrpSpPr>
        <p:grpSpPr>
          <a:xfrm>
            <a:off x="5250368" y="1549568"/>
            <a:ext cx="1619501" cy="3405188"/>
            <a:chOff x="5348288" y="496888"/>
            <a:chExt cx="3155950" cy="6635750"/>
          </a:xfrm>
        </p:grpSpPr>
        <p:grpSp>
          <p:nvGrpSpPr>
            <p:cNvPr id="92" name="Group 91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94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3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2629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0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378029" y="2030667"/>
            <a:ext cx="1363799" cy="243016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936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90" grpId="0"/>
      <p:bldP spid="100" grpId="0"/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3079396" y="1894619"/>
            <a:ext cx="1487825" cy="2990464"/>
            <a:chOff x="4756181" y="1435219"/>
            <a:chExt cx="1800269" cy="3618461"/>
          </a:xfrm>
        </p:grpSpPr>
        <p:sp>
          <p:nvSpPr>
            <p:cNvPr id="20" name="Freeform 11"/>
            <p:cNvSpPr>
              <a:spLocks noChangeArrowheads="1"/>
            </p:cNvSpPr>
            <p:nvPr/>
          </p:nvSpPr>
          <p:spPr bwMode="auto">
            <a:xfrm>
              <a:off x="4761558" y="1435219"/>
              <a:ext cx="1791308" cy="3618461"/>
            </a:xfrm>
            <a:custGeom>
              <a:avLst/>
              <a:gdLst>
                <a:gd name="T0" fmla="*/ 0 w 8813"/>
                <a:gd name="T1" fmla="*/ 787 h 17805"/>
                <a:gd name="T2" fmla="*/ 0 w 8813"/>
                <a:gd name="T3" fmla="*/ 787 h 17805"/>
                <a:gd name="T4" fmla="*/ 14 w 8813"/>
                <a:gd name="T5" fmla="*/ 16806 h 17805"/>
                <a:gd name="T6" fmla="*/ 844 w 8813"/>
                <a:gd name="T7" fmla="*/ 17453 h 17805"/>
                <a:gd name="T8" fmla="*/ 8277 w 8813"/>
                <a:gd name="T9" fmla="*/ 17397 h 17805"/>
                <a:gd name="T10" fmla="*/ 8783 w 8813"/>
                <a:gd name="T11" fmla="*/ 16708 h 17805"/>
                <a:gd name="T12" fmla="*/ 8783 w 8813"/>
                <a:gd name="T13" fmla="*/ 787 h 17805"/>
                <a:gd name="T14" fmla="*/ 8123 w 8813"/>
                <a:gd name="T15" fmla="*/ 183 h 17805"/>
                <a:gd name="T16" fmla="*/ 6127 w 8813"/>
                <a:gd name="T17" fmla="*/ 29 h 17805"/>
                <a:gd name="T18" fmla="*/ 5959 w 8813"/>
                <a:gd name="T19" fmla="*/ 113 h 17805"/>
                <a:gd name="T20" fmla="*/ 5762 w 8813"/>
                <a:gd name="T21" fmla="*/ 15 h 17805"/>
                <a:gd name="T22" fmla="*/ 4554 w 8813"/>
                <a:gd name="T23" fmla="*/ 0 h 17805"/>
                <a:gd name="T24" fmla="*/ 478 w 8813"/>
                <a:gd name="T25" fmla="*/ 254 h 17805"/>
                <a:gd name="T26" fmla="*/ 0 w 8813"/>
                <a:gd name="T27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13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14" y="17186"/>
                    <a:pt x="422" y="17368"/>
                    <a:pt x="844" y="17453"/>
                  </a:cubicBezTo>
                  <a:cubicBezTo>
                    <a:pt x="2207" y="17705"/>
                    <a:pt x="6788" y="17804"/>
                    <a:pt x="8277" y="17397"/>
                  </a:cubicBezTo>
                  <a:cubicBezTo>
                    <a:pt x="8812" y="17242"/>
                    <a:pt x="8783" y="16764"/>
                    <a:pt x="8783" y="16708"/>
                  </a:cubicBezTo>
                  <a:cubicBezTo>
                    <a:pt x="8783" y="16624"/>
                    <a:pt x="8783" y="787"/>
                    <a:pt x="8783" y="787"/>
                  </a:cubicBezTo>
                  <a:cubicBezTo>
                    <a:pt x="8783" y="787"/>
                    <a:pt x="8812" y="338"/>
                    <a:pt x="8123" y="183"/>
                  </a:cubicBezTo>
                  <a:cubicBezTo>
                    <a:pt x="8123" y="183"/>
                    <a:pt x="7448" y="85"/>
                    <a:pt x="6127" y="29"/>
                  </a:cubicBezTo>
                  <a:cubicBezTo>
                    <a:pt x="6071" y="29"/>
                    <a:pt x="6043" y="127"/>
                    <a:pt x="5959" y="113"/>
                  </a:cubicBezTo>
                  <a:cubicBezTo>
                    <a:pt x="5846" y="113"/>
                    <a:pt x="5832" y="15"/>
                    <a:pt x="5762" y="15"/>
                  </a:cubicBezTo>
                  <a:cubicBezTo>
                    <a:pt x="5397" y="0"/>
                    <a:pt x="5003" y="0"/>
                    <a:pt x="4554" y="0"/>
                  </a:cubicBezTo>
                  <a:cubicBezTo>
                    <a:pt x="2221" y="0"/>
                    <a:pt x="1349" y="71"/>
                    <a:pt x="478" y="254"/>
                  </a:cubicBezTo>
                  <a:cubicBezTo>
                    <a:pt x="281" y="282"/>
                    <a:pt x="0" y="521"/>
                    <a:pt x="0" y="787"/>
                  </a:cubicBezTo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 noChangeArrowheads="1"/>
            </p:cNvSpPr>
            <p:nvPr/>
          </p:nvSpPr>
          <p:spPr bwMode="auto">
            <a:xfrm>
              <a:off x="4984687" y="1644011"/>
              <a:ext cx="343207" cy="345895"/>
            </a:xfrm>
            <a:custGeom>
              <a:avLst/>
              <a:gdLst>
                <a:gd name="T0" fmla="*/ 1687 w 1688"/>
                <a:gd name="T1" fmla="*/ 843 h 1701"/>
                <a:gd name="T2" fmla="*/ 1687 w 1688"/>
                <a:gd name="T3" fmla="*/ 843 h 1701"/>
                <a:gd name="T4" fmla="*/ 843 w 1688"/>
                <a:gd name="T5" fmla="*/ 1700 h 1701"/>
                <a:gd name="T6" fmla="*/ 0 w 1688"/>
                <a:gd name="T7" fmla="*/ 843 h 1701"/>
                <a:gd name="T8" fmla="*/ 843 w 1688"/>
                <a:gd name="T9" fmla="*/ 0 h 1701"/>
                <a:gd name="T10" fmla="*/ 1687 w 1688"/>
                <a:gd name="T11" fmla="*/ 843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701">
                  <a:moveTo>
                    <a:pt x="1687" y="843"/>
                  </a:moveTo>
                  <a:lnTo>
                    <a:pt x="1687" y="843"/>
                  </a:lnTo>
                  <a:cubicBezTo>
                    <a:pt x="1687" y="1320"/>
                    <a:pt x="1308" y="1700"/>
                    <a:pt x="843" y="1700"/>
                  </a:cubicBezTo>
                  <a:cubicBezTo>
                    <a:pt x="380" y="1700"/>
                    <a:pt x="0" y="1320"/>
                    <a:pt x="0" y="843"/>
                  </a:cubicBezTo>
                  <a:cubicBezTo>
                    <a:pt x="0" y="379"/>
                    <a:pt x="380" y="0"/>
                    <a:pt x="843" y="0"/>
                  </a:cubicBezTo>
                  <a:cubicBezTo>
                    <a:pt x="1308" y="0"/>
                    <a:pt x="1687" y="379"/>
                    <a:pt x="1687" y="843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B81F2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 noChangeArrowheads="1"/>
            </p:cNvSpPr>
            <p:nvPr/>
          </p:nvSpPr>
          <p:spPr bwMode="auto">
            <a:xfrm>
              <a:off x="5104764" y="1766777"/>
              <a:ext cx="103052" cy="100363"/>
            </a:xfrm>
            <a:custGeom>
              <a:avLst/>
              <a:gdLst>
                <a:gd name="T0" fmla="*/ 0 w 507"/>
                <a:gd name="T1" fmla="*/ 239 h 493"/>
                <a:gd name="T2" fmla="*/ 0 w 507"/>
                <a:gd name="T3" fmla="*/ 239 h 493"/>
                <a:gd name="T4" fmla="*/ 252 w 507"/>
                <a:gd name="T5" fmla="*/ 492 h 493"/>
                <a:gd name="T6" fmla="*/ 506 w 507"/>
                <a:gd name="T7" fmla="*/ 239 h 493"/>
                <a:gd name="T8" fmla="*/ 252 w 507"/>
                <a:gd name="T9" fmla="*/ 0 h 493"/>
                <a:gd name="T10" fmla="*/ 0 w 507"/>
                <a:gd name="T11" fmla="*/ 23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3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2"/>
                    <a:pt x="252" y="492"/>
                  </a:cubicBezTo>
                  <a:cubicBezTo>
                    <a:pt x="393" y="492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A1161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 noChangeArrowheads="1"/>
            </p:cNvSpPr>
            <p:nvPr/>
          </p:nvSpPr>
          <p:spPr bwMode="auto">
            <a:xfrm>
              <a:off x="5104764" y="1766777"/>
              <a:ext cx="103052" cy="100363"/>
            </a:xfrm>
            <a:custGeom>
              <a:avLst/>
              <a:gdLst>
                <a:gd name="T0" fmla="*/ 0 w 507"/>
                <a:gd name="T1" fmla="*/ 239 h 493"/>
                <a:gd name="T2" fmla="*/ 0 w 507"/>
                <a:gd name="T3" fmla="*/ 239 h 493"/>
                <a:gd name="T4" fmla="*/ 252 w 507"/>
                <a:gd name="T5" fmla="*/ 492 h 493"/>
                <a:gd name="T6" fmla="*/ 506 w 507"/>
                <a:gd name="T7" fmla="*/ 239 h 493"/>
                <a:gd name="T8" fmla="*/ 252 w 507"/>
                <a:gd name="T9" fmla="*/ 0 h 493"/>
                <a:gd name="T10" fmla="*/ 0 w 507"/>
                <a:gd name="T11" fmla="*/ 23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3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2"/>
                    <a:pt x="252" y="492"/>
                  </a:cubicBezTo>
                  <a:cubicBezTo>
                    <a:pt x="393" y="492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noFill/>
            <a:ln w="15120" cap="flat">
              <a:solidFill>
                <a:srgbClr val="1E1E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7"/>
            <p:cNvSpPr>
              <a:spLocks noChangeArrowheads="1"/>
            </p:cNvSpPr>
            <p:nvPr/>
          </p:nvSpPr>
          <p:spPr bwMode="auto">
            <a:xfrm>
              <a:off x="5104764" y="2032919"/>
              <a:ext cx="103052" cy="100363"/>
            </a:xfrm>
            <a:custGeom>
              <a:avLst/>
              <a:gdLst>
                <a:gd name="T0" fmla="*/ 0 w 507"/>
                <a:gd name="T1" fmla="*/ 239 h 492"/>
                <a:gd name="T2" fmla="*/ 0 w 507"/>
                <a:gd name="T3" fmla="*/ 239 h 492"/>
                <a:gd name="T4" fmla="*/ 252 w 507"/>
                <a:gd name="T5" fmla="*/ 491 h 492"/>
                <a:gd name="T6" fmla="*/ 506 w 507"/>
                <a:gd name="T7" fmla="*/ 239 h 492"/>
                <a:gd name="T8" fmla="*/ 252 w 507"/>
                <a:gd name="T9" fmla="*/ 0 h 492"/>
                <a:gd name="T10" fmla="*/ 0 w 507"/>
                <a:gd name="T11" fmla="*/ 239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2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1"/>
                    <a:pt x="252" y="491"/>
                  </a:cubicBezTo>
                  <a:cubicBezTo>
                    <a:pt x="393" y="491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solidFill>
              <a:srgbClr val="1A171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1E1E1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19"/>
            <p:cNvSpPr>
              <a:spLocks noChangeArrowheads="1"/>
            </p:cNvSpPr>
            <p:nvPr/>
          </p:nvSpPr>
          <p:spPr bwMode="auto">
            <a:xfrm>
              <a:off x="5124479" y="1783803"/>
              <a:ext cx="62727" cy="65416"/>
            </a:xfrm>
            <a:custGeom>
              <a:avLst/>
              <a:gdLst>
                <a:gd name="T0" fmla="*/ 309 w 310"/>
                <a:gd name="T1" fmla="*/ 155 h 324"/>
                <a:gd name="T2" fmla="*/ 309 w 310"/>
                <a:gd name="T3" fmla="*/ 155 h 324"/>
                <a:gd name="T4" fmla="*/ 154 w 310"/>
                <a:gd name="T5" fmla="*/ 323 h 324"/>
                <a:gd name="T6" fmla="*/ 0 w 310"/>
                <a:gd name="T7" fmla="*/ 155 h 324"/>
                <a:gd name="T8" fmla="*/ 154 w 310"/>
                <a:gd name="T9" fmla="*/ 0 h 324"/>
                <a:gd name="T10" fmla="*/ 309 w 310"/>
                <a:gd name="T11" fmla="*/ 155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" h="324">
                  <a:moveTo>
                    <a:pt x="309" y="155"/>
                  </a:moveTo>
                  <a:lnTo>
                    <a:pt x="309" y="155"/>
                  </a:lnTo>
                  <a:cubicBezTo>
                    <a:pt x="309" y="253"/>
                    <a:pt x="239" y="323"/>
                    <a:pt x="154" y="323"/>
                  </a:cubicBezTo>
                  <a:cubicBezTo>
                    <a:pt x="70" y="323"/>
                    <a:pt x="0" y="253"/>
                    <a:pt x="0" y="155"/>
                  </a:cubicBezTo>
                  <a:cubicBezTo>
                    <a:pt x="0" y="70"/>
                    <a:pt x="70" y="0"/>
                    <a:pt x="154" y="0"/>
                  </a:cubicBezTo>
                  <a:cubicBezTo>
                    <a:pt x="239" y="0"/>
                    <a:pt x="309" y="70"/>
                    <a:pt x="309" y="155"/>
                  </a:cubicBezTo>
                </a:path>
              </a:pathLst>
            </a:custGeom>
            <a:solidFill>
              <a:srgbClr val="0D0B0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A1161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0"/>
            <p:cNvSpPr>
              <a:spLocks noChangeArrowheads="1"/>
            </p:cNvSpPr>
            <p:nvPr/>
          </p:nvSpPr>
          <p:spPr bwMode="auto">
            <a:xfrm>
              <a:off x="5124479" y="1783803"/>
              <a:ext cx="62727" cy="65416"/>
            </a:xfrm>
            <a:custGeom>
              <a:avLst/>
              <a:gdLst>
                <a:gd name="T0" fmla="*/ 309 w 310"/>
                <a:gd name="T1" fmla="*/ 155 h 324"/>
                <a:gd name="T2" fmla="*/ 309 w 310"/>
                <a:gd name="T3" fmla="*/ 155 h 324"/>
                <a:gd name="T4" fmla="*/ 154 w 310"/>
                <a:gd name="T5" fmla="*/ 323 h 324"/>
                <a:gd name="T6" fmla="*/ 0 w 310"/>
                <a:gd name="T7" fmla="*/ 155 h 324"/>
                <a:gd name="T8" fmla="*/ 154 w 310"/>
                <a:gd name="T9" fmla="*/ 0 h 324"/>
                <a:gd name="T10" fmla="*/ 309 w 310"/>
                <a:gd name="T11" fmla="*/ 155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" h="324">
                  <a:moveTo>
                    <a:pt x="309" y="155"/>
                  </a:moveTo>
                  <a:lnTo>
                    <a:pt x="309" y="155"/>
                  </a:lnTo>
                  <a:cubicBezTo>
                    <a:pt x="309" y="253"/>
                    <a:pt x="239" y="323"/>
                    <a:pt x="154" y="323"/>
                  </a:cubicBezTo>
                  <a:cubicBezTo>
                    <a:pt x="70" y="323"/>
                    <a:pt x="0" y="253"/>
                    <a:pt x="0" y="155"/>
                  </a:cubicBezTo>
                  <a:cubicBezTo>
                    <a:pt x="0" y="70"/>
                    <a:pt x="70" y="0"/>
                    <a:pt x="154" y="0"/>
                  </a:cubicBezTo>
                  <a:cubicBezTo>
                    <a:pt x="239" y="0"/>
                    <a:pt x="309" y="70"/>
                    <a:pt x="309" y="155"/>
                  </a:cubicBezTo>
                </a:path>
              </a:pathLst>
            </a:custGeom>
            <a:noFill/>
            <a:ln w="5040" cap="flat">
              <a:solidFill>
                <a:srgbClr val="3C3C3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1"/>
            <p:cNvSpPr>
              <a:spLocks noChangeShapeType="1"/>
            </p:cNvSpPr>
            <p:nvPr/>
          </p:nvSpPr>
          <p:spPr bwMode="auto">
            <a:xfrm>
              <a:off x="4756181" y="1881478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2"/>
            <p:cNvSpPr>
              <a:spLocks noChangeShapeType="1"/>
            </p:cNvSpPr>
            <p:nvPr/>
          </p:nvSpPr>
          <p:spPr bwMode="auto">
            <a:xfrm>
              <a:off x="6555554" y="1867140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4031901" y="1739990"/>
            <a:ext cx="1635795" cy="3289510"/>
            <a:chOff x="2802395" y="1411406"/>
            <a:chExt cx="1799374" cy="3618461"/>
          </a:xfrm>
        </p:grpSpPr>
        <p:sp>
          <p:nvSpPr>
            <p:cNvPr id="33" name="Line 1"/>
            <p:cNvSpPr>
              <a:spLocks noChangeShapeType="1"/>
            </p:cNvSpPr>
            <p:nvPr/>
          </p:nvSpPr>
          <p:spPr bwMode="auto">
            <a:xfrm>
              <a:off x="2802395" y="1856769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"/>
            <p:cNvSpPr>
              <a:spLocks noChangeShapeType="1"/>
            </p:cNvSpPr>
            <p:nvPr/>
          </p:nvSpPr>
          <p:spPr bwMode="auto">
            <a:xfrm>
              <a:off x="4600873" y="1856769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4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noFill/>
            <a:ln w="2016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8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211 w 212"/>
                <a:gd name="T1" fmla="*/ 112 h 212"/>
                <a:gd name="T2" fmla="*/ 211 w 212"/>
                <a:gd name="T3" fmla="*/ 112 h 212"/>
                <a:gd name="T4" fmla="*/ 112 w 212"/>
                <a:gd name="T5" fmla="*/ 211 h 212"/>
                <a:gd name="T6" fmla="*/ 0 w 212"/>
                <a:gd name="T7" fmla="*/ 112 h 212"/>
                <a:gd name="T8" fmla="*/ 112 w 212"/>
                <a:gd name="T9" fmla="*/ 0 h 212"/>
                <a:gd name="T10" fmla="*/ 211 w 212"/>
                <a:gd name="T11" fmla="*/ 1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2">
                  <a:moveTo>
                    <a:pt x="211" y="112"/>
                  </a:move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9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5701"/>
            </a:xfrm>
            <a:custGeom>
              <a:avLst/>
              <a:gdLst>
                <a:gd name="T0" fmla="*/ 112 w 212"/>
                <a:gd name="T1" fmla="*/ 0 h 226"/>
                <a:gd name="T2" fmla="*/ 112 w 212"/>
                <a:gd name="T3" fmla="*/ 0 h 226"/>
                <a:gd name="T4" fmla="*/ 0 w 212"/>
                <a:gd name="T5" fmla="*/ 112 h 226"/>
                <a:gd name="T6" fmla="*/ 99 w 212"/>
                <a:gd name="T7" fmla="*/ 225 h 226"/>
                <a:gd name="T8" fmla="*/ 112 w 212"/>
                <a:gd name="T9" fmla="*/ 225 h 226"/>
                <a:gd name="T10" fmla="*/ 211 w 212"/>
                <a:gd name="T11" fmla="*/ 112 h 226"/>
                <a:gd name="T12" fmla="*/ 211 w 212"/>
                <a:gd name="T13" fmla="*/ 112 h 226"/>
                <a:gd name="T14" fmla="*/ 211 w 212"/>
                <a:gd name="T15" fmla="*/ 112 h 226"/>
                <a:gd name="T16" fmla="*/ 112 w 212"/>
                <a:gd name="T17" fmla="*/ 211 h 226"/>
                <a:gd name="T18" fmla="*/ 0 w 212"/>
                <a:gd name="T19" fmla="*/ 112 h 226"/>
                <a:gd name="T20" fmla="*/ 112 w 212"/>
                <a:gd name="T21" fmla="*/ 0 h 226"/>
                <a:gd name="T22" fmla="*/ 211 w 212"/>
                <a:gd name="T23" fmla="*/ 112 h 226"/>
                <a:gd name="T24" fmla="*/ 211 w 212"/>
                <a:gd name="T25" fmla="*/ 112 h 226"/>
                <a:gd name="T26" fmla="*/ 211 w 212"/>
                <a:gd name="T27" fmla="*/ 112 h 226"/>
                <a:gd name="T28" fmla="*/ 211 w 212"/>
                <a:gd name="T29" fmla="*/ 112 h 226"/>
                <a:gd name="T30" fmla="*/ 112 w 212"/>
                <a:gd name="T3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26">
                  <a:moveTo>
                    <a:pt x="112" y="0"/>
                  </a:moveTo>
                  <a:lnTo>
                    <a:pt x="112" y="0"/>
                  </a:lnTo>
                  <a:cubicBezTo>
                    <a:pt x="42" y="0"/>
                    <a:pt x="0" y="42"/>
                    <a:pt x="0" y="112"/>
                  </a:cubicBezTo>
                  <a:cubicBezTo>
                    <a:pt x="0" y="169"/>
                    <a:pt x="42" y="211"/>
                    <a:pt x="99" y="225"/>
                  </a:cubicBezTo>
                  <a:cubicBezTo>
                    <a:pt x="112" y="225"/>
                    <a:pt x="112" y="225"/>
                    <a:pt x="112" y="225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lnTo>
                    <a:pt x="211" y="112"/>
                  </a:lnTo>
                  <a:cubicBezTo>
                    <a:pt x="211" y="42"/>
                    <a:pt x="169" y="0"/>
                    <a:pt x="112" y="0"/>
                  </a:cubicBezTo>
                </a:path>
              </a:pathLst>
            </a:custGeom>
            <a:solidFill>
              <a:srgbClr val="10111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112 w 212"/>
                <a:gd name="T1" fmla="*/ 0 h 212"/>
                <a:gd name="T2" fmla="*/ 112 w 212"/>
                <a:gd name="T3" fmla="*/ 0 h 212"/>
                <a:gd name="T4" fmla="*/ 0 w 212"/>
                <a:gd name="T5" fmla="*/ 112 h 212"/>
                <a:gd name="T6" fmla="*/ 112 w 212"/>
                <a:gd name="T7" fmla="*/ 211 h 212"/>
                <a:gd name="T8" fmla="*/ 211 w 212"/>
                <a:gd name="T9" fmla="*/ 112 h 212"/>
                <a:gd name="T10" fmla="*/ 211 w 212"/>
                <a:gd name="T11" fmla="*/ 112 h 212"/>
                <a:gd name="T12" fmla="*/ 197 w 212"/>
                <a:gd name="T13" fmla="*/ 112 h 212"/>
                <a:gd name="T14" fmla="*/ 169 w 212"/>
                <a:gd name="T15" fmla="*/ 169 h 212"/>
                <a:gd name="T16" fmla="*/ 112 w 212"/>
                <a:gd name="T17" fmla="*/ 197 h 212"/>
                <a:gd name="T18" fmla="*/ 42 w 212"/>
                <a:gd name="T19" fmla="*/ 169 h 212"/>
                <a:gd name="T20" fmla="*/ 14 w 212"/>
                <a:gd name="T21" fmla="*/ 112 h 212"/>
                <a:gd name="T22" fmla="*/ 42 w 212"/>
                <a:gd name="T23" fmla="*/ 42 h 212"/>
                <a:gd name="T24" fmla="*/ 112 w 212"/>
                <a:gd name="T25" fmla="*/ 14 h 212"/>
                <a:gd name="T26" fmla="*/ 169 w 212"/>
                <a:gd name="T27" fmla="*/ 42 h 212"/>
                <a:gd name="T28" fmla="*/ 197 w 212"/>
                <a:gd name="T29" fmla="*/ 112 h 212"/>
                <a:gd name="T30" fmla="*/ 211 w 212"/>
                <a:gd name="T31" fmla="*/ 112 h 212"/>
                <a:gd name="T32" fmla="*/ 112 w 212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212">
                  <a:moveTo>
                    <a:pt x="112" y="0"/>
                  </a:moveTo>
                  <a:lnTo>
                    <a:pt x="112" y="0"/>
                  </a:lnTo>
                  <a:cubicBezTo>
                    <a:pt x="56" y="0"/>
                    <a:pt x="0" y="56"/>
                    <a:pt x="0" y="112"/>
                  </a:cubicBezTo>
                  <a:cubicBezTo>
                    <a:pt x="0" y="169"/>
                    <a:pt x="56" y="211"/>
                    <a:pt x="112" y="211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cubicBezTo>
                    <a:pt x="197" y="112"/>
                    <a:pt x="197" y="112"/>
                    <a:pt x="197" y="112"/>
                  </a:cubicBezTo>
                  <a:cubicBezTo>
                    <a:pt x="197" y="126"/>
                    <a:pt x="183" y="155"/>
                    <a:pt x="169" y="169"/>
                  </a:cubicBezTo>
                  <a:cubicBezTo>
                    <a:pt x="155" y="183"/>
                    <a:pt x="127" y="197"/>
                    <a:pt x="112" y="197"/>
                  </a:cubicBezTo>
                  <a:cubicBezTo>
                    <a:pt x="85" y="197"/>
                    <a:pt x="56" y="183"/>
                    <a:pt x="42" y="169"/>
                  </a:cubicBezTo>
                  <a:cubicBezTo>
                    <a:pt x="28" y="155"/>
                    <a:pt x="14" y="126"/>
                    <a:pt x="14" y="112"/>
                  </a:cubicBezTo>
                  <a:cubicBezTo>
                    <a:pt x="14" y="85"/>
                    <a:pt x="28" y="56"/>
                    <a:pt x="42" y="42"/>
                  </a:cubicBezTo>
                  <a:cubicBezTo>
                    <a:pt x="56" y="28"/>
                    <a:pt x="85" y="14"/>
                    <a:pt x="112" y="14"/>
                  </a:cubicBezTo>
                  <a:cubicBezTo>
                    <a:pt x="127" y="14"/>
                    <a:pt x="155" y="28"/>
                    <a:pt x="169" y="42"/>
                  </a:cubicBezTo>
                  <a:cubicBezTo>
                    <a:pt x="183" y="56"/>
                    <a:pt x="197" y="85"/>
                    <a:pt x="197" y="112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56"/>
                    <a:pt x="169" y="0"/>
                    <a:pt x="112" y="0"/>
                  </a:cubicBezTo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23"/>
            <p:cNvSpPr>
              <a:spLocks noChangeArrowheads="1"/>
            </p:cNvSpPr>
            <p:nvPr/>
          </p:nvSpPr>
          <p:spPr bwMode="auto">
            <a:xfrm>
              <a:off x="2867811" y="1699951"/>
              <a:ext cx="1653309" cy="2906956"/>
            </a:xfrm>
            <a:custGeom>
              <a:avLst/>
              <a:gdLst>
                <a:gd name="T0" fmla="*/ 8137 w 8138"/>
                <a:gd name="T1" fmla="*/ 14304 h 14305"/>
                <a:gd name="T2" fmla="*/ 0 w 8138"/>
                <a:gd name="T3" fmla="*/ 14304 h 14305"/>
                <a:gd name="T4" fmla="*/ 0 w 8138"/>
                <a:gd name="T5" fmla="*/ 0 h 14305"/>
                <a:gd name="T6" fmla="*/ 8137 w 8138"/>
                <a:gd name="T7" fmla="*/ 0 h 14305"/>
                <a:gd name="T8" fmla="*/ 8137 w 8138"/>
                <a:gd name="T9" fmla="*/ 14304 h 14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38" h="14305">
                  <a:moveTo>
                    <a:pt x="8137" y="14304"/>
                  </a:moveTo>
                  <a:lnTo>
                    <a:pt x="0" y="14304"/>
                  </a:lnTo>
                  <a:lnTo>
                    <a:pt x="0" y="0"/>
                  </a:lnTo>
                  <a:lnTo>
                    <a:pt x="8137" y="0"/>
                  </a:lnTo>
                  <a:lnTo>
                    <a:pt x="8137" y="14304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5"/>
            <p:cNvSpPr>
              <a:spLocks noChangeArrowheads="1"/>
            </p:cNvSpPr>
            <p:nvPr userDrawn="1"/>
          </p:nvSpPr>
          <p:spPr bwMode="auto">
            <a:xfrm>
              <a:off x="3655215" y="1539549"/>
              <a:ext cx="84772" cy="77065"/>
            </a:xfrm>
            <a:custGeom>
              <a:avLst/>
              <a:gdLst>
                <a:gd name="T0" fmla="*/ 379 w 380"/>
                <a:gd name="T1" fmla="*/ 197 h 380"/>
                <a:gd name="T2" fmla="*/ 379 w 380"/>
                <a:gd name="T3" fmla="*/ 197 h 380"/>
                <a:gd name="T4" fmla="*/ 183 w 380"/>
                <a:gd name="T5" fmla="*/ 379 h 380"/>
                <a:gd name="T6" fmla="*/ 0 w 380"/>
                <a:gd name="T7" fmla="*/ 197 h 380"/>
                <a:gd name="T8" fmla="*/ 183 w 380"/>
                <a:gd name="T9" fmla="*/ 0 h 380"/>
                <a:gd name="T10" fmla="*/ 379 w 380"/>
                <a:gd name="T11" fmla="*/ 197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380">
                  <a:moveTo>
                    <a:pt x="379" y="197"/>
                  </a:moveTo>
                  <a:lnTo>
                    <a:pt x="379" y="197"/>
                  </a:lnTo>
                  <a:cubicBezTo>
                    <a:pt x="379" y="295"/>
                    <a:pt x="295" y="379"/>
                    <a:pt x="183" y="379"/>
                  </a:cubicBezTo>
                  <a:cubicBezTo>
                    <a:pt x="84" y="379"/>
                    <a:pt x="0" y="295"/>
                    <a:pt x="0" y="197"/>
                  </a:cubicBezTo>
                  <a:cubicBezTo>
                    <a:pt x="0" y="84"/>
                    <a:pt x="84" y="0"/>
                    <a:pt x="183" y="0"/>
                  </a:cubicBezTo>
                  <a:cubicBezTo>
                    <a:pt x="295" y="0"/>
                    <a:pt x="379" y="84"/>
                    <a:pt x="379" y="1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090988" y="2001837"/>
            <a:ext cx="1503362" cy="264315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2266089" y="881496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2" name="Title 1"/>
          <p:cNvSpPr>
            <a:spLocks noGrp="1"/>
          </p:cNvSpPr>
          <p:nvPr>
            <p:ph type="ctrTitle"/>
          </p:nvPr>
        </p:nvSpPr>
        <p:spPr>
          <a:xfrm>
            <a:off x="2264982" y="445662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22092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88" y="3558651"/>
            <a:ext cx="7557025" cy="716343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881496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445662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2887933" y="1629590"/>
            <a:ext cx="3861305" cy="3242995"/>
            <a:chOff x="1554163" y="1203325"/>
            <a:chExt cx="6840537" cy="5745163"/>
          </a:xfrm>
        </p:grpSpPr>
        <p:sp>
          <p:nvSpPr>
            <p:cNvPr id="67" name="Freeform 1"/>
            <p:cNvSpPr>
              <a:spLocks noChangeArrowheads="1"/>
            </p:cNvSpPr>
            <p:nvPr/>
          </p:nvSpPr>
          <p:spPr bwMode="auto">
            <a:xfrm>
              <a:off x="3735388" y="6911975"/>
              <a:ext cx="2513012" cy="36513"/>
            </a:xfrm>
            <a:custGeom>
              <a:avLst/>
              <a:gdLst>
                <a:gd name="T0" fmla="*/ 6776 w 6981"/>
                <a:gd name="T1" fmla="*/ 0 h 103"/>
                <a:gd name="T2" fmla="*/ 6776 w 6981"/>
                <a:gd name="T3" fmla="*/ 0 h 103"/>
                <a:gd name="T4" fmla="*/ 203 w 6981"/>
                <a:gd name="T5" fmla="*/ 0 h 103"/>
                <a:gd name="T6" fmla="*/ 0 w 6981"/>
                <a:gd name="T7" fmla="*/ 46 h 103"/>
                <a:gd name="T8" fmla="*/ 0 w 6981"/>
                <a:gd name="T9" fmla="*/ 55 h 103"/>
                <a:gd name="T10" fmla="*/ 203 w 6981"/>
                <a:gd name="T11" fmla="*/ 102 h 103"/>
                <a:gd name="T12" fmla="*/ 6776 w 6981"/>
                <a:gd name="T13" fmla="*/ 102 h 103"/>
                <a:gd name="T14" fmla="*/ 6980 w 6981"/>
                <a:gd name="T15" fmla="*/ 55 h 103"/>
                <a:gd name="T16" fmla="*/ 6980 w 6981"/>
                <a:gd name="T17" fmla="*/ 46 h 103"/>
                <a:gd name="T18" fmla="*/ 6776 w 69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03">
                  <a:moveTo>
                    <a:pt x="6776" y="0"/>
                  </a:moveTo>
                  <a:lnTo>
                    <a:pt x="6776" y="0"/>
                  </a:lnTo>
                  <a:cubicBezTo>
                    <a:pt x="203" y="0"/>
                    <a:pt x="203" y="0"/>
                    <a:pt x="203" y="0"/>
                  </a:cubicBezTo>
                  <a:cubicBezTo>
                    <a:pt x="92" y="0"/>
                    <a:pt x="0" y="18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3"/>
                    <a:pt x="92" y="102"/>
                    <a:pt x="203" y="102"/>
                  </a:cubicBezTo>
                  <a:cubicBezTo>
                    <a:pt x="6776" y="102"/>
                    <a:pt x="6776" y="102"/>
                    <a:pt x="6776" y="102"/>
                  </a:cubicBezTo>
                  <a:cubicBezTo>
                    <a:pt x="6887" y="102"/>
                    <a:pt x="6980" y="83"/>
                    <a:pt x="6980" y="55"/>
                  </a:cubicBezTo>
                  <a:cubicBezTo>
                    <a:pt x="6980" y="46"/>
                    <a:pt x="6980" y="46"/>
                    <a:pt x="6980" y="46"/>
                  </a:cubicBezTo>
                  <a:cubicBezTo>
                    <a:pt x="6980" y="18"/>
                    <a:pt x="6887" y="0"/>
                    <a:pt x="6776" y="0"/>
                  </a:cubicBezTo>
                </a:path>
              </a:pathLst>
            </a:custGeom>
            <a:solidFill>
              <a:srgbClr val="BCBD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2"/>
            <p:cNvSpPr>
              <a:spLocks noChangeArrowheads="1"/>
            </p:cNvSpPr>
            <p:nvPr/>
          </p:nvSpPr>
          <p:spPr bwMode="auto">
            <a:xfrm>
              <a:off x="1554163" y="1203325"/>
              <a:ext cx="6840537" cy="4140200"/>
            </a:xfrm>
            <a:custGeom>
              <a:avLst/>
              <a:gdLst>
                <a:gd name="T0" fmla="*/ 18999 w 19000"/>
                <a:gd name="T1" fmla="*/ 11499 h 11500"/>
                <a:gd name="T2" fmla="*/ 18999 w 19000"/>
                <a:gd name="T3" fmla="*/ 11499 h 11500"/>
                <a:gd name="T4" fmla="*/ 18999 w 19000"/>
                <a:gd name="T5" fmla="*/ 630 h 11500"/>
                <a:gd name="T6" fmla="*/ 18369 w 19000"/>
                <a:gd name="T7" fmla="*/ 0 h 11500"/>
                <a:gd name="T8" fmla="*/ 630 w 19000"/>
                <a:gd name="T9" fmla="*/ 0 h 11500"/>
                <a:gd name="T10" fmla="*/ 0 w 19000"/>
                <a:gd name="T11" fmla="*/ 630 h 11500"/>
                <a:gd name="T12" fmla="*/ 0 w 19000"/>
                <a:gd name="T13" fmla="*/ 11499 h 11500"/>
                <a:gd name="T14" fmla="*/ 18999 w 19000"/>
                <a:gd name="T15" fmla="*/ 11499 h 1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11500">
                  <a:moveTo>
                    <a:pt x="18999" y="11499"/>
                  </a:moveTo>
                  <a:lnTo>
                    <a:pt x="18999" y="11499"/>
                  </a:lnTo>
                  <a:cubicBezTo>
                    <a:pt x="18999" y="630"/>
                    <a:pt x="18999" y="630"/>
                    <a:pt x="18999" y="630"/>
                  </a:cubicBezTo>
                  <a:cubicBezTo>
                    <a:pt x="18999" y="287"/>
                    <a:pt x="18712" y="0"/>
                    <a:pt x="18369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278" y="0"/>
                    <a:pt x="0" y="287"/>
                    <a:pt x="0" y="630"/>
                  </a:cubicBezTo>
                  <a:cubicBezTo>
                    <a:pt x="0" y="11499"/>
                    <a:pt x="0" y="11499"/>
                    <a:pt x="0" y="11499"/>
                  </a:cubicBezTo>
                  <a:lnTo>
                    <a:pt x="18999" y="1149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3"/>
            <p:cNvSpPr>
              <a:spLocks noChangeArrowheads="1"/>
            </p:cNvSpPr>
            <p:nvPr/>
          </p:nvSpPr>
          <p:spPr bwMode="auto">
            <a:xfrm>
              <a:off x="3735388" y="6099175"/>
              <a:ext cx="2513012" cy="833438"/>
            </a:xfrm>
            <a:custGeom>
              <a:avLst/>
              <a:gdLst>
                <a:gd name="T0" fmla="*/ 6924 w 6981"/>
                <a:gd name="T1" fmla="*/ 2138 h 2315"/>
                <a:gd name="T2" fmla="*/ 6924 w 6981"/>
                <a:gd name="T3" fmla="*/ 2138 h 2315"/>
                <a:gd name="T4" fmla="*/ 6249 w 6981"/>
                <a:gd name="T5" fmla="*/ 2000 h 2315"/>
                <a:gd name="T6" fmla="*/ 6036 w 6981"/>
                <a:gd name="T7" fmla="*/ 1712 h 2315"/>
                <a:gd name="T8" fmla="*/ 5897 w 6981"/>
                <a:gd name="T9" fmla="*/ 0 h 2315"/>
                <a:gd name="T10" fmla="*/ 1074 w 6981"/>
                <a:gd name="T11" fmla="*/ 0 h 2315"/>
                <a:gd name="T12" fmla="*/ 944 w 6981"/>
                <a:gd name="T13" fmla="*/ 1712 h 2315"/>
                <a:gd name="T14" fmla="*/ 731 w 6981"/>
                <a:gd name="T15" fmla="*/ 2000 h 2315"/>
                <a:gd name="T16" fmla="*/ 37 w 6981"/>
                <a:gd name="T17" fmla="*/ 2148 h 2315"/>
                <a:gd name="T18" fmla="*/ 0 w 6981"/>
                <a:gd name="T19" fmla="*/ 2185 h 2315"/>
                <a:gd name="T20" fmla="*/ 0 w 6981"/>
                <a:gd name="T21" fmla="*/ 2314 h 2315"/>
                <a:gd name="T22" fmla="*/ 18 w 6981"/>
                <a:gd name="T23" fmla="*/ 2314 h 2315"/>
                <a:gd name="T24" fmla="*/ 6961 w 6981"/>
                <a:gd name="T25" fmla="*/ 2314 h 2315"/>
                <a:gd name="T26" fmla="*/ 6980 w 6981"/>
                <a:gd name="T27" fmla="*/ 2314 h 2315"/>
                <a:gd name="T28" fmla="*/ 6980 w 6981"/>
                <a:gd name="T29" fmla="*/ 2185 h 2315"/>
                <a:gd name="T30" fmla="*/ 6924 w 6981"/>
                <a:gd name="T31" fmla="*/ 213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81" h="2315">
                  <a:moveTo>
                    <a:pt x="6924" y="2138"/>
                  </a:moveTo>
                  <a:lnTo>
                    <a:pt x="6924" y="2138"/>
                  </a:lnTo>
                  <a:cubicBezTo>
                    <a:pt x="6795" y="2111"/>
                    <a:pt x="6443" y="2037"/>
                    <a:pt x="6249" y="2000"/>
                  </a:cubicBezTo>
                  <a:cubicBezTo>
                    <a:pt x="6008" y="1944"/>
                    <a:pt x="6036" y="1712"/>
                    <a:pt x="6036" y="1712"/>
                  </a:cubicBezTo>
                  <a:cubicBezTo>
                    <a:pt x="5897" y="0"/>
                    <a:pt x="5897" y="0"/>
                    <a:pt x="5897" y="0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944" y="1712"/>
                    <a:pt x="944" y="1712"/>
                    <a:pt x="944" y="1712"/>
                  </a:cubicBezTo>
                  <a:cubicBezTo>
                    <a:pt x="944" y="1712"/>
                    <a:pt x="972" y="1944"/>
                    <a:pt x="731" y="2000"/>
                  </a:cubicBezTo>
                  <a:cubicBezTo>
                    <a:pt x="527" y="2046"/>
                    <a:pt x="148" y="2120"/>
                    <a:pt x="37" y="2148"/>
                  </a:cubicBezTo>
                  <a:cubicBezTo>
                    <a:pt x="0" y="2157"/>
                    <a:pt x="0" y="2185"/>
                    <a:pt x="0" y="2185"/>
                  </a:cubicBezTo>
                  <a:cubicBezTo>
                    <a:pt x="0" y="2314"/>
                    <a:pt x="0" y="2314"/>
                    <a:pt x="0" y="2314"/>
                  </a:cubicBezTo>
                  <a:cubicBezTo>
                    <a:pt x="18" y="2314"/>
                    <a:pt x="18" y="2314"/>
                    <a:pt x="18" y="2314"/>
                  </a:cubicBezTo>
                  <a:cubicBezTo>
                    <a:pt x="6961" y="2314"/>
                    <a:pt x="6961" y="2314"/>
                    <a:pt x="6961" y="2314"/>
                  </a:cubicBezTo>
                  <a:cubicBezTo>
                    <a:pt x="6980" y="2314"/>
                    <a:pt x="6980" y="2314"/>
                    <a:pt x="6980" y="2314"/>
                  </a:cubicBezTo>
                  <a:cubicBezTo>
                    <a:pt x="6980" y="2185"/>
                    <a:pt x="6980" y="2185"/>
                    <a:pt x="6980" y="2185"/>
                  </a:cubicBezTo>
                  <a:cubicBezTo>
                    <a:pt x="6980" y="2185"/>
                    <a:pt x="6980" y="2157"/>
                    <a:pt x="6924" y="2138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4"/>
            <p:cNvSpPr>
              <a:spLocks noChangeArrowheads="1"/>
            </p:cNvSpPr>
            <p:nvPr/>
          </p:nvSpPr>
          <p:spPr bwMode="auto">
            <a:xfrm>
              <a:off x="1554163" y="5343525"/>
              <a:ext cx="6840537" cy="757238"/>
            </a:xfrm>
            <a:custGeom>
              <a:avLst/>
              <a:gdLst>
                <a:gd name="T0" fmla="*/ 0 w 19000"/>
                <a:gd name="T1" fmla="*/ 0 h 2103"/>
                <a:gd name="T2" fmla="*/ 0 w 19000"/>
                <a:gd name="T3" fmla="*/ 0 h 2103"/>
                <a:gd name="T4" fmla="*/ 0 w 19000"/>
                <a:gd name="T5" fmla="*/ 1472 h 2103"/>
                <a:gd name="T6" fmla="*/ 630 w 19000"/>
                <a:gd name="T7" fmla="*/ 2102 h 2103"/>
                <a:gd name="T8" fmla="*/ 18369 w 19000"/>
                <a:gd name="T9" fmla="*/ 2102 h 2103"/>
                <a:gd name="T10" fmla="*/ 18999 w 19000"/>
                <a:gd name="T11" fmla="*/ 1472 h 2103"/>
                <a:gd name="T12" fmla="*/ 18999 w 19000"/>
                <a:gd name="T13" fmla="*/ 0 h 2103"/>
                <a:gd name="T14" fmla="*/ 0 w 19000"/>
                <a:gd name="T15" fmla="*/ 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2103">
                  <a:moveTo>
                    <a:pt x="0" y="0"/>
                  </a:moveTo>
                  <a:lnTo>
                    <a:pt x="0" y="0"/>
                  </a:lnTo>
                  <a:cubicBezTo>
                    <a:pt x="0" y="1472"/>
                    <a:pt x="0" y="1472"/>
                    <a:pt x="0" y="1472"/>
                  </a:cubicBezTo>
                  <a:cubicBezTo>
                    <a:pt x="0" y="1824"/>
                    <a:pt x="278" y="2102"/>
                    <a:pt x="630" y="2102"/>
                  </a:cubicBezTo>
                  <a:cubicBezTo>
                    <a:pt x="18369" y="2102"/>
                    <a:pt x="18369" y="2102"/>
                    <a:pt x="18369" y="2102"/>
                  </a:cubicBezTo>
                  <a:cubicBezTo>
                    <a:pt x="18712" y="2102"/>
                    <a:pt x="18999" y="1824"/>
                    <a:pt x="18999" y="1472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5"/>
            <p:cNvSpPr>
              <a:spLocks noChangeArrowheads="1"/>
            </p:cNvSpPr>
            <p:nvPr/>
          </p:nvSpPr>
          <p:spPr bwMode="auto">
            <a:xfrm>
              <a:off x="3735388" y="6872288"/>
              <a:ext cx="2513012" cy="60325"/>
            </a:xfrm>
            <a:custGeom>
              <a:avLst/>
              <a:gdLst>
                <a:gd name="T0" fmla="*/ 6943 w 6981"/>
                <a:gd name="T1" fmla="*/ 0 h 167"/>
                <a:gd name="T2" fmla="*/ 6943 w 6981"/>
                <a:gd name="T3" fmla="*/ 0 h 167"/>
                <a:gd name="T4" fmla="*/ 27 w 6981"/>
                <a:gd name="T5" fmla="*/ 0 h 167"/>
                <a:gd name="T6" fmla="*/ 0 w 6981"/>
                <a:gd name="T7" fmla="*/ 37 h 167"/>
                <a:gd name="T8" fmla="*/ 0 w 6981"/>
                <a:gd name="T9" fmla="*/ 166 h 167"/>
                <a:gd name="T10" fmla="*/ 18 w 6981"/>
                <a:gd name="T11" fmla="*/ 166 h 167"/>
                <a:gd name="T12" fmla="*/ 6961 w 6981"/>
                <a:gd name="T13" fmla="*/ 166 h 167"/>
                <a:gd name="T14" fmla="*/ 6980 w 6981"/>
                <a:gd name="T15" fmla="*/ 166 h 167"/>
                <a:gd name="T16" fmla="*/ 6980 w 6981"/>
                <a:gd name="T17" fmla="*/ 37 h 167"/>
                <a:gd name="T18" fmla="*/ 6943 w 698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67">
                  <a:moveTo>
                    <a:pt x="6943" y="0"/>
                  </a:moveTo>
                  <a:lnTo>
                    <a:pt x="694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9"/>
                    <a:pt x="0" y="37"/>
                    <a:pt x="0" y="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6961" y="166"/>
                    <a:pt x="6961" y="166"/>
                    <a:pt x="6961" y="166"/>
                  </a:cubicBezTo>
                  <a:cubicBezTo>
                    <a:pt x="6980" y="166"/>
                    <a:pt x="6980" y="166"/>
                    <a:pt x="6980" y="166"/>
                  </a:cubicBezTo>
                  <a:cubicBezTo>
                    <a:pt x="6980" y="37"/>
                    <a:pt x="6980" y="37"/>
                    <a:pt x="6980" y="37"/>
                  </a:cubicBezTo>
                  <a:cubicBezTo>
                    <a:pt x="6980" y="37"/>
                    <a:pt x="6980" y="18"/>
                    <a:pt x="6943" y="0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6"/>
            <p:cNvSpPr>
              <a:spLocks noChangeArrowheads="1"/>
            </p:cNvSpPr>
            <p:nvPr/>
          </p:nvSpPr>
          <p:spPr bwMode="auto">
            <a:xfrm>
              <a:off x="1874838" y="1503363"/>
              <a:ext cx="6196012" cy="3509962"/>
            </a:xfrm>
            <a:custGeom>
              <a:avLst/>
              <a:gdLst>
                <a:gd name="T0" fmla="*/ 17212 w 17213"/>
                <a:gd name="T1" fmla="*/ 9749 h 9750"/>
                <a:gd name="T2" fmla="*/ 0 w 17213"/>
                <a:gd name="T3" fmla="*/ 9749 h 9750"/>
                <a:gd name="T4" fmla="*/ 0 w 17213"/>
                <a:gd name="T5" fmla="*/ 0 h 9750"/>
                <a:gd name="T6" fmla="*/ 17212 w 17213"/>
                <a:gd name="T7" fmla="*/ 0 h 9750"/>
                <a:gd name="T8" fmla="*/ 17212 w 17213"/>
                <a:gd name="T9" fmla="*/ 9749 h 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3" h="9750">
                  <a:moveTo>
                    <a:pt x="17212" y="9749"/>
                  </a:moveTo>
                  <a:lnTo>
                    <a:pt x="0" y="9749"/>
                  </a:lnTo>
                  <a:lnTo>
                    <a:pt x="0" y="0"/>
                  </a:lnTo>
                  <a:lnTo>
                    <a:pt x="17212" y="0"/>
                  </a:lnTo>
                  <a:lnTo>
                    <a:pt x="17212" y="9749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068812" y="1795889"/>
            <a:ext cx="3496830" cy="198148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1573757" y="2546200"/>
            <a:ext cx="1398957" cy="2075105"/>
            <a:chOff x="1463675" y="1554163"/>
            <a:chExt cx="2998788" cy="4448175"/>
          </a:xfrm>
        </p:grpSpPr>
        <p:sp>
          <p:nvSpPr>
            <p:cNvPr id="28" name="Freeform 1"/>
            <p:cNvSpPr>
              <a:spLocks noChangeArrowheads="1"/>
            </p:cNvSpPr>
            <p:nvPr/>
          </p:nvSpPr>
          <p:spPr bwMode="auto">
            <a:xfrm>
              <a:off x="4443413" y="2308225"/>
              <a:ext cx="19050" cy="252413"/>
            </a:xfrm>
            <a:custGeom>
              <a:avLst/>
              <a:gdLst>
                <a:gd name="T0" fmla="*/ 0 w 54"/>
                <a:gd name="T1" fmla="*/ 31 h 702"/>
                <a:gd name="T2" fmla="*/ 0 w 54"/>
                <a:gd name="T3" fmla="*/ 31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1 h 702"/>
                <a:gd name="T10" fmla="*/ 53 w 54"/>
                <a:gd name="T11" fmla="*/ 66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69 h 702"/>
                <a:gd name="T18" fmla="*/ 0 w 54"/>
                <a:gd name="T19" fmla="*/ 3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1"/>
                  </a:moveTo>
                  <a:lnTo>
                    <a:pt x="0" y="31"/>
                  </a:lnTo>
                  <a:cubicBezTo>
                    <a:pt x="0" y="10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0"/>
                    <a:pt x="53" y="31"/>
                  </a:cubicBezTo>
                  <a:cubicBezTo>
                    <a:pt x="53" y="669"/>
                    <a:pt x="53" y="669"/>
                    <a:pt x="53" y="669"/>
                  </a:cubicBezTo>
                  <a:cubicBezTo>
                    <a:pt x="53" y="69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90"/>
                    <a:pt x="0" y="669"/>
                  </a:cubicBezTo>
                  <a:lnTo>
                    <a:pt x="0" y="31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"/>
            <p:cNvSpPr>
              <a:spLocks noChangeArrowheads="1"/>
            </p:cNvSpPr>
            <p:nvPr/>
          </p:nvSpPr>
          <p:spPr bwMode="auto">
            <a:xfrm>
              <a:off x="4443413" y="2609850"/>
              <a:ext cx="19050" cy="252413"/>
            </a:xfrm>
            <a:custGeom>
              <a:avLst/>
              <a:gdLst>
                <a:gd name="T0" fmla="*/ 0 w 54"/>
                <a:gd name="T1" fmla="*/ 32 h 702"/>
                <a:gd name="T2" fmla="*/ 0 w 54"/>
                <a:gd name="T3" fmla="*/ 32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2 h 702"/>
                <a:gd name="T10" fmla="*/ 53 w 54"/>
                <a:gd name="T11" fmla="*/ 65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59 h 702"/>
                <a:gd name="T18" fmla="*/ 0 w 54"/>
                <a:gd name="T19" fmla="*/ 3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2"/>
                  </a:moveTo>
                  <a:lnTo>
                    <a:pt x="0" y="32"/>
                  </a:lnTo>
                  <a:cubicBezTo>
                    <a:pt x="0" y="11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1"/>
                    <a:pt x="53" y="32"/>
                  </a:cubicBezTo>
                  <a:cubicBezTo>
                    <a:pt x="53" y="659"/>
                    <a:pt x="53" y="659"/>
                    <a:pt x="53" y="659"/>
                  </a:cubicBezTo>
                  <a:cubicBezTo>
                    <a:pt x="53" y="68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80"/>
                    <a:pt x="0" y="659"/>
                  </a:cubicBezTo>
                  <a:lnTo>
                    <a:pt x="0" y="32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3"/>
            <p:cNvSpPr>
              <a:spLocks noChangeArrowheads="1"/>
            </p:cNvSpPr>
            <p:nvPr/>
          </p:nvSpPr>
          <p:spPr bwMode="auto">
            <a:xfrm>
              <a:off x="1474788" y="1565275"/>
              <a:ext cx="2965450" cy="4425950"/>
            </a:xfrm>
            <a:custGeom>
              <a:avLst/>
              <a:gdLst>
                <a:gd name="T0" fmla="*/ 8235 w 8236"/>
                <a:gd name="T1" fmla="*/ 11741 h 12294"/>
                <a:gd name="T2" fmla="*/ 8235 w 8236"/>
                <a:gd name="T3" fmla="*/ 11741 h 12294"/>
                <a:gd name="T4" fmla="*/ 7683 w 8236"/>
                <a:gd name="T5" fmla="*/ 12293 h 12294"/>
                <a:gd name="T6" fmla="*/ 563 w 8236"/>
                <a:gd name="T7" fmla="*/ 12293 h 12294"/>
                <a:gd name="T8" fmla="*/ 0 w 8236"/>
                <a:gd name="T9" fmla="*/ 11741 h 12294"/>
                <a:gd name="T10" fmla="*/ 0 w 8236"/>
                <a:gd name="T11" fmla="*/ 553 h 12294"/>
                <a:gd name="T12" fmla="*/ 563 w 8236"/>
                <a:gd name="T13" fmla="*/ 0 h 12294"/>
                <a:gd name="T14" fmla="*/ 7683 w 8236"/>
                <a:gd name="T15" fmla="*/ 0 h 12294"/>
                <a:gd name="T16" fmla="*/ 8235 w 8236"/>
                <a:gd name="T17" fmla="*/ 553 h 12294"/>
                <a:gd name="T18" fmla="*/ 8235 w 8236"/>
                <a:gd name="T19" fmla="*/ 11741 h 1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36" h="12294">
                  <a:moveTo>
                    <a:pt x="8235" y="11741"/>
                  </a:moveTo>
                  <a:lnTo>
                    <a:pt x="8235" y="11741"/>
                  </a:lnTo>
                  <a:cubicBezTo>
                    <a:pt x="8235" y="12049"/>
                    <a:pt x="7991" y="12293"/>
                    <a:pt x="7683" y="12293"/>
                  </a:cubicBezTo>
                  <a:cubicBezTo>
                    <a:pt x="563" y="12293"/>
                    <a:pt x="563" y="12293"/>
                    <a:pt x="563" y="12293"/>
                  </a:cubicBezTo>
                  <a:cubicBezTo>
                    <a:pt x="255" y="12293"/>
                    <a:pt x="0" y="12049"/>
                    <a:pt x="0" y="11741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255"/>
                    <a:pt x="255" y="0"/>
                    <a:pt x="563" y="0"/>
                  </a:cubicBezTo>
                  <a:cubicBezTo>
                    <a:pt x="7683" y="0"/>
                    <a:pt x="7683" y="0"/>
                    <a:pt x="7683" y="0"/>
                  </a:cubicBezTo>
                  <a:cubicBezTo>
                    <a:pt x="7991" y="0"/>
                    <a:pt x="8235" y="255"/>
                    <a:pt x="8235" y="553"/>
                  </a:cubicBezTo>
                  <a:lnTo>
                    <a:pt x="8235" y="11741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4"/>
            <p:cNvSpPr>
              <a:spLocks noChangeArrowheads="1"/>
            </p:cNvSpPr>
            <p:nvPr/>
          </p:nvSpPr>
          <p:spPr bwMode="auto">
            <a:xfrm>
              <a:off x="1463675" y="1554163"/>
              <a:ext cx="2987675" cy="4448175"/>
            </a:xfrm>
            <a:custGeom>
              <a:avLst/>
              <a:gdLst>
                <a:gd name="T0" fmla="*/ 7715 w 8300"/>
                <a:gd name="T1" fmla="*/ 12357 h 12358"/>
                <a:gd name="T2" fmla="*/ 7715 w 8300"/>
                <a:gd name="T3" fmla="*/ 12357 h 12358"/>
                <a:gd name="T4" fmla="*/ 595 w 8300"/>
                <a:gd name="T5" fmla="*/ 12357 h 12358"/>
                <a:gd name="T6" fmla="*/ 0 w 8300"/>
                <a:gd name="T7" fmla="*/ 11773 h 12358"/>
                <a:gd name="T8" fmla="*/ 0 w 8300"/>
                <a:gd name="T9" fmla="*/ 585 h 12358"/>
                <a:gd name="T10" fmla="*/ 595 w 8300"/>
                <a:gd name="T11" fmla="*/ 0 h 12358"/>
                <a:gd name="T12" fmla="*/ 7715 w 8300"/>
                <a:gd name="T13" fmla="*/ 0 h 12358"/>
                <a:gd name="T14" fmla="*/ 8299 w 8300"/>
                <a:gd name="T15" fmla="*/ 585 h 12358"/>
                <a:gd name="T16" fmla="*/ 8299 w 8300"/>
                <a:gd name="T17" fmla="*/ 11773 h 12358"/>
                <a:gd name="T18" fmla="*/ 7715 w 8300"/>
                <a:gd name="T19" fmla="*/ 12357 h 12358"/>
                <a:gd name="T20" fmla="*/ 595 w 8300"/>
                <a:gd name="T21" fmla="*/ 64 h 12358"/>
                <a:gd name="T22" fmla="*/ 595 w 8300"/>
                <a:gd name="T23" fmla="*/ 64 h 12358"/>
                <a:gd name="T24" fmla="*/ 64 w 8300"/>
                <a:gd name="T25" fmla="*/ 585 h 12358"/>
                <a:gd name="T26" fmla="*/ 64 w 8300"/>
                <a:gd name="T27" fmla="*/ 11773 h 12358"/>
                <a:gd name="T28" fmla="*/ 595 w 8300"/>
                <a:gd name="T29" fmla="*/ 12294 h 12358"/>
                <a:gd name="T30" fmla="*/ 7715 w 8300"/>
                <a:gd name="T31" fmla="*/ 12294 h 12358"/>
                <a:gd name="T32" fmla="*/ 8246 w 8300"/>
                <a:gd name="T33" fmla="*/ 11773 h 12358"/>
                <a:gd name="T34" fmla="*/ 8246 w 8300"/>
                <a:gd name="T35" fmla="*/ 585 h 12358"/>
                <a:gd name="T36" fmla="*/ 7715 w 8300"/>
                <a:gd name="T37" fmla="*/ 64 h 12358"/>
                <a:gd name="T38" fmla="*/ 595 w 8300"/>
                <a:gd name="T39" fmla="*/ 64 h 1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00" h="12358">
                  <a:moveTo>
                    <a:pt x="7715" y="12357"/>
                  </a:moveTo>
                  <a:lnTo>
                    <a:pt x="7715" y="12357"/>
                  </a:lnTo>
                  <a:cubicBezTo>
                    <a:pt x="595" y="12357"/>
                    <a:pt x="595" y="12357"/>
                    <a:pt x="595" y="12357"/>
                  </a:cubicBezTo>
                  <a:cubicBezTo>
                    <a:pt x="266" y="12357"/>
                    <a:pt x="0" y="12092"/>
                    <a:pt x="0" y="11773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0" y="266"/>
                    <a:pt x="266" y="0"/>
                    <a:pt x="595" y="0"/>
                  </a:cubicBezTo>
                  <a:cubicBezTo>
                    <a:pt x="7715" y="0"/>
                    <a:pt x="7715" y="0"/>
                    <a:pt x="7715" y="0"/>
                  </a:cubicBezTo>
                  <a:cubicBezTo>
                    <a:pt x="8044" y="0"/>
                    <a:pt x="8299" y="266"/>
                    <a:pt x="8299" y="585"/>
                  </a:cubicBezTo>
                  <a:cubicBezTo>
                    <a:pt x="8299" y="11773"/>
                    <a:pt x="8299" y="11773"/>
                    <a:pt x="8299" y="11773"/>
                  </a:cubicBezTo>
                  <a:cubicBezTo>
                    <a:pt x="8299" y="12092"/>
                    <a:pt x="8044" y="12357"/>
                    <a:pt x="7715" y="12357"/>
                  </a:cubicBezTo>
                  <a:close/>
                  <a:moveTo>
                    <a:pt x="595" y="64"/>
                  </a:moveTo>
                  <a:lnTo>
                    <a:pt x="595" y="64"/>
                  </a:lnTo>
                  <a:cubicBezTo>
                    <a:pt x="298" y="64"/>
                    <a:pt x="64" y="298"/>
                    <a:pt x="64" y="585"/>
                  </a:cubicBezTo>
                  <a:cubicBezTo>
                    <a:pt x="64" y="11773"/>
                    <a:pt x="64" y="11773"/>
                    <a:pt x="64" y="11773"/>
                  </a:cubicBezTo>
                  <a:cubicBezTo>
                    <a:pt x="64" y="12060"/>
                    <a:pt x="298" y="12294"/>
                    <a:pt x="595" y="12294"/>
                  </a:cubicBezTo>
                  <a:cubicBezTo>
                    <a:pt x="7715" y="12294"/>
                    <a:pt x="7715" y="12294"/>
                    <a:pt x="7715" y="12294"/>
                  </a:cubicBezTo>
                  <a:cubicBezTo>
                    <a:pt x="8001" y="12294"/>
                    <a:pt x="8246" y="12060"/>
                    <a:pt x="8246" y="11773"/>
                  </a:cubicBezTo>
                  <a:cubicBezTo>
                    <a:pt x="8246" y="585"/>
                    <a:pt x="8246" y="585"/>
                    <a:pt x="8246" y="585"/>
                  </a:cubicBezTo>
                  <a:cubicBezTo>
                    <a:pt x="8246" y="298"/>
                    <a:pt x="8001" y="64"/>
                    <a:pt x="7715" y="64"/>
                  </a:cubicBezTo>
                  <a:cubicBezTo>
                    <a:pt x="595" y="64"/>
                    <a:pt x="595" y="64"/>
                    <a:pt x="595" y="64"/>
                  </a:cubicBezTo>
                  <a:close/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5"/>
            <p:cNvSpPr>
              <a:spLocks noChangeArrowheads="1"/>
            </p:cNvSpPr>
            <p:nvPr/>
          </p:nvSpPr>
          <p:spPr bwMode="auto">
            <a:xfrm>
              <a:off x="2847975" y="5673725"/>
              <a:ext cx="225425" cy="225425"/>
            </a:xfrm>
            <a:custGeom>
              <a:avLst/>
              <a:gdLst>
                <a:gd name="T0" fmla="*/ 627 w 628"/>
                <a:gd name="T1" fmla="*/ 308 h 627"/>
                <a:gd name="T2" fmla="*/ 627 w 628"/>
                <a:gd name="T3" fmla="*/ 308 h 627"/>
                <a:gd name="T4" fmla="*/ 318 w 628"/>
                <a:gd name="T5" fmla="*/ 626 h 627"/>
                <a:gd name="T6" fmla="*/ 0 w 628"/>
                <a:gd name="T7" fmla="*/ 308 h 627"/>
                <a:gd name="T8" fmla="*/ 318 w 628"/>
                <a:gd name="T9" fmla="*/ 0 h 627"/>
                <a:gd name="T10" fmla="*/ 627 w 628"/>
                <a:gd name="T11" fmla="*/ 308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627">
                  <a:moveTo>
                    <a:pt x="627" y="308"/>
                  </a:moveTo>
                  <a:lnTo>
                    <a:pt x="627" y="308"/>
                  </a:lnTo>
                  <a:cubicBezTo>
                    <a:pt x="627" y="488"/>
                    <a:pt x="488" y="626"/>
                    <a:pt x="318" y="626"/>
                  </a:cubicBezTo>
                  <a:cubicBezTo>
                    <a:pt x="138" y="626"/>
                    <a:pt x="0" y="488"/>
                    <a:pt x="0" y="308"/>
                  </a:cubicBezTo>
                  <a:cubicBezTo>
                    <a:pt x="0" y="138"/>
                    <a:pt x="138" y="0"/>
                    <a:pt x="318" y="0"/>
                  </a:cubicBezTo>
                  <a:cubicBezTo>
                    <a:pt x="488" y="0"/>
                    <a:pt x="627" y="138"/>
                    <a:pt x="627" y="308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6"/>
            <p:cNvSpPr>
              <a:spLocks noChangeArrowheads="1"/>
            </p:cNvSpPr>
            <p:nvPr/>
          </p:nvSpPr>
          <p:spPr bwMode="auto">
            <a:xfrm>
              <a:off x="2916238" y="5738813"/>
              <a:ext cx="88900" cy="92075"/>
            </a:xfrm>
            <a:custGeom>
              <a:avLst/>
              <a:gdLst>
                <a:gd name="T0" fmla="*/ 191 w 245"/>
                <a:gd name="T1" fmla="*/ 255 h 256"/>
                <a:gd name="T2" fmla="*/ 191 w 245"/>
                <a:gd name="T3" fmla="*/ 255 h 256"/>
                <a:gd name="T4" fmla="*/ 53 w 245"/>
                <a:gd name="T5" fmla="*/ 255 h 256"/>
                <a:gd name="T6" fmla="*/ 0 w 245"/>
                <a:gd name="T7" fmla="*/ 202 h 256"/>
                <a:gd name="T8" fmla="*/ 0 w 245"/>
                <a:gd name="T9" fmla="*/ 53 h 256"/>
                <a:gd name="T10" fmla="*/ 53 w 245"/>
                <a:gd name="T11" fmla="*/ 0 h 256"/>
                <a:gd name="T12" fmla="*/ 191 w 245"/>
                <a:gd name="T13" fmla="*/ 0 h 256"/>
                <a:gd name="T14" fmla="*/ 244 w 245"/>
                <a:gd name="T15" fmla="*/ 53 h 256"/>
                <a:gd name="T16" fmla="*/ 244 w 245"/>
                <a:gd name="T17" fmla="*/ 202 h 256"/>
                <a:gd name="T18" fmla="*/ 191 w 245"/>
                <a:gd name="T19" fmla="*/ 255 h 256"/>
                <a:gd name="T20" fmla="*/ 53 w 245"/>
                <a:gd name="T21" fmla="*/ 21 h 256"/>
                <a:gd name="T22" fmla="*/ 53 w 245"/>
                <a:gd name="T23" fmla="*/ 21 h 256"/>
                <a:gd name="T24" fmla="*/ 21 w 245"/>
                <a:gd name="T25" fmla="*/ 53 h 256"/>
                <a:gd name="T26" fmla="*/ 21 w 245"/>
                <a:gd name="T27" fmla="*/ 202 h 256"/>
                <a:gd name="T28" fmla="*/ 53 w 245"/>
                <a:gd name="T29" fmla="*/ 234 h 256"/>
                <a:gd name="T30" fmla="*/ 191 w 245"/>
                <a:gd name="T31" fmla="*/ 234 h 256"/>
                <a:gd name="T32" fmla="*/ 223 w 245"/>
                <a:gd name="T33" fmla="*/ 202 h 256"/>
                <a:gd name="T34" fmla="*/ 223 w 245"/>
                <a:gd name="T35" fmla="*/ 53 h 256"/>
                <a:gd name="T36" fmla="*/ 191 w 245"/>
                <a:gd name="T37" fmla="*/ 21 h 256"/>
                <a:gd name="T38" fmla="*/ 53 w 245"/>
                <a:gd name="T39" fmla="*/ 2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5" h="256">
                  <a:moveTo>
                    <a:pt x="191" y="255"/>
                  </a:moveTo>
                  <a:lnTo>
                    <a:pt x="191" y="255"/>
                  </a:lnTo>
                  <a:cubicBezTo>
                    <a:pt x="53" y="255"/>
                    <a:pt x="53" y="255"/>
                    <a:pt x="53" y="255"/>
                  </a:cubicBezTo>
                  <a:cubicBezTo>
                    <a:pt x="21" y="255"/>
                    <a:pt x="0" y="234"/>
                    <a:pt x="0" y="20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2"/>
                    <a:pt x="21" y="0"/>
                    <a:pt x="5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23" y="0"/>
                    <a:pt x="244" y="32"/>
                    <a:pt x="244" y="53"/>
                  </a:cubicBezTo>
                  <a:cubicBezTo>
                    <a:pt x="244" y="202"/>
                    <a:pt x="244" y="202"/>
                    <a:pt x="244" y="202"/>
                  </a:cubicBezTo>
                  <a:cubicBezTo>
                    <a:pt x="244" y="234"/>
                    <a:pt x="223" y="255"/>
                    <a:pt x="191" y="255"/>
                  </a:cubicBezTo>
                  <a:close/>
                  <a:moveTo>
                    <a:pt x="53" y="21"/>
                  </a:moveTo>
                  <a:lnTo>
                    <a:pt x="53" y="21"/>
                  </a:lnTo>
                  <a:cubicBezTo>
                    <a:pt x="32" y="21"/>
                    <a:pt x="21" y="43"/>
                    <a:pt x="21" y="53"/>
                  </a:cubicBezTo>
                  <a:cubicBezTo>
                    <a:pt x="21" y="202"/>
                    <a:pt x="21" y="202"/>
                    <a:pt x="21" y="202"/>
                  </a:cubicBezTo>
                  <a:cubicBezTo>
                    <a:pt x="21" y="223"/>
                    <a:pt x="32" y="234"/>
                    <a:pt x="53" y="234"/>
                  </a:cubicBezTo>
                  <a:cubicBezTo>
                    <a:pt x="191" y="234"/>
                    <a:pt x="191" y="234"/>
                    <a:pt x="191" y="234"/>
                  </a:cubicBezTo>
                  <a:cubicBezTo>
                    <a:pt x="212" y="234"/>
                    <a:pt x="223" y="223"/>
                    <a:pt x="223" y="202"/>
                  </a:cubicBezTo>
                  <a:cubicBezTo>
                    <a:pt x="223" y="53"/>
                    <a:pt x="223" y="53"/>
                    <a:pt x="223" y="53"/>
                  </a:cubicBezTo>
                  <a:cubicBezTo>
                    <a:pt x="223" y="43"/>
                    <a:pt x="212" y="21"/>
                    <a:pt x="191" y="21"/>
                  </a:cubicBezTo>
                  <a:cubicBezTo>
                    <a:pt x="53" y="21"/>
                    <a:pt x="53" y="21"/>
                    <a:pt x="53" y="21"/>
                  </a:cubicBezTo>
                  <a:close/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7"/>
            <p:cNvSpPr>
              <a:spLocks noChangeArrowheads="1"/>
            </p:cNvSpPr>
            <p:nvPr/>
          </p:nvSpPr>
          <p:spPr bwMode="auto">
            <a:xfrm>
              <a:off x="2940050" y="1757363"/>
              <a:ext cx="42863" cy="42862"/>
            </a:xfrm>
            <a:custGeom>
              <a:avLst/>
              <a:gdLst>
                <a:gd name="T0" fmla="*/ 117 w 118"/>
                <a:gd name="T1" fmla="*/ 53 h 118"/>
                <a:gd name="T2" fmla="*/ 117 w 118"/>
                <a:gd name="T3" fmla="*/ 53 h 118"/>
                <a:gd name="T4" fmla="*/ 63 w 118"/>
                <a:gd name="T5" fmla="*/ 117 h 118"/>
                <a:gd name="T6" fmla="*/ 0 w 118"/>
                <a:gd name="T7" fmla="*/ 53 h 118"/>
                <a:gd name="T8" fmla="*/ 63 w 118"/>
                <a:gd name="T9" fmla="*/ 0 h 118"/>
                <a:gd name="T10" fmla="*/ 117 w 118"/>
                <a:gd name="T11" fmla="*/ 5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117" y="53"/>
                  </a:moveTo>
                  <a:lnTo>
                    <a:pt x="117" y="53"/>
                  </a:lnTo>
                  <a:cubicBezTo>
                    <a:pt x="117" y="85"/>
                    <a:pt x="95" y="117"/>
                    <a:pt x="63" y="117"/>
                  </a:cubicBezTo>
                  <a:cubicBezTo>
                    <a:pt x="32" y="117"/>
                    <a:pt x="0" y="85"/>
                    <a:pt x="0" y="53"/>
                  </a:cubicBezTo>
                  <a:cubicBezTo>
                    <a:pt x="0" y="22"/>
                    <a:pt x="32" y="0"/>
                    <a:pt x="63" y="0"/>
                  </a:cubicBezTo>
                  <a:cubicBezTo>
                    <a:pt x="95" y="0"/>
                    <a:pt x="117" y="22"/>
                    <a:pt x="117" y="5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8"/>
            <p:cNvSpPr>
              <a:spLocks noChangeArrowheads="1"/>
            </p:cNvSpPr>
            <p:nvPr/>
          </p:nvSpPr>
          <p:spPr bwMode="auto">
            <a:xfrm>
              <a:off x="1597025" y="1968500"/>
              <a:ext cx="2732088" cy="3611563"/>
            </a:xfrm>
            <a:custGeom>
              <a:avLst/>
              <a:gdLst>
                <a:gd name="T0" fmla="*/ 7587 w 7588"/>
                <a:gd name="T1" fmla="*/ 10030 h 10031"/>
                <a:gd name="T2" fmla="*/ 0 w 7588"/>
                <a:gd name="T3" fmla="*/ 10030 h 10031"/>
                <a:gd name="T4" fmla="*/ 0 w 7588"/>
                <a:gd name="T5" fmla="*/ 0 h 10031"/>
                <a:gd name="T6" fmla="*/ 7587 w 7588"/>
                <a:gd name="T7" fmla="*/ 0 h 10031"/>
                <a:gd name="T8" fmla="*/ 7587 w 7588"/>
                <a:gd name="T9" fmla="*/ 10030 h 10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8" h="10031">
                  <a:moveTo>
                    <a:pt x="7587" y="10030"/>
                  </a:moveTo>
                  <a:lnTo>
                    <a:pt x="0" y="10030"/>
                  </a:lnTo>
                  <a:lnTo>
                    <a:pt x="0" y="0"/>
                  </a:lnTo>
                  <a:lnTo>
                    <a:pt x="7587" y="0"/>
                  </a:lnTo>
                  <a:lnTo>
                    <a:pt x="7587" y="1003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35700" y="2738207"/>
            <a:ext cx="1274258" cy="168467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6661006" y="3201293"/>
            <a:ext cx="755509" cy="1588545"/>
            <a:chOff x="5348288" y="496888"/>
            <a:chExt cx="3155950" cy="6635750"/>
          </a:xfrm>
        </p:grpSpPr>
        <p:grpSp>
          <p:nvGrpSpPr>
            <p:cNvPr id="38" name="Group 37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40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2629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720459" y="3422308"/>
            <a:ext cx="636223" cy="11336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0894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3" grpId="0"/>
      <p:bldP spid="36" grpId="0"/>
      <p:bldP spid="46" grpId="0"/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44" y="3975833"/>
            <a:ext cx="6870023" cy="651221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66089" y="881496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264982" y="445662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355468" y="1777980"/>
            <a:ext cx="5139396" cy="2947192"/>
            <a:chOff x="1573213" y="2011363"/>
            <a:chExt cx="6840537" cy="3922712"/>
          </a:xfrm>
        </p:grpSpPr>
        <p:sp>
          <p:nvSpPr>
            <p:cNvPr id="14" name="Freeform 1"/>
            <p:cNvSpPr>
              <a:spLocks noChangeArrowheads="1"/>
            </p:cNvSpPr>
            <p:nvPr/>
          </p:nvSpPr>
          <p:spPr bwMode="auto">
            <a:xfrm>
              <a:off x="2241550" y="2011363"/>
              <a:ext cx="5532438" cy="3798887"/>
            </a:xfrm>
            <a:custGeom>
              <a:avLst/>
              <a:gdLst>
                <a:gd name="T0" fmla="*/ 15366 w 15367"/>
                <a:gd name="T1" fmla="*/ 10129 h 10553"/>
                <a:gd name="T2" fmla="*/ 15366 w 15367"/>
                <a:gd name="T3" fmla="*/ 10129 h 10553"/>
                <a:gd name="T4" fmla="*/ 14950 w 15367"/>
                <a:gd name="T5" fmla="*/ 10552 h 10553"/>
                <a:gd name="T6" fmla="*/ 423 w 15367"/>
                <a:gd name="T7" fmla="*/ 10552 h 10553"/>
                <a:gd name="T8" fmla="*/ 0 w 15367"/>
                <a:gd name="T9" fmla="*/ 10129 h 10553"/>
                <a:gd name="T10" fmla="*/ 0 w 15367"/>
                <a:gd name="T11" fmla="*/ 416 h 10553"/>
                <a:gd name="T12" fmla="*/ 423 w 15367"/>
                <a:gd name="T13" fmla="*/ 0 h 10553"/>
                <a:gd name="T14" fmla="*/ 14950 w 15367"/>
                <a:gd name="T15" fmla="*/ 0 h 10553"/>
                <a:gd name="T16" fmla="*/ 15366 w 15367"/>
                <a:gd name="T17" fmla="*/ 416 h 10553"/>
                <a:gd name="T18" fmla="*/ 15366 w 15367"/>
                <a:gd name="T19" fmla="*/ 10129 h 10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67" h="10553">
                  <a:moveTo>
                    <a:pt x="15366" y="10129"/>
                  </a:moveTo>
                  <a:lnTo>
                    <a:pt x="15366" y="10129"/>
                  </a:lnTo>
                  <a:cubicBezTo>
                    <a:pt x="15366" y="10365"/>
                    <a:pt x="15178" y="10552"/>
                    <a:pt x="14950" y="10552"/>
                  </a:cubicBezTo>
                  <a:cubicBezTo>
                    <a:pt x="423" y="10552"/>
                    <a:pt x="423" y="10552"/>
                    <a:pt x="423" y="10552"/>
                  </a:cubicBezTo>
                  <a:cubicBezTo>
                    <a:pt x="187" y="10552"/>
                    <a:pt x="0" y="10365"/>
                    <a:pt x="0" y="10129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187"/>
                    <a:pt x="187" y="0"/>
                    <a:pt x="423" y="0"/>
                  </a:cubicBezTo>
                  <a:cubicBezTo>
                    <a:pt x="14950" y="0"/>
                    <a:pt x="14950" y="0"/>
                    <a:pt x="14950" y="0"/>
                  </a:cubicBezTo>
                  <a:cubicBezTo>
                    <a:pt x="15178" y="0"/>
                    <a:pt x="15366" y="187"/>
                    <a:pt x="15366" y="416"/>
                  </a:cubicBezTo>
                  <a:lnTo>
                    <a:pt x="15366" y="1012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2"/>
            <p:cNvSpPr>
              <a:spLocks noChangeArrowheads="1"/>
            </p:cNvSpPr>
            <p:nvPr/>
          </p:nvSpPr>
          <p:spPr bwMode="auto">
            <a:xfrm>
              <a:off x="1573213" y="5726113"/>
              <a:ext cx="6840537" cy="207962"/>
            </a:xfrm>
            <a:custGeom>
              <a:avLst/>
              <a:gdLst>
                <a:gd name="T0" fmla="*/ 18999 w 19000"/>
                <a:gd name="T1" fmla="*/ 347 h 577"/>
                <a:gd name="T2" fmla="*/ 18999 w 19000"/>
                <a:gd name="T3" fmla="*/ 347 h 577"/>
                <a:gd name="T4" fmla="*/ 18284 w 19000"/>
                <a:gd name="T5" fmla="*/ 576 h 577"/>
                <a:gd name="T6" fmla="*/ 742 w 19000"/>
                <a:gd name="T7" fmla="*/ 576 h 577"/>
                <a:gd name="T8" fmla="*/ 0 w 19000"/>
                <a:gd name="T9" fmla="*/ 347 h 577"/>
                <a:gd name="T10" fmla="*/ 0 w 19000"/>
                <a:gd name="T11" fmla="*/ 0 h 577"/>
                <a:gd name="T12" fmla="*/ 18999 w 19000"/>
                <a:gd name="T13" fmla="*/ 0 h 577"/>
                <a:gd name="T14" fmla="*/ 18999 w 19000"/>
                <a:gd name="T15" fmla="*/ 34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577">
                  <a:moveTo>
                    <a:pt x="18999" y="347"/>
                  </a:moveTo>
                  <a:lnTo>
                    <a:pt x="18999" y="347"/>
                  </a:lnTo>
                  <a:cubicBezTo>
                    <a:pt x="18999" y="347"/>
                    <a:pt x="18693" y="576"/>
                    <a:pt x="18284" y="576"/>
                  </a:cubicBezTo>
                  <a:cubicBezTo>
                    <a:pt x="17875" y="576"/>
                    <a:pt x="1095" y="576"/>
                    <a:pt x="742" y="576"/>
                  </a:cubicBezTo>
                  <a:cubicBezTo>
                    <a:pt x="395" y="576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18999" y="347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3"/>
            <p:cNvSpPr>
              <a:spLocks noChangeArrowheads="1"/>
            </p:cNvSpPr>
            <p:nvPr/>
          </p:nvSpPr>
          <p:spPr bwMode="auto">
            <a:xfrm>
              <a:off x="1573213" y="5849938"/>
              <a:ext cx="6840537" cy="82550"/>
            </a:xfrm>
            <a:custGeom>
              <a:avLst/>
              <a:gdLst>
                <a:gd name="T0" fmla="*/ 0 w 19000"/>
                <a:gd name="T1" fmla="*/ 0 h 230"/>
                <a:gd name="T2" fmla="*/ 0 w 19000"/>
                <a:gd name="T3" fmla="*/ 0 h 230"/>
                <a:gd name="T4" fmla="*/ 742 w 19000"/>
                <a:gd name="T5" fmla="*/ 229 h 230"/>
                <a:gd name="T6" fmla="*/ 18284 w 19000"/>
                <a:gd name="T7" fmla="*/ 229 h 230"/>
                <a:gd name="T8" fmla="*/ 18999 w 19000"/>
                <a:gd name="T9" fmla="*/ 0 h 230"/>
                <a:gd name="T10" fmla="*/ 0 w 19000"/>
                <a:gd name="T1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00" h="23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95" y="229"/>
                    <a:pt x="742" y="229"/>
                  </a:cubicBezTo>
                  <a:cubicBezTo>
                    <a:pt x="1095" y="229"/>
                    <a:pt x="17875" y="229"/>
                    <a:pt x="18284" y="229"/>
                  </a:cubicBezTo>
                  <a:cubicBezTo>
                    <a:pt x="18693" y="229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4"/>
            <p:cNvSpPr>
              <a:spLocks noChangeArrowheads="1"/>
            </p:cNvSpPr>
            <p:nvPr/>
          </p:nvSpPr>
          <p:spPr bwMode="auto">
            <a:xfrm>
              <a:off x="4508500" y="5726113"/>
              <a:ext cx="973138" cy="77787"/>
            </a:xfrm>
            <a:custGeom>
              <a:avLst/>
              <a:gdLst>
                <a:gd name="T0" fmla="*/ 0 w 2704"/>
                <a:gd name="T1" fmla="*/ 0 h 216"/>
                <a:gd name="T2" fmla="*/ 0 w 2704"/>
                <a:gd name="T3" fmla="*/ 0 h 216"/>
                <a:gd name="T4" fmla="*/ 298 w 2704"/>
                <a:gd name="T5" fmla="*/ 215 h 216"/>
                <a:gd name="T6" fmla="*/ 2405 w 2704"/>
                <a:gd name="T7" fmla="*/ 215 h 216"/>
                <a:gd name="T8" fmla="*/ 2703 w 2704"/>
                <a:gd name="T9" fmla="*/ 0 h 216"/>
                <a:gd name="T10" fmla="*/ 0 w 2704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4" h="216">
                  <a:moveTo>
                    <a:pt x="0" y="0"/>
                  </a:moveTo>
                  <a:lnTo>
                    <a:pt x="0" y="0"/>
                  </a:lnTo>
                  <a:cubicBezTo>
                    <a:pt x="41" y="125"/>
                    <a:pt x="159" y="215"/>
                    <a:pt x="298" y="215"/>
                  </a:cubicBezTo>
                  <a:cubicBezTo>
                    <a:pt x="2405" y="215"/>
                    <a:pt x="2405" y="215"/>
                    <a:pt x="2405" y="215"/>
                  </a:cubicBezTo>
                  <a:cubicBezTo>
                    <a:pt x="2543" y="215"/>
                    <a:pt x="2661" y="125"/>
                    <a:pt x="2703" y="0"/>
                  </a:cubicBezTo>
                  <a:lnTo>
                    <a:pt x="0" y="0"/>
                  </a:ln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5"/>
            <p:cNvSpPr>
              <a:spLocks noChangeArrowheads="1"/>
            </p:cNvSpPr>
            <p:nvPr/>
          </p:nvSpPr>
          <p:spPr bwMode="auto">
            <a:xfrm>
              <a:off x="7675563" y="5775325"/>
              <a:ext cx="307975" cy="30163"/>
            </a:xfrm>
            <a:custGeom>
              <a:avLst/>
              <a:gdLst>
                <a:gd name="T0" fmla="*/ 853 w 854"/>
                <a:gd name="T1" fmla="*/ 42 h 84"/>
                <a:gd name="T2" fmla="*/ 853 w 854"/>
                <a:gd name="T3" fmla="*/ 42 h 84"/>
                <a:gd name="T4" fmla="*/ 811 w 854"/>
                <a:gd name="T5" fmla="*/ 83 h 84"/>
                <a:gd name="T6" fmla="*/ 42 w 854"/>
                <a:gd name="T7" fmla="*/ 83 h 84"/>
                <a:gd name="T8" fmla="*/ 0 w 854"/>
                <a:gd name="T9" fmla="*/ 42 h 84"/>
                <a:gd name="T10" fmla="*/ 0 w 854"/>
                <a:gd name="T11" fmla="*/ 42 h 84"/>
                <a:gd name="T12" fmla="*/ 42 w 854"/>
                <a:gd name="T13" fmla="*/ 0 h 84"/>
                <a:gd name="T14" fmla="*/ 811 w 854"/>
                <a:gd name="T15" fmla="*/ 0 h 84"/>
                <a:gd name="T16" fmla="*/ 853 w 854"/>
                <a:gd name="T17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4" h="84">
                  <a:moveTo>
                    <a:pt x="853" y="42"/>
                  </a:moveTo>
                  <a:lnTo>
                    <a:pt x="853" y="42"/>
                  </a:lnTo>
                  <a:cubicBezTo>
                    <a:pt x="853" y="69"/>
                    <a:pt x="832" y="83"/>
                    <a:pt x="811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21" y="83"/>
                    <a:pt x="0" y="69"/>
                    <a:pt x="0" y="42"/>
                  </a:cubicBezTo>
                  <a:lnTo>
                    <a:pt x="0" y="42"/>
                  </a:lnTo>
                  <a:cubicBezTo>
                    <a:pt x="0" y="21"/>
                    <a:pt x="21" y="0"/>
                    <a:pt x="42" y="0"/>
                  </a:cubicBezTo>
                  <a:cubicBezTo>
                    <a:pt x="811" y="0"/>
                    <a:pt x="811" y="0"/>
                    <a:pt x="811" y="0"/>
                  </a:cubicBezTo>
                  <a:cubicBezTo>
                    <a:pt x="832" y="0"/>
                    <a:pt x="853" y="21"/>
                    <a:pt x="853" y="42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6"/>
            <p:cNvSpPr>
              <a:spLocks noChangeArrowheads="1"/>
            </p:cNvSpPr>
            <p:nvPr/>
          </p:nvSpPr>
          <p:spPr bwMode="auto">
            <a:xfrm>
              <a:off x="5014913" y="2092325"/>
              <a:ext cx="30162" cy="30163"/>
            </a:xfrm>
            <a:custGeom>
              <a:avLst/>
              <a:gdLst>
                <a:gd name="T0" fmla="*/ 83 w 84"/>
                <a:gd name="T1" fmla="*/ 41 h 84"/>
                <a:gd name="T2" fmla="*/ 83 w 84"/>
                <a:gd name="T3" fmla="*/ 41 h 84"/>
                <a:gd name="T4" fmla="*/ 42 w 84"/>
                <a:gd name="T5" fmla="*/ 83 h 84"/>
                <a:gd name="T6" fmla="*/ 0 w 84"/>
                <a:gd name="T7" fmla="*/ 41 h 84"/>
                <a:gd name="T8" fmla="*/ 42 w 84"/>
                <a:gd name="T9" fmla="*/ 0 h 84"/>
                <a:gd name="T10" fmla="*/ 83 w 84"/>
                <a:gd name="T11" fmla="*/ 4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83" y="41"/>
                  </a:moveTo>
                  <a:lnTo>
                    <a:pt x="83" y="41"/>
                  </a:lnTo>
                  <a:cubicBezTo>
                    <a:pt x="83" y="69"/>
                    <a:pt x="70" y="83"/>
                    <a:pt x="42" y="83"/>
                  </a:cubicBezTo>
                  <a:cubicBezTo>
                    <a:pt x="21" y="83"/>
                    <a:pt x="0" y="69"/>
                    <a:pt x="0" y="41"/>
                  </a:cubicBezTo>
                  <a:cubicBezTo>
                    <a:pt x="0" y="21"/>
                    <a:pt x="21" y="0"/>
                    <a:pt x="42" y="0"/>
                  </a:cubicBezTo>
                  <a:cubicBezTo>
                    <a:pt x="70" y="0"/>
                    <a:pt x="83" y="21"/>
                    <a:pt x="83" y="41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auto">
            <a:xfrm>
              <a:off x="2386013" y="2184400"/>
              <a:ext cx="5245100" cy="3314700"/>
            </a:xfrm>
            <a:custGeom>
              <a:avLst/>
              <a:gdLst>
                <a:gd name="T0" fmla="*/ 14568 w 14569"/>
                <a:gd name="T1" fmla="*/ 9207 h 9208"/>
                <a:gd name="T2" fmla="*/ 0 w 14569"/>
                <a:gd name="T3" fmla="*/ 9207 h 9208"/>
                <a:gd name="T4" fmla="*/ 0 w 14569"/>
                <a:gd name="T5" fmla="*/ 0 h 9208"/>
                <a:gd name="T6" fmla="*/ 14568 w 14569"/>
                <a:gd name="T7" fmla="*/ 0 h 9208"/>
                <a:gd name="T8" fmla="*/ 14568 w 14569"/>
                <a:gd name="T9" fmla="*/ 9207 h 9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69" h="9208">
                  <a:moveTo>
                    <a:pt x="14568" y="9207"/>
                  </a:moveTo>
                  <a:lnTo>
                    <a:pt x="0" y="9207"/>
                  </a:lnTo>
                  <a:lnTo>
                    <a:pt x="0" y="0"/>
                  </a:lnTo>
                  <a:lnTo>
                    <a:pt x="14568" y="0"/>
                  </a:lnTo>
                  <a:lnTo>
                    <a:pt x="14568" y="920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966887" y="1897784"/>
            <a:ext cx="3941330" cy="249093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877401" y="2949966"/>
            <a:ext cx="914166" cy="1922140"/>
            <a:chOff x="5348288" y="496888"/>
            <a:chExt cx="3155950" cy="6635750"/>
          </a:xfrm>
        </p:grpSpPr>
        <p:grpSp>
          <p:nvGrpSpPr>
            <p:cNvPr id="23" name="Group 2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2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1956039" y="3225984"/>
            <a:ext cx="769829" cy="137176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998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21" grpId="0"/>
      <p:bldP spid="31" grpId="0"/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ockup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98768" y="1840637"/>
            <a:ext cx="4220016" cy="2903371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030629" y="2156098"/>
            <a:ext cx="3557512" cy="256377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588141" y="2023214"/>
            <a:ext cx="1632206" cy="2903371"/>
          </a:xfrm>
          <a:prstGeom prst="rect">
            <a:avLst/>
          </a:prstGeom>
        </p:spPr>
      </p:pic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615573" y="2322393"/>
            <a:ext cx="1578252" cy="257714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2266089" y="881496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/>
          </p:nvPr>
        </p:nvSpPr>
        <p:spPr>
          <a:xfrm>
            <a:off x="2264982" y="445662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42071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4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ockup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71549" y="1519163"/>
            <a:ext cx="1974970" cy="3513079"/>
          </a:xfrm>
          <a:prstGeom prst="rect">
            <a:avLst/>
          </a:prstGeom>
        </p:spPr>
      </p:pic>
      <p:sp>
        <p:nvSpPr>
          <p:cNvPr id="1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604647" y="1882128"/>
            <a:ext cx="1909685" cy="311834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266089" y="881496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64982" y="445662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933372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54702" y="1671639"/>
            <a:ext cx="5106220" cy="3513079"/>
          </a:xfrm>
          <a:prstGeom prst="rect">
            <a:avLst/>
          </a:prstGeom>
        </p:spPr>
      </p:pic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88862" y="2052410"/>
            <a:ext cx="5035141" cy="310077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266089" y="903777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264982" y="467943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18726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ockup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90976" y="1725847"/>
            <a:ext cx="1955800" cy="3365500"/>
          </a:xfrm>
          <a:prstGeom prst="rect">
            <a:avLst/>
          </a:prstGeom>
        </p:spPr>
      </p:pic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791343" y="2159113"/>
            <a:ext cx="1554306" cy="251324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545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ockup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59882" y="1259729"/>
            <a:ext cx="2018617" cy="3864387"/>
          </a:xfrm>
          <a:prstGeom prst="rect">
            <a:avLst/>
          </a:prstGeom>
        </p:spPr>
      </p:pic>
      <p:sp>
        <p:nvSpPr>
          <p:cNvPr id="2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717598" y="1952080"/>
            <a:ext cx="1699315" cy="284263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66089" y="710675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264982" y="274841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42071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36" name="Group 35"/>
          <p:cNvGrpSpPr/>
          <p:nvPr userDrawn="1"/>
        </p:nvGrpSpPr>
        <p:grpSpPr>
          <a:xfrm>
            <a:off x="3334367" y="1764244"/>
            <a:ext cx="2430882" cy="3117622"/>
            <a:chOff x="2852738" y="509588"/>
            <a:chExt cx="4737100" cy="6075362"/>
          </a:xfrm>
        </p:grpSpPr>
        <p:pic>
          <p:nvPicPr>
            <p:cNvPr id="37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518025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51802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102350"/>
              <a:ext cx="451802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20688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2788" y="622300"/>
              <a:ext cx="420687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2" name="Freeform 6"/>
            <p:cNvSpPr>
              <a:spLocks noChangeArrowheads="1"/>
            </p:cNvSpPr>
            <p:nvPr/>
          </p:nvSpPr>
          <p:spPr bwMode="auto">
            <a:xfrm>
              <a:off x="2852738" y="509588"/>
              <a:ext cx="4737100" cy="225425"/>
            </a:xfrm>
            <a:custGeom>
              <a:avLst/>
              <a:gdLst>
                <a:gd name="T0" fmla="*/ 12467 w 13157"/>
                <a:gd name="T1" fmla="*/ 626 h 627"/>
                <a:gd name="T2" fmla="*/ 668 w 13157"/>
                <a:gd name="T3" fmla="*/ 626 h 627"/>
                <a:gd name="T4" fmla="*/ 0 w 13157"/>
                <a:gd name="T5" fmla="*/ 0 h 627"/>
                <a:gd name="T6" fmla="*/ 13156 w 13157"/>
                <a:gd name="T7" fmla="*/ 0 h 627"/>
                <a:gd name="T8" fmla="*/ 12467 w 13157"/>
                <a:gd name="T9" fmla="*/ 626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27">
                  <a:moveTo>
                    <a:pt x="12467" y="626"/>
                  </a:moveTo>
                  <a:lnTo>
                    <a:pt x="668" y="626"/>
                  </a:lnTo>
                  <a:lnTo>
                    <a:pt x="0" y="0"/>
                  </a:lnTo>
                  <a:lnTo>
                    <a:pt x="13156" y="0"/>
                  </a:lnTo>
                  <a:lnTo>
                    <a:pt x="12467" y="626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7"/>
            <p:cNvSpPr>
              <a:spLocks noChangeArrowheads="1"/>
            </p:cNvSpPr>
            <p:nvPr/>
          </p:nvSpPr>
          <p:spPr bwMode="auto">
            <a:xfrm>
              <a:off x="2852738" y="509588"/>
              <a:ext cx="4737100" cy="225425"/>
            </a:xfrm>
            <a:custGeom>
              <a:avLst/>
              <a:gdLst>
                <a:gd name="T0" fmla="*/ 0 w 13157"/>
                <a:gd name="T1" fmla="*/ 0 h 627"/>
                <a:gd name="T2" fmla="*/ 13156 w 13157"/>
                <a:gd name="T3" fmla="*/ 0 h 627"/>
                <a:gd name="T4" fmla="*/ 13156 w 13157"/>
                <a:gd name="T5" fmla="*/ 626 h 627"/>
                <a:gd name="T6" fmla="*/ 0 w 13157"/>
                <a:gd name="T7" fmla="*/ 626 h 627"/>
                <a:gd name="T8" fmla="*/ 0 w 13157"/>
                <a:gd name="T9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27">
                  <a:moveTo>
                    <a:pt x="0" y="0"/>
                  </a:moveTo>
                  <a:lnTo>
                    <a:pt x="13156" y="0"/>
                  </a:lnTo>
                  <a:lnTo>
                    <a:pt x="13156" y="626"/>
                  </a:lnTo>
                  <a:lnTo>
                    <a:pt x="0" y="626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8"/>
            <p:cNvSpPr>
              <a:spLocks noChangeArrowheads="1"/>
            </p:cNvSpPr>
            <p:nvPr/>
          </p:nvSpPr>
          <p:spPr bwMode="auto">
            <a:xfrm>
              <a:off x="2852738" y="6350000"/>
              <a:ext cx="4737100" cy="233363"/>
            </a:xfrm>
            <a:custGeom>
              <a:avLst/>
              <a:gdLst>
                <a:gd name="T0" fmla="*/ 668 w 13157"/>
                <a:gd name="T1" fmla="*/ 0 h 648"/>
                <a:gd name="T2" fmla="*/ 12467 w 13157"/>
                <a:gd name="T3" fmla="*/ 0 h 648"/>
                <a:gd name="T4" fmla="*/ 13156 w 13157"/>
                <a:gd name="T5" fmla="*/ 647 h 648"/>
                <a:gd name="T6" fmla="*/ 0 w 13157"/>
                <a:gd name="T7" fmla="*/ 647 h 648"/>
                <a:gd name="T8" fmla="*/ 668 w 13157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48">
                  <a:moveTo>
                    <a:pt x="668" y="0"/>
                  </a:moveTo>
                  <a:lnTo>
                    <a:pt x="12467" y="0"/>
                  </a:lnTo>
                  <a:lnTo>
                    <a:pt x="13156" y="647"/>
                  </a:lnTo>
                  <a:lnTo>
                    <a:pt x="0" y="647"/>
                  </a:lnTo>
                  <a:lnTo>
                    <a:pt x="668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9"/>
            <p:cNvSpPr>
              <a:spLocks noChangeArrowheads="1"/>
            </p:cNvSpPr>
            <p:nvPr/>
          </p:nvSpPr>
          <p:spPr bwMode="auto">
            <a:xfrm>
              <a:off x="2852738" y="6350000"/>
              <a:ext cx="4737100" cy="233363"/>
            </a:xfrm>
            <a:custGeom>
              <a:avLst/>
              <a:gdLst>
                <a:gd name="T0" fmla="*/ 0 w 13157"/>
                <a:gd name="T1" fmla="*/ 0 h 648"/>
                <a:gd name="T2" fmla="*/ 13156 w 13157"/>
                <a:gd name="T3" fmla="*/ 0 h 648"/>
                <a:gd name="T4" fmla="*/ 13156 w 13157"/>
                <a:gd name="T5" fmla="*/ 647 h 648"/>
                <a:gd name="T6" fmla="*/ 0 w 13157"/>
                <a:gd name="T7" fmla="*/ 647 h 648"/>
                <a:gd name="T8" fmla="*/ 0 w 13157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48">
                  <a:moveTo>
                    <a:pt x="0" y="0"/>
                  </a:moveTo>
                  <a:lnTo>
                    <a:pt x="13156" y="0"/>
                  </a:lnTo>
                  <a:lnTo>
                    <a:pt x="13156" y="647"/>
                  </a:lnTo>
                  <a:lnTo>
                    <a:pt x="0" y="647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0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16873 h 16874"/>
                <a:gd name="T2" fmla="*/ 0 w 669"/>
                <a:gd name="T3" fmla="*/ 0 h 16874"/>
                <a:gd name="T4" fmla="*/ 668 w 669"/>
                <a:gd name="T5" fmla="*/ 626 h 16874"/>
                <a:gd name="T6" fmla="*/ 668 w 669"/>
                <a:gd name="T7" fmla="*/ 16226 h 16874"/>
                <a:gd name="T8" fmla="*/ 0 w 669"/>
                <a:gd name="T9" fmla="*/ 16873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9" h="16874">
                  <a:moveTo>
                    <a:pt x="0" y="16873"/>
                  </a:moveTo>
                  <a:lnTo>
                    <a:pt x="0" y="0"/>
                  </a:lnTo>
                  <a:lnTo>
                    <a:pt x="668" y="626"/>
                  </a:lnTo>
                  <a:lnTo>
                    <a:pt x="668" y="16226"/>
                  </a:lnTo>
                  <a:lnTo>
                    <a:pt x="0" y="16873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1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16873 h 16874"/>
                <a:gd name="T2" fmla="*/ 0 w 669"/>
                <a:gd name="T3" fmla="*/ 0 h 16874"/>
                <a:gd name="T4" fmla="*/ 668 w 669"/>
                <a:gd name="T5" fmla="*/ 626 h 16874"/>
                <a:gd name="T6" fmla="*/ 668 w 669"/>
                <a:gd name="T7" fmla="*/ 16226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9" h="16874">
                  <a:moveTo>
                    <a:pt x="0" y="16873"/>
                  </a:moveTo>
                  <a:lnTo>
                    <a:pt x="0" y="0"/>
                  </a:lnTo>
                  <a:lnTo>
                    <a:pt x="668" y="626"/>
                  </a:lnTo>
                  <a:lnTo>
                    <a:pt x="668" y="16226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2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0 h 16874"/>
                <a:gd name="T2" fmla="*/ 668 w 669"/>
                <a:gd name="T3" fmla="*/ 0 h 16874"/>
                <a:gd name="T4" fmla="*/ 668 w 669"/>
                <a:gd name="T5" fmla="*/ 16873 h 16874"/>
                <a:gd name="T6" fmla="*/ 0 w 669"/>
                <a:gd name="T7" fmla="*/ 16873 h 16874"/>
                <a:gd name="T8" fmla="*/ 0 w 669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9" h="16874">
                  <a:moveTo>
                    <a:pt x="0" y="0"/>
                  </a:moveTo>
                  <a:lnTo>
                    <a:pt x="668" y="0"/>
                  </a:lnTo>
                  <a:lnTo>
                    <a:pt x="668" y="16873"/>
                  </a:lnTo>
                  <a:lnTo>
                    <a:pt x="0" y="16873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3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689 w 690"/>
                <a:gd name="T1" fmla="*/ 0 h 16874"/>
                <a:gd name="T2" fmla="*/ 689 w 690"/>
                <a:gd name="T3" fmla="*/ 16873 h 16874"/>
                <a:gd name="T4" fmla="*/ 0 w 690"/>
                <a:gd name="T5" fmla="*/ 16226 h 16874"/>
                <a:gd name="T6" fmla="*/ 0 w 690"/>
                <a:gd name="T7" fmla="*/ 626 h 16874"/>
                <a:gd name="T8" fmla="*/ 689 w 690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16874">
                  <a:moveTo>
                    <a:pt x="689" y="0"/>
                  </a:moveTo>
                  <a:lnTo>
                    <a:pt x="689" y="16873"/>
                  </a:lnTo>
                  <a:lnTo>
                    <a:pt x="0" y="16226"/>
                  </a:lnTo>
                  <a:lnTo>
                    <a:pt x="0" y="626"/>
                  </a:lnTo>
                  <a:lnTo>
                    <a:pt x="689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4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689 w 690"/>
                <a:gd name="T1" fmla="*/ 0 h 16874"/>
                <a:gd name="T2" fmla="*/ 689 w 690"/>
                <a:gd name="T3" fmla="*/ 16873 h 16874"/>
                <a:gd name="T4" fmla="*/ 0 w 690"/>
                <a:gd name="T5" fmla="*/ 16226 h 16874"/>
                <a:gd name="T6" fmla="*/ 0 w 690"/>
                <a:gd name="T7" fmla="*/ 626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0" h="16874">
                  <a:moveTo>
                    <a:pt x="689" y="0"/>
                  </a:moveTo>
                  <a:lnTo>
                    <a:pt x="689" y="16873"/>
                  </a:lnTo>
                  <a:lnTo>
                    <a:pt x="0" y="16226"/>
                  </a:lnTo>
                  <a:lnTo>
                    <a:pt x="0" y="626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5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0 w 690"/>
                <a:gd name="T1" fmla="*/ 0 h 16874"/>
                <a:gd name="T2" fmla="*/ 689 w 690"/>
                <a:gd name="T3" fmla="*/ 0 h 16874"/>
                <a:gd name="T4" fmla="*/ 689 w 690"/>
                <a:gd name="T5" fmla="*/ 16873 h 16874"/>
                <a:gd name="T6" fmla="*/ 0 w 690"/>
                <a:gd name="T7" fmla="*/ 16873 h 16874"/>
                <a:gd name="T8" fmla="*/ 0 w 690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16874">
                  <a:moveTo>
                    <a:pt x="0" y="0"/>
                  </a:moveTo>
                  <a:lnTo>
                    <a:pt x="689" y="0"/>
                  </a:lnTo>
                  <a:lnTo>
                    <a:pt x="689" y="16873"/>
                  </a:lnTo>
                  <a:lnTo>
                    <a:pt x="0" y="16873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2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625" y="982663"/>
              <a:ext cx="3743325" cy="5141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3" name="Picture 1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400" y="968375"/>
              <a:ext cx="3759200" cy="46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4" name="Picture 1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400" y="968375"/>
              <a:ext cx="46038" cy="515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5" name="Picture 1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625" y="6094413"/>
              <a:ext cx="3759200" cy="46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6" name="Picture 2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2788" y="982663"/>
              <a:ext cx="46037" cy="5157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7" name="Freeform 21"/>
            <p:cNvSpPr>
              <a:spLocks noChangeArrowheads="1"/>
            </p:cNvSpPr>
            <p:nvPr/>
          </p:nvSpPr>
          <p:spPr bwMode="auto">
            <a:xfrm>
              <a:off x="3786188" y="1441450"/>
              <a:ext cx="2841625" cy="4203700"/>
            </a:xfrm>
            <a:custGeom>
              <a:avLst/>
              <a:gdLst>
                <a:gd name="T0" fmla="*/ 7893 w 7894"/>
                <a:gd name="T1" fmla="*/ 11674 h 11675"/>
                <a:gd name="T2" fmla="*/ 0 w 7894"/>
                <a:gd name="T3" fmla="*/ 11674 h 11675"/>
                <a:gd name="T4" fmla="*/ 0 w 7894"/>
                <a:gd name="T5" fmla="*/ 0 h 11675"/>
                <a:gd name="T6" fmla="*/ 7893 w 7894"/>
                <a:gd name="T7" fmla="*/ 0 h 11675"/>
                <a:gd name="T8" fmla="*/ 7893 w 7894"/>
                <a:gd name="T9" fmla="*/ 11674 h 11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94" h="11675">
                  <a:moveTo>
                    <a:pt x="7893" y="11674"/>
                  </a:moveTo>
                  <a:lnTo>
                    <a:pt x="0" y="11674"/>
                  </a:lnTo>
                  <a:lnTo>
                    <a:pt x="0" y="0"/>
                  </a:lnTo>
                  <a:lnTo>
                    <a:pt x="7893" y="0"/>
                  </a:lnTo>
                  <a:lnTo>
                    <a:pt x="7893" y="11674"/>
                  </a:lnTo>
                </a:path>
              </a:pathLst>
            </a:cu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812641" y="2242233"/>
            <a:ext cx="1458204" cy="215716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9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08461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allery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11378" y="29487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416479" y="29487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621307" y="29487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19352" y="29487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11105" y="1465781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416206" y="1465781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621034" y="1465781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19079" y="1465781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211651" y="263756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2416752" y="263756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621580" y="263756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819625" y="263756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210486" y="3813743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2415587" y="3813743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4620415" y="3813743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6818460" y="3813743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34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0" grpId="0"/>
      <p:bldP spid="21" grpId="0"/>
    </p:bld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3299734" y="1912333"/>
            <a:ext cx="2504821" cy="3549798"/>
            <a:chOff x="3709988" y="438935"/>
            <a:chExt cx="2070100" cy="2933718"/>
          </a:xfrm>
        </p:grpSpPr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4059237" y="438935"/>
              <a:ext cx="1308100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4053689" y="2516991"/>
              <a:ext cx="1308100" cy="855662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3465881" y="2646527"/>
            <a:ext cx="2075935" cy="2074640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87140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>
          <a:xfrm>
            <a:off x="3896880" y="2806345"/>
            <a:ext cx="1413905" cy="1997924"/>
            <a:chOff x="3709988" y="443215"/>
            <a:chExt cx="2070100" cy="2925159"/>
          </a:xfrm>
        </p:grpSpPr>
        <p:sp>
          <p:nvSpPr>
            <p:cNvPr id="43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" name="Picture Placeholder 22"/>
          <p:cNvSpPr>
            <a:spLocks noGrp="1"/>
          </p:cNvSpPr>
          <p:nvPr>
            <p:ph type="pic" sz="quarter" idx="19"/>
          </p:nvPr>
        </p:nvSpPr>
        <p:spPr>
          <a:xfrm>
            <a:off x="4004155" y="3221786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5381034" y="2806345"/>
            <a:ext cx="1413905" cy="1997924"/>
            <a:chOff x="3709988" y="443215"/>
            <a:chExt cx="2070100" cy="2925159"/>
          </a:xfrm>
        </p:grpSpPr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" name="Picture Placeholder 22"/>
          <p:cNvSpPr>
            <a:spLocks noGrp="1"/>
          </p:cNvSpPr>
          <p:nvPr>
            <p:ph type="pic" sz="quarter" idx="20"/>
          </p:nvPr>
        </p:nvSpPr>
        <p:spPr>
          <a:xfrm>
            <a:off x="5488309" y="3221786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91" name="Group 90"/>
          <p:cNvGrpSpPr/>
          <p:nvPr userDrawn="1"/>
        </p:nvGrpSpPr>
        <p:grpSpPr>
          <a:xfrm>
            <a:off x="2422808" y="2806345"/>
            <a:ext cx="1413905" cy="1997924"/>
            <a:chOff x="3709988" y="443215"/>
            <a:chExt cx="2070100" cy="2925159"/>
          </a:xfrm>
        </p:grpSpPr>
        <p:sp>
          <p:nvSpPr>
            <p:cNvPr id="92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" name="Picture Placeholder 22"/>
          <p:cNvSpPr>
            <a:spLocks noGrp="1"/>
          </p:cNvSpPr>
          <p:nvPr>
            <p:ph type="pic" sz="quarter" idx="21"/>
          </p:nvPr>
        </p:nvSpPr>
        <p:spPr>
          <a:xfrm>
            <a:off x="2530083" y="3221786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98" name="Group 97"/>
          <p:cNvGrpSpPr/>
          <p:nvPr userDrawn="1"/>
        </p:nvGrpSpPr>
        <p:grpSpPr>
          <a:xfrm>
            <a:off x="953421" y="2806345"/>
            <a:ext cx="1413905" cy="1997924"/>
            <a:chOff x="3709988" y="443215"/>
            <a:chExt cx="2070100" cy="2925159"/>
          </a:xfrm>
        </p:grpSpPr>
        <p:sp>
          <p:nvSpPr>
            <p:cNvPr id="99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" name="Picture Placeholder 22"/>
          <p:cNvSpPr>
            <a:spLocks noGrp="1"/>
          </p:cNvSpPr>
          <p:nvPr>
            <p:ph type="pic" sz="quarter" idx="22"/>
          </p:nvPr>
        </p:nvSpPr>
        <p:spPr>
          <a:xfrm>
            <a:off x="1060696" y="3221786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105" name="Group 104"/>
          <p:cNvGrpSpPr/>
          <p:nvPr userDrawn="1"/>
        </p:nvGrpSpPr>
        <p:grpSpPr>
          <a:xfrm>
            <a:off x="6865189" y="2806345"/>
            <a:ext cx="1413905" cy="1997924"/>
            <a:chOff x="3709988" y="443215"/>
            <a:chExt cx="2070100" cy="2925159"/>
          </a:xfrm>
        </p:grpSpPr>
        <p:sp>
          <p:nvSpPr>
            <p:cNvPr id="106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1" name="Picture Placeholder 22"/>
          <p:cNvSpPr>
            <a:spLocks noGrp="1"/>
          </p:cNvSpPr>
          <p:nvPr>
            <p:ph type="pic" sz="quarter" idx="23"/>
          </p:nvPr>
        </p:nvSpPr>
        <p:spPr>
          <a:xfrm>
            <a:off x="6972464" y="3221786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41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3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56434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90" grpId="0"/>
      <p:bldP spid="97" grpId="0"/>
      <p:bldP spid="104" grpId="0"/>
      <p:bldP spid="111" grpId="0"/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>
          <a:xfrm>
            <a:off x="3588243" y="1940511"/>
            <a:ext cx="2013077" cy="3684239"/>
            <a:chOff x="3489325" y="449263"/>
            <a:chExt cx="1663700" cy="3044825"/>
          </a:xfrm>
        </p:grpSpPr>
        <p:sp>
          <p:nvSpPr>
            <p:cNvPr id="22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3670828" y="2729989"/>
            <a:ext cx="1769140" cy="210048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98097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46" name="Group 45"/>
          <p:cNvGrpSpPr/>
          <p:nvPr userDrawn="1"/>
        </p:nvGrpSpPr>
        <p:grpSpPr>
          <a:xfrm>
            <a:off x="3969800" y="2528074"/>
            <a:ext cx="1249963" cy="2287623"/>
            <a:chOff x="3489325" y="449263"/>
            <a:chExt cx="1663700" cy="3044825"/>
          </a:xfrm>
        </p:grpSpPr>
        <p:sp>
          <p:nvSpPr>
            <p:cNvPr id="47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020918" y="301736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5284126" y="2528074"/>
            <a:ext cx="1249963" cy="2287623"/>
            <a:chOff x="3489325" y="449263"/>
            <a:chExt cx="1663700" cy="3044825"/>
          </a:xfrm>
        </p:grpSpPr>
        <p:sp>
          <p:nvSpPr>
            <p:cNvPr id="55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335244" y="301736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2655473" y="2529484"/>
            <a:ext cx="1249963" cy="2287623"/>
            <a:chOff x="3489325" y="449263"/>
            <a:chExt cx="1663700" cy="3044825"/>
          </a:xfrm>
        </p:grpSpPr>
        <p:sp>
          <p:nvSpPr>
            <p:cNvPr id="63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706591" y="301877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70" name="Group 69"/>
          <p:cNvGrpSpPr/>
          <p:nvPr userDrawn="1"/>
        </p:nvGrpSpPr>
        <p:grpSpPr>
          <a:xfrm>
            <a:off x="6605837" y="2528074"/>
            <a:ext cx="1249963" cy="2287623"/>
            <a:chOff x="3489325" y="449263"/>
            <a:chExt cx="1663700" cy="3044825"/>
          </a:xfrm>
        </p:grpSpPr>
        <p:sp>
          <p:nvSpPr>
            <p:cNvPr id="71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656955" y="301736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78" name="Group 77"/>
          <p:cNvGrpSpPr/>
          <p:nvPr userDrawn="1"/>
        </p:nvGrpSpPr>
        <p:grpSpPr>
          <a:xfrm>
            <a:off x="1340781" y="2528074"/>
            <a:ext cx="1249963" cy="2287623"/>
            <a:chOff x="3489325" y="449263"/>
            <a:chExt cx="1663700" cy="3044825"/>
          </a:xfrm>
        </p:grpSpPr>
        <p:sp>
          <p:nvSpPr>
            <p:cNvPr id="79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391899" y="301736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771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53" grpId="0"/>
      <p:bldP spid="61" grpId="0"/>
      <p:bldP spid="69" grpId="0"/>
      <p:bldP spid="77" grpId="0"/>
      <p:bldP spid="85" grpId="0"/>
    </p:bld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5479818" y="2806345"/>
            <a:ext cx="1413905" cy="1997924"/>
            <a:chOff x="3709988" y="443215"/>
            <a:chExt cx="2070100" cy="2925159"/>
          </a:xfrm>
        </p:grpSpPr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" name="Picture Placeholder 22"/>
          <p:cNvSpPr>
            <a:spLocks noGrp="1"/>
          </p:cNvSpPr>
          <p:nvPr>
            <p:ph type="pic" sz="quarter" idx="20"/>
          </p:nvPr>
        </p:nvSpPr>
        <p:spPr>
          <a:xfrm>
            <a:off x="5587093" y="3221786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91" name="Group 90"/>
          <p:cNvGrpSpPr/>
          <p:nvPr userDrawn="1"/>
        </p:nvGrpSpPr>
        <p:grpSpPr>
          <a:xfrm>
            <a:off x="2295800" y="2806345"/>
            <a:ext cx="1413905" cy="1997924"/>
            <a:chOff x="3709988" y="443215"/>
            <a:chExt cx="2070100" cy="2925159"/>
          </a:xfrm>
        </p:grpSpPr>
        <p:sp>
          <p:nvSpPr>
            <p:cNvPr id="92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" name="Picture Placeholder 22"/>
          <p:cNvSpPr>
            <a:spLocks noGrp="1"/>
          </p:cNvSpPr>
          <p:nvPr>
            <p:ph type="pic" sz="quarter" idx="21"/>
          </p:nvPr>
        </p:nvSpPr>
        <p:spPr>
          <a:xfrm>
            <a:off x="2403075" y="3221786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41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3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3767837" y="1789849"/>
            <a:ext cx="1635795" cy="3289510"/>
            <a:chOff x="2802395" y="1411406"/>
            <a:chExt cx="1799374" cy="3618461"/>
          </a:xfrm>
        </p:grpSpPr>
        <p:sp>
          <p:nvSpPr>
            <p:cNvPr id="56" name="Line 1"/>
            <p:cNvSpPr>
              <a:spLocks noChangeShapeType="1"/>
            </p:cNvSpPr>
            <p:nvPr/>
          </p:nvSpPr>
          <p:spPr bwMode="auto">
            <a:xfrm>
              <a:off x="2802395" y="1856769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"/>
            <p:cNvSpPr>
              <a:spLocks noChangeShapeType="1"/>
            </p:cNvSpPr>
            <p:nvPr/>
          </p:nvSpPr>
          <p:spPr bwMode="auto">
            <a:xfrm>
              <a:off x="4600873" y="1856769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3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4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noFill/>
            <a:ln w="2016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211 w 212"/>
                <a:gd name="T1" fmla="*/ 112 h 212"/>
                <a:gd name="T2" fmla="*/ 211 w 212"/>
                <a:gd name="T3" fmla="*/ 112 h 212"/>
                <a:gd name="T4" fmla="*/ 112 w 212"/>
                <a:gd name="T5" fmla="*/ 211 h 212"/>
                <a:gd name="T6" fmla="*/ 0 w 212"/>
                <a:gd name="T7" fmla="*/ 112 h 212"/>
                <a:gd name="T8" fmla="*/ 112 w 212"/>
                <a:gd name="T9" fmla="*/ 0 h 212"/>
                <a:gd name="T10" fmla="*/ 211 w 212"/>
                <a:gd name="T11" fmla="*/ 1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2">
                  <a:moveTo>
                    <a:pt x="211" y="112"/>
                  </a:move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9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5701"/>
            </a:xfrm>
            <a:custGeom>
              <a:avLst/>
              <a:gdLst>
                <a:gd name="T0" fmla="*/ 112 w 212"/>
                <a:gd name="T1" fmla="*/ 0 h 226"/>
                <a:gd name="T2" fmla="*/ 112 w 212"/>
                <a:gd name="T3" fmla="*/ 0 h 226"/>
                <a:gd name="T4" fmla="*/ 0 w 212"/>
                <a:gd name="T5" fmla="*/ 112 h 226"/>
                <a:gd name="T6" fmla="*/ 99 w 212"/>
                <a:gd name="T7" fmla="*/ 225 h 226"/>
                <a:gd name="T8" fmla="*/ 112 w 212"/>
                <a:gd name="T9" fmla="*/ 225 h 226"/>
                <a:gd name="T10" fmla="*/ 211 w 212"/>
                <a:gd name="T11" fmla="*/ 112 h 226"/>
                <a:gd name="T12" fmla="*/ 211 w 212"/>
                <a:gd name="T13" fmla="*/ 112 h 226"/>
                <a:gd name="T14" fmla="*/ 211 w 212"/>
                <a:gd name="T15" fmla="*/ 112 h 226"/>
                <a:gd name="T16" fmla="*/ 112 w 212"/>
                <a:gd name="T17" fmla="*/ 211 h 226"/>
                <a:gd name="T18" fmla="*/ 0 w 212"/>
                <a:gd name="T19" fmla="*/ 112 h 226"/>
                <a:gd name="T20" fmla="*/ 112 w 212"/>
                <a:gd name="T21" fmla="*/ 0 h 226"/>
                <a:gd name="T22" fmla="*/ 211 w 212"/>
                <a:gd name="T23" fmla="*/ 112 h 226"/>
                <a:gd name="T24" fmla="*/ 211 w 212"/>
                <a:gd name="T25" fmla="*/ 112 h 226"/>
                <a:gd name="T26" fmla="*/ 211 w 212"/>
                <a:gd name="T27" fmla="*/ 112 h 226"/>
                <a:gd name="T28" fmla="*/ 211 w 212"/>
                <a:gd name="T29" fmla="*/ 112 h 226"/>
                <a:gd name="T30" fmla="*/ 112 w 212"/>
                <a:gd name="T3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26">
                  <a:moveTo>
                    <a:pt x="112" y="0"/>
                  </a:moveTo>
                  <a:lnTo>
                    <a:pt x="112" y="0"/>
                  </a:lnTo>
                  <a:cubicBezTo>
                    <a:pt x="42" y="0"/>
                    <a:pt x="0" y="42"/>
                    <a:pt x="0" y="112"/>
                  </a:cubicBezTo>
                  <a:cubicBezTo>
                    <a:pt x="0" y="169"/>
                    <a:pt x="42" y="211"/>
                    <a:pt x="99" y="225"/>
                  </a:cubicBezTo>
                  <a:cubicBezTo>
                    <a:pt x="112" y="225"/>
                    <a:pt x="112" y="225"/>
                    <a:pt x="112" y="225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lnTo>
                    <a:pt x="211" y="112"/>
                  </a:lnTo>
                  <a:cubicBezTo>
                    <a:pt x="211" y="42"/>
                    <a:pt x="169" y="0"/>
                    <a:pt x="112" y="0"/>
                  </a:cubicBezTo>
                </a:path>
              </a:pathLst>
            </a:custGeom>
            <a:solidFill>
              <a:srgbClr val="10111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112 w 212"/>
                <a:gd name="T1" fmla="*/ 0 h 212"/>
                <a:gd name="T2" fmla="*/ 112 w 212"/>
                <a:gd name="T3" fmla="*/ 0 h 212"/>
                <a:gd name="T4" fmla="*/ 0 w 212"/>
                <a:gd name="T5" fmla="*/ 112 h 212"/>
                <a:gd name="T6" fmla="*/ 112 w 212"/>
                <a:gd name="T7" fmla="*/ 211 h 212"/>
                <a:gd name="T8" fmla="*/ 211 w 212"/>
                <a:gd name="T9" fmla="*/ 112 h 212"/>
                <a:gd name="T10" fmla="*/ 211 w 212"/>
                <a:gd name="T11" fmla="*/ 112 h 212"/>
                <a:gd name="T12" fmla="*/ 197 w 212"/>
                <a:gd name="T13" fmla="*/ 112 h 212"/>
                <a:gd name="T14" fmla="*/ 169 w 212"/>
                <a:gd name="T15" fmla="*/ 169 h 212"/>
                <a:gd name="T16" fmla="*/ 112 w 212"/>
                <a:gd name="T17" fmla="*/ 197 h 212"/>
                <a:gd name="T18" fmla="*/ 42 w 212"/>
                <a:gd name="T19" fmla="*/ 169 h 212"/>
                <a:gd name="T20" fmla="*/ 14 w 212"/>
                <a:gd name="T21" fmla="*/ 112 h 212"/>
                <a:gd name="T22" fmla="*/ 42 w 212"/>
                <a:gd name="T23" fmla="*/ 42 h 212"/>
                <a:gd name="T24" fmla="*/ 112 w 212"/>
                <a:gd name="T25" fmla="*/ 14 h 212"/>
                <a:gd name="T26" fmla="*/ 169 w 212"/>
                <a:gd name="T27" fmla="*/ 42 h 212"/>
                <a:gd name="T28" fmla="*/ 197 w 212"/>
                <a:gd name="T29" fmla="*/ 112 h 212"/>
                <a:gd name="T30" fmla="*/ 211 w 212"/>
                <a:gd name="T31" fmla="*/ 112 h 212"/>
                <a:gd name="T32" fmla="*/ 112 w 212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212">
                  <a:moveTo>
                    <a:pt x="112" y="0"/>
                  </a:moveTo>
                  <a:lnTo>
                    <a:pt x="112" y="0"/>
                  </a:lnTo>
                  <a:cubicBezTo>
                    <a:pt x="56" y="0"/>
                    <a:pt x="0" y="56"/>
                    <a:pt x="0" y="112"/>
                  </a:cubicBezTo>
                  <a:cubicBezTo>
                    <a:pt x="0" y="169"/>
                    <a:pt x="56" y="211"/>
                    <a:pt x="112" y="211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cubicBezTo>
                    <a:pt x="197" y="112"/>
                    <a:pt x="197" y="112"/>
                    <a:pt x="197" y="112"/>
                  </a:cubicBezTo>
                  <a:cubicBezTo>
                    <a:pt x="197" y="126"/>
                    <a:pt x="183" y="155"/>
                    <a:pt x="169" y="169"/>
                  </a:cubicBezTo>
                  <a:cubicBezTo>
                    <a:pt x="155" y="183"/>
                    <a:pt x="127" y="197"/>
                    <a:pt x="112" y="197"/>
                  </a:cubicBezTo>
                  <a:cubicBezTo>
                    <a:pt x="85" y="197"/>
                    <a:pt x="56" y="183"/>
                    <a:pt x="42" y="169"/>
                  </a:cubicBezTo>
                  <a:cubicBezTo>
                    <a:pt x="28" y="155"/>
                    <a:pt x="14" y="126"/>
                    <a:pt x="14" y="112"/>
                  </a:cubicBezTo>
                  <a:cubicBezTo>
                    <a:pt x="14" y="85"/>
                    <a:pt x="28" y="56"/>
                    <a:pt x="42" y="42"/>
                  </a:cubicBezTo>
                  <a:cubicBezTo>
                    <a:pt x="56" y="28"/>
                    <a:pt x="85" y="14"/>
                    <a:pt x="112" y="14"/>
                  </a:cubicBezTo>
                  <a:cubicBezTo>
                    <a:pt x="127" y="14"/>
                    <a:pt x="155" y="28"/>
                    <a:pt x="169" y="42"/>
                  </a:cubicBezTo>
                  <a:cubicBezTo>
                    <a:pt x="183" y="56"/>
                    <a:pt x="197" y="85"/>
                    <a:pt x="197" y="112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56"/>
                    <a:pt x="169" y="0"/>
                    <a:pt x="112" y="0"/>
                  </a:cubicBezTo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3"/>
            <p:cNvSpPr>
              <a:spLocks noChangeArrowheads="1"/>
            </p:cNvSpPr>
            <p:nvPr/>
          </p:nvSpPr>
          <p:spPr bwMode="auto">
            <a:xfrm>
              <a:off x="2867811" y="1699951"/>
              <a:ext cx="1653309" cy="2906956"/>
            </a:xfrm>
            <a:custGeom>
              <a:avLst/>
              <a:gdLst>
                <a:gd name="T0" fmla="*/ 8137 w 8138"/>
                <a:gd name="T1" fmla="*/ 14304 h 14305"/>
                <a:gd name="T2" fmla="*/ 0 w 8138"/>
                <a:gd name="T3" fmla="*/ 14304 h 14305"/>
                <a:gd name="T4" fmla="*/ 0 w 8138"/>
                <a:gd name="T5" fmla="*/ 0 h 14305"/>
                <a:gd name="T6" fmla="*/ 8137 w 8138"/>
                <a:gd name="T7" fmla="*/ 0 h 14305"/>
                <a:gd name="T8" fmla="*/ 8137 w 8138"/>
                <a:gd name="T9" fmla="*/ 14304 h 14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38" h="14305">
                  <a:moveTo>
                    <a:pt x="8137" y="14304"/>
                  </a:moveTo>
                  <a:lnTo>
                    <a:pt x="0" y="14304"/>
                  </a:lnTo>
                  <a:lnTo>
                    <a:pt x="0" y="0"/>
                  </a:lnTo>
                  <a:lnTo>
                    <a:pt x="8137" y="0"/>
                  </a:lnTo>
                  <a:lnTo>
                    <a:pt x="8137" y="14304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5"/>
            <p:cNvSpPr>
              <a:spLocks noChangeArrowheads="1"/>
            </p:cNvSpPr>
            <p:nvPr userDrawn="1"/>
          </p:nvSpPr>
          <p:spPr bwMode="auto">
            <a:xfrm>
              <a:off x="3655215" y="1539549"/>
              <a:ext cx="84772" cy="77065"/>
            </a:xfrm>
            <a:custGeom>
              <a:avLst/>
              <a:gdLst>
                <a:gd name="T0" fmla="*/ 379 w 380"/>
                <a:gd name="T1" fmla="*/ 197 h 380"/>
                <a:gd name="T2" fmla="*/ 379 w 380"/>
                <a:gd name="T3" fmla="*/ 197 h 380"/>
                <a:gd name="T4" fmla="*/ 183 w 380"/>
                <a:gd name="T5" fmla="*/ 379 h 380"/>
                <a:gd name="T6" fmla="*/ 0 w 380"/>
                <a:gd name="T7" fmla="*/ 197 h 380"/>
                <a:gd name="T8" fmla="*/ 183 w 380"/>
                <a:gd name="T9" fmla="*/ 0 h 380"/>
                <a:gd name="T10" fmla="*/ 379 w 380"/>
                <a:gd name="T11" fmla="*/ 197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380">
                  <a:moveTo>
                    <a:pt x="379" y="197"/>
                  </a:moveTo>
                  <a:lnTo>
                    <a:pt x="379" y="197"/>
                  </a:lnTo>
                  <a:cubicBezTo>
                    <a:pt x="379" y="295"/>
                    <a:pt x="295" y="379"/>
                    <a:pt x="183" y="379"/>
                  </a:cubicBezTo>
                  <a:cubicBezTo>
                    <a:pt x="84" y="379"/>
                    <a:pt x="0" y="295"/>
                    <a:pt x="0" y="197"/>
                  </a:cubicBezTo>
                  <a:cubicBezTo>
                    <a:pt x="0" y="84"/>
                    <a:pt x="84" y="0"/>
                    <a:pt x="183" y="0"/>
                  </a:cubicBezTo>
                  <a:cubicBezTo>
                    <a:pt x="295" y="0"/>
                    <a:pt x="379" y="84"/>
                    <a:pt x="379" y="1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26924" y="2051696"/>
            <a:ext cx="1503362" cy="264315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025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7" grpId="0"/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65" grpId="0"/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54" name="Group 53"/>
          <p:cNvGrpSpPr/>
          <p:nvPr userDrawn="1"/>
        </p:nvGrpSpPr>
        <p:grpSpPr>
          <a:xfrm>
            <a:off x="5439358" y="2528074"/>
            <a:ext cx="1249963" cy="2287623"/>
            <a:chOff x="3489325" y="449263"/>
            <a:chExt cx="1663700" cy="3044825"/>
          </a:xfrm>
        </p:grpSpPr>
        <p:sp>
          <p:nvSpPr>
            <p:cNvPr id="55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490476" y="301736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2457905" y="2529484"/>
            <a:ext cx="1249963" cy="2287623"/>
            <a:chOff x="3489325" y="449263"/>
            <a:chExt cx="1663700" cy="3044825"/>
          </a:xfrm>
        </p:grpSpPr>
        <p:sp>
          <p:nvSpPr>
            <p:cNvPr id="63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509023" y="301877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87" name="Group 86"/>
          <p:cNvGrpSpPr/>
          <p:nvPr userDrawn="1"/>
        </p:nvGrpSpPr>
        <p:grpSpPr>
          <a:xfrm>
            <a:off x="3755186" y="1666826"/>
            <a:ext cx="1619501" cy="3405188"/>
            <a:chOff x="5348288" y="496888"/>
            <a:chExt cx="3155950" cy="6635750"/>
          </a:xfrm>
        </p:grpSpPr>
        <p:grpSp>
          <p:nvGrpSpPr>
            <p:cNvPr id="88" name="Group 87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90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9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882847" y="2147925"/>
            <a:ext cx="1363799" cy="243016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589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61" grpId="0"/>
      <p:bldP spid="69" grpId="0"/>
      <p:bldP spid="96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48581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262360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83969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-48854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262087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572755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83696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-48308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2262633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884242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4565480" y="3947781"/>
            <a:ext cx="4271951" cy="467575"/>
          </a:xfrm>
        </p:spPr>
        <p:txBody>
          <a:bodyPr>
            <a:no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4566088" y="4418754"/>
            <a:ext cx="4271343" cy="41882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965590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9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8" grpId="0"/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55521" y="0"/>
            <a:ext cx="4621882" cy="386651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83969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572755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83696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884242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"/>
          </p:nvPr>
        </p:nvSpPr>
        <p:spPr>
          <a:xfrm>
            <a:off x="4573301" y="3934163"/>
            <a:ext cx="3835070" cy="108632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650519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  <p:bldP spid="24" grpId="0"/>
      <p:bldP spid="25" grpId="0"/>
      <p:bldP spid="28" grpId="0"/>
      <p:bldP spid="29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48581" y="0"/>
            <a:ext cx="2304001" cy="257478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-6940"/>
            <a:ext cx="2304001" cy="258172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262087" y="1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83696" y="1"/>
            <a:ext cx="2304001" cy="257478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-48308" y="2582594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2582594"/>
            <a:ext cx="4614396" cy="256090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2262360" y="2582595"/>
            <a:ext cx="2304001" cy="257478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167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5" grpId="0"/>
      <p:bldP spid="16" grpId="0"/>
      <p:bldP spid="18" grpId="0"/>
      <p:bldP spid="21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48581" y="0"/>
            <a:ext cx="2304001" cy="257478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262087" y="1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-48308" y="2582594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1"/>
            <a:ext cx="4614396" cy="51434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2262360" y="2582595"/>
            <a:ext cx="2304001" cy="257478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74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6" grpId="0"/>
      <p:bldP spid="18" grpId="0"/>
      <p:bldP spid="21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allery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37591" y="-6824"/>
            <a:ext cx="2304001" cy="257478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848259" y="-6823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537864" y="2575770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-83588" y="7288"/>
            <a:ext cx="4614396" cy="51434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6848532" y="2575771"/>
            <a:ext cx="2304001" cy="257478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5054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6" grpId="0"/>
      <p:bldP spid="18" grpId="0"/>
      <p:bldP spid="21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48581" y="1250731"/>
            <a:ext cx="2304001" cy="266818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1245482"/>
            <a:ext cx="2304001" cy="267174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262087" y="1250733"/>
            <a:ext cx="2304001" cy="266818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83696" y="1250733"/>
            <a:ext cx="2304001" cy="266817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3946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5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allery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6098" y="1482267"/>
            <a:ext cx="2094546" cy="220510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635419" y="1477327"/>
            <a:ext cx="2094546" cy="220805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409150" y="1482270"/>
            <a:ext cx="2094546" cy="220510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75527" y="1482269"/>
            <a:ext cx="2094546" cy="220510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67429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5" grpId="0"/>
      <p:bldP spid="12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-14411"/>
            <a:ext cx="4570972" cy="51643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4566088" cy="515044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7811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er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7199" y="388938"/>
            <a:ext cx="8686801" cy="431006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498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985396"/>
            <a:ext cx="4570972" cy="322612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" y="985515"/>
            <a:ext cx="4566088" cy="32284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519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allery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15603" y="985396"/>
            <a:ext cx="3434239" cy="322612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86497" y="985515"/>
            <a:ext cx="3430569" cy="32284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685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1" y="4793226"/>
            <a:ext cx="1302774" cy="2698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3043434" cy="514350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051629" y="-1"/>
            <a:ext cx="3043434" cy="514350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00566" y="-1"/>
            <a:ext cx="3043434" cy="514350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1412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1" y="4793226"/>
            <a:ext cx="1302774" cy="2698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3043434" cy="514350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051629" y="0"/>
            <a:ext cx="3043434" cy="258097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00566" y="-1"/>
            <a:ext cx="3043434" cy="514350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3048938" y="2587112"/>
            <a:ext cx="3043434" cy="258097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235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48581" y="-14944"/>
            <a:ext cx="2304001" cy="519952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-21882"/>
            <a:ext cx="2304001" cy="520646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262087" y="-14941"/>
            <a:ext cx="2304001" cy="519952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83696" y="-14941"/>
            <a:ext cx="2304001" cy="519952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799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5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allery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872293" y="-21882"/>
            <a:ext cx="2133165" cy="520646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732592" y="-14941"/>
            <a:ext cx="2133165" cy="519952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011721" y="-14941"/>
            <a:ext cx="2133165" cy="519952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6681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  <p:bldP spid="12" grpId="0"/>
      <p:bldP spid="1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317500" y="1477963"/>
            <a:ext cx="2667000" cy="1711325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3227295" y="1477963"/>
            <a:ext cx="2667000" cy="1711325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6140824" y="1477963"/>
            <a:ext cx="2667000" cy="1711325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048375" y="3354671"/>
            <a:ext cx="3095625" cy="14192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940" y="3354388"/>
            <a:ext cx="3095625" cy="14192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109505" y="3354104"/>
            <a:ext cx="2935920" cy="14192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37288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4" grpId="0"/>
      <p:bldP spid="11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317500" y="2988235"/>
            <a:ext cx="2667000" cy="1777366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3227295" y="2988235"/>
            <a:ext cx="2667000" cy="1777366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6140824" y="2988235"/>
            <a:ext cx="2667000" cy="1777366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17966" y="2324369"/>
            <a:ext cx="8489857" cy="506779"/>
          </a:xfr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9144000" cy="2151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697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317500" y="3049860"/>
            <a:ext cx="2667000" cy="155575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3227295" y="3049860"/>
            <a:ext cx="2667000" cy="155575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6140824" y="3049860"/>
            <a:ext cx="2667000" cy="155575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041435" y="1471023"/>
            <a:ext cx="3095625" cy="1419225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0" y="1470740"/>
            <a:ext cx="3095625" cy="1419225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102565" y="1470456"/>
            <a:ext cx="2935920" cy="14192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83797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/>
      <p:bldP spid="10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-6940"/>
            <a:ext cx="2304001" cy="258172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83696" y="1"/>
            <a:ext cx="2304001" cy="257478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2582594"/>
            <a:ext cx="4614396" cy="256090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17966" y="4014610"/>
            <a:ext cx="3943590" cy="74197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79149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8" grpId="0"/>
      <p:bldP spid="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er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136289" y="388938"/>
            <a:ext cx="6007711" cy="431006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389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allery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689888" y="1637274"/>
            <a:ext cx="1731030" cy="1824835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463619" y="1641961"/>
            <a:ext cx="1731030" cy="1822403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5929996" y="1641960"/>
            <a:ext cx="1731030" cy="1822402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42441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  <p:bldP spid="7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-6351" y="1433500"/>
            <a:ext cx="2273251" cy="20665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>
                <a:solidFill>
                  <a:srgbClr val="202F3E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 err="1"/>
              <a:t>Inser</a:t>
            </a:r>
            <a:r>
              <a:rPr lang="en-US" dirty="0"/>
              <a:t> Image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2283899" y="1433500"/>
            <a:ext cx="2273251" cy="20665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>
                <a:solidFill>
                  <a:srgbClr val="202F3E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 err="1"/>
              <a:t>Inser</a:t>
            </a:r>
            <a:r>
              <a:rPr lang="en-US" dirty="0"/>
              <a:t>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31" hasCustomPrompt="1"/>
          </p:nvPr>
        </p:nvSpPr>
        <p:spPr>
          <a:xfrm>
            <a:off x="4581620" y="1433500"/>
            <a:ext cx="2273251" cy="20665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>
                <a:solidFill>
                  <a:srgbClr val="202F3E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 err="1"/>
              <a:t>Inser</a:t>
            </a:r>
            <a:r>
              <a:rPr lang="en-US" dirty="0"/>
              <a:t>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6879341" y="1433500"/>
            <a:ext cx="2273251" cy="20665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>
                <a:solidFill>
                  <a:srgbClr val="202F3E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 err="1"/>
              <a:t>Inser</a:t>
            </a:r>
            <a:r>
              <a:rPr lang="en-US" dirty="0"/>
              <a:t> Image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-7471" y="3528258"/>
            <a:ext cx="2274371" cy="1185307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rgbClr val="202F3E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33"/>
          </p:nvPr>
        </p:nvSpPr>
        <p:spPr>
          <a:xfrm>
            <a:off x="2284836" y="3528258"/>
            <a:ext cx="2274371" cy="1185307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rgbClr val="202F3E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34"/>
          </p:nvPr>
        </p:nvSpPr>
        <p:spPr>
          <a:xfrm>
            <a:off x="4581620" y="3528258"/>
            <a:ext cx="2274371" cy="1185307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rgbClr val="202F3E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35"/>
          </p:nvPr>
        </p:nvSpPr>
        <p:spPr>
          <a:xfrm>
            <a:off x="6878221" y="3528258"/>
            <a:ext cx="2274371" cy="1185307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rgbClr val="202F3E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75417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4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1270690" y="1433500"/>
            <a:ext cx="2066592" cy="20665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>
                <a:solidFill>
                  <a:srgbClr val="202F3E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 err="1"/>
              <a:t>Inser</a:t>
            </a:r>
            <a:r>
              <a:rPr lang="en-US" dirty="0"/>
              <a:t>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31" hasCustomPrompt="1"/>
          </p:nvPr>
        </p:nvSpPr>
        <p:spPr>
          <a:xfrm>
            <a:off x="3568411" y="1433500"/>
            <a:ext cx="2066592" cy="20665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>
                <a:solidFill>
                  <a:srgbClr val="202F3E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 err="1"/>
              <a:t>Inser</a:t>
            </a:r>
            <a:r>
              <a:rPr lang="en-US" dirty="0"/>
              <a:t>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5866132" y="1433500"/>
            <a:ext cx="2066592" cy="20665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>
                <a:solidFill>
                  <a:srgbClr val="202F3E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 err="1"/>
              <a:t>Inser</a:t>
            </a:r>
            <a:r>
              <a:rPr lang="en-US" dirty="0"/>
              <a:t> Image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33"/>
          </p:nvPr>
        </p:nvSpPr>
        <p:spPr>
          <a:xfrm>
            <a:off x="1271678" y="3582135"/>
            <a:ext cx="2067610" cy="1077552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rgbClr val="202F3E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34"/>
          </p:nvPr>
        </p:nvSpPr>
        <p:spPr>
          <a:xfrm>
            <a:off x="3568462" y="3582135"/>
            <a:ext cx="2067610" cy="1077552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rgbClr val="202F3E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35"/>
          </p:nvPr>
        </p:nvSpPr>
        <p:spPr>
          <a:xfrm>
            <a:off x="5865063" y="3582135"/>
            <a:ext cx="2067610" cy="1077552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rgbClr val="202F3E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94317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6667" y="0"/>
            <a:ext cx="4572209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0"/>
            <a:ext cx="4571245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-6940" y="1290863"/>
            <a:ext cx="4572209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572755" y="1290863"/>
            <a:ext cx="4571245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-6394" y="2582594"/>
            <a:ext cx="4572209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2582594"/>
            <a:ext cx="4571245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-6667" y="3873457"/>
            <a:ext cx="4572209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4573028" y="3873457"/>
            <a:ext cx="4571245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850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  <p:bldP spid="18" grpId="0"/>
      <p:bldP spid="20" grpId="0"/>
      <p:bldP spid="22" grpId="0"/>
      <p:bldP spid="24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6667" y="0"/>
            <a:ext cx="4572209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0"/>
            <a:ext cx="4571245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-6940" y="1290863"/>
            <a:ext cx="4572209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572755" y="1290863"/>
            <a:ext cx="4571245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-6394" y="2582594"/>
            <a:ext cx="4572209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2582594"/>
            <a:ext cx="4571245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72694" y="3947781"/>
            <a:ext cx="4300508" cy="467575"/>
          </a:xfrm>
        </p:spPr>
        <p:txBody>
          <a:bodyPr>
            <a:no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3301" y="4427013"/>
            <a:ext cx="4299896" cy="460706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58247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  <p:bldP spid="18" grpId="0"/>
      <p:bldP spid="20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3491" y="0"/>
            <a:ext cx="2304001" cy="257478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307177" y="1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-3218" y="2582594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2307450" y="2582595"/>
            <a:ext cx="2304001" cy="257478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713179" y="1554020"/>
            <a:ext cx="3974959" cy="1028575"/>
          </a:xfrm>
        </p:spPr>
        <p:txBody>
          <a:bodyPr anchor="b">
            <a:no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714068" y="2586848"/>
            <a:ext cx="3974393" cy="10561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840937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580472" y="0"/>
            <a:ext cx="4585939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60183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237942" y="0"/>
            <a:ext cx="2928469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89340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3012722" y="1219165"/>
            <a:ext cx="3033889" cy="2647279"/>
          </a:xfrm>
        </p:spPr>
        <p:txBody>
          <a:bodyPr>
            <a:normAutofit/>
          </a:bodyPr>
          <a:lstStyle>
            <a:lvl1pPr marL="0" indent="0" algn="l">
              <a:buNone/>
              <a:defRPr sz="600"/>
            </a:lvl1pPr>
            <a:lvl2pPr marL="457200" indent="0" algn="ctr">
              <a:buNone/>
              <a:defRPr sz="700"/>
            </a:lvl2pPr>
            <a:lvl3pPr marL="914400" indent="0" algn="ctr">
              <a:buNone/>
              <a:defRPr sz="700"/>
            </a:lvl3pPr>
            <a:lvl4pPr marL="1371600" indent="0" algn="ctr">
              <a:buNone/>
              <a:defRPr sz="700"/>
            </a:lvl4pPr>
            <a:lvl5pPr marL="1828800" indent="0" algn="ctr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6532487" y="1219165"/>
            <a:ext cx="2294141" cy="2647279"/>
          </a:xfrm>
        </p:spPr>
        <p:txBody>
          <a:bodyPr>
            <a:normAutofit/>
          </a:bodyPr>
          <a:lstStyle>
            <a:lvl1pPr marL="0" indent="0" algn="l">
              <a:buNone/>
              <a:defRPr sz="600"/>
            </a:lvl1pPr>
            <a:lvl2pPr marL="457200" indent="0" algn="ctr">
              <a:buNone/>
              <a:defRPr sz="700"/>
            </a:lvl2pPr>
            <a:lvl3pPr marL="914400" indent="0" algn="ctr">
              <a:buNone/>
              <a:defRPr sz="700"/>
            </a:lvl3pPr>
            <a:lvl4pPr marL="1371600" indent="0" algn="ctr">
              <a:buNone/>
              <a:defRPr sz="700"/>
            </a:lvl4pPr>
            <a:lvl5pPr marL="1828800" indent="0" algn="ctr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317500" y="1219200"/>
            <a:ext cx="2184400" cy="3537266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53262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8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317967" y="3602799"/>
            <a:ext cx="4163977" cy="106259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4652129" y="3602799"/>
            <a:ext cx="4174925" cy="106259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330396" y="1660284"/>
            <a:ext cx="2003756" cy="1776187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2478189" y="1660284"/>
            <a:ext cx="2003756" cy="1776187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4652129" y="1660284"/>
            <a:ext cx="2003756" cy="1776187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6823299" y="1660284"/>
            <a:ext cx="2003756" cy="1776187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93393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er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588" y="388938"/>
            <a:ext cx="8686801" cy="431006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758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48483" y="2864145"/>
            <a:ext cx="1821596" cy="188245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2621566" y="2864145"/>
            <a:ext cx="1821596" cy="188245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4698383" y="2864145"/>
            <a:ext cx="1821596" cy="188245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6772430" y="2864145"/>
            <a:ext cx="1821596" cy="188245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548483" y="1648452"/>
            <a:ext cx="1821596" cy="1062598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2621566" y="1648452"/>
            <a:ext cx="1821596" cy="1062598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4698383" y="1648452"/>
            <a:ext cx="1821596" cy="1062598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6772430" y="1648452"/>
            <a:ext cx="1821596" cy="1062598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6573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503649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503649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34" hasCustomPrompt="1"/>
          </p:nvPr>
        </p:nvSpPr>
        <p:spPr>
          <a:xfrm>
            <a:off x="503649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35" hasCustomPrompt="1"/>
          </p:nvPr>
        </p:nvSpPr>
        <p:spPr>
          <a:xfrm>
            <a:off x="503649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36" hasCustomPrompt="1"/>
          </p:nvPr>
        </p:nvSpPr>
        <p:spPr>
          <a:xfrm>
            <a:off x="503649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37" hasCustomPrompt="1"/>
          </p:nvPr>
        </p:nvSpPr>
        <p:spPr>
          <a:xfrm>
            <a:off x="606254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38" hasCustomPrompt="1"/>
          </p:nvPr>
        </p:nvSpPr>
        <p:spPr>
          <a:xfrm>
            <a:off x="606254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39" hasCustomPrompt="1"/>
          </p:nvPr>
        </p:nvSpPr>
        <p:spPr>
          <a:xfrm>
            <a:off x="606254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40" hasCustomPrompt="1"/>
          </p:nvPr>
        </p:nvSpPr>
        <p:spPr>
          <a:xfrm>
            <a:off x="606254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41" hasCustomPrompt="1"/>
          </p:nvPr>
        </p:nvSpPr>
        <p:spPr>
          <a:xfrm>
            <a:off x="606254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42" hasCustomPrompt="1"/>
          </p:nvPr>
        </p:nvSpPr>
        <p:spPr>
          <a:xfrm>
            <a:off x="708859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43" hasCustomPrompt="1"/>
          </p:nvPr>
        </p:nvSpPr>
        <p:spPr>
          <a:xfrm>
            <a:off x="708859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44" hasCustomPrompt="1"/>
          </p:nvPr>
        </p:nvSpPr>
        <p:spPr>
          <a:xfrm>
            <a:off x="708859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45" hasCustomPrompt="1"/>
          </p:nvPr>
        </p:nvSpPr>
        <p:spPr>
          <a:xfrm>
            <a:off x="708859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46" hasCustomPrompt="1"/>
          </p:nvPr>
        </p:nvSpPr>
        <p:spPr>
          <a:xfrm>
            <a:off x="708859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47" hasCustomPrompt="1"/>
          </p:nvPr>
        </p:nvSpPr>
        <p:spPr>
          <a:xfrm>
            <a:off x="811464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 hasCustomPrompt="1"/>
          </p:nvPr>
        </p:nvSpPr>
        <p:spPr>
          <a:xfrm>
            <a:off x="811464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49" hasCustomPrompt="1"/>
          </p:nvPr>
        </p:nvSpPr>
        <p:spPr>
          <a:xfrm>
            <a:off x="811464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50" hasCustomPrompt="1"/>
          </p:nvPr>
        </p:nvSpPr>
        <p:spPr>
          <a:xfrm>
            <a:off x="811464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51" hasCustomPrompt="1"/>
          </p:nvPr>
        </p:nvSpPr>
        <p:spPr>
          <a:xfrm>
            <a:off x="811464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8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75417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3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9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1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3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7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9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1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8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-59217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37" hasCustomPrompt="1"/>
          </p:nvPr>
        </p:nvSpPr>
        <p:spPr>
          <a:xfrm>
            <a:off x="969844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42" hasCustomPrompt="1"/>
          </p:nvPr>
        </p:nvSpPr>
        <p:spPr>
          <a:xfrm>
            <a:off x="1998905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47" hasCustomPrompt="1"/>
          </p:nvPr>
        </p:nvSpPr>
        <p:spPr>
          <a:xfrm>
            <a:off x="3027966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48" hasCustomPrompt="1"/>
          </p:nvPr>
        </p:nvSpPr>
        <p:spPr>
          <a:xfrm>
            <a:off x="4057027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9" hasCustomPrompt="1"/>
          </p:nvPr>
        </p:nvSpPr>
        <p:spPr>
          <a:xfrm>
            <a:off x="5086088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50" hasCustomPrompt="1"/>
          </p:nvPr>
        </p:nvSpPr>
        <p:spPr>
          <a:xfrm>
            <a:off x="6115149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51" hasCustomPrompt="1"/>
          </p:nvPr>
        </p:nvSpPr>
        <p:spPr>
          <a:xfrm>
            <a:off x="7144210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52" hasCustomPrompt="1"/>
          </p:nvPr>
        </p:nvSpPr>
        <p:spPr>
          <a:xfrm>
            <a:off x="8173271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53" hasCustomPrompt="1"/>
          </p:nvPr>
        </p:nvSpPr>
        <p:spPr>
          <a:xfrm>
            <a:off x="-56206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54" hasCustomPrompt="1"/>
          </p:nvPr>
        </p:nvSpPr>
        <p:spPr>
          <a:xfrm>
            <a:off x="972855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55" hasCustomPrompt="1"/>
          </p:nvPr>
        </p:nvSpPr>
        <p:spPr>
          <a:xfrm>
            <a:off x="2001916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56" hasCustomPrompt="1"/>
          </p:nvPr>
        </p:nvSpPr>
        <p:spPr>
          <a:xfrm>
            <a:off x="3030977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57" hasCustomPrompt="1"/>
          </p:nvPr>
        </p:nvSpPr>
        <p:spPr>
          <a:xfrm>
            <a:off x="4060038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58" hasCustomPrompt="1"/>
          </p:nvPr>
        </p:nvSpPr>
        <p:spPr>
          <a:xfrm>
            <a:off x="5089099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59" hasCustomPrompt="1"/>
          </p:nvPr>
        </p:nvSpPr>
        <p:spPr>
          <a:xfrm>
            <a:off x="6118160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60" hasCustomPrompt="1"/>
          </p:nvPr>
        </p:nvSpPr>
        <p:spPr>
          <a:xfrm>
            <a:off x="7147221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61" hasCustomPrompt="1"/>
          </p:nvPr>
        </p:nvSpPr>
        <p:spPr>
          <a:xfrm>
            <a:off x="8173271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6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98662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3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9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1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3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7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9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6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859310" y="4109852"/>
            <a:ext cx="7422093" cy="506779"/>
          </a:xfrm>
        </p:spPr>
        <p:txBody>
          <a:bodyPr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57898" y="3674018"/>
            <a:ext cx="7423705" cy="425068"/>
          </a:xfrm>
        </p:spPr>
        <p:txBody>
          <a:bodyPr anchor="b">
            <a:noAutofit/>
          </a:bodyPr>
          <a:lstStyle>
            <a:lvl1pPr algn="ctr"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064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857898" y="893451"/>
            <a:ext cx="7422093" cy="506779"/>
          </a:xfrm>
        </p:spPr>
        <p:txBody>
          <a:bodyPr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56486" y="457617"/>
            <a:ext cx="7423705" cy="425068"/>
          </a:xfrm>
        </p:spPr>
        <p:txBody>
          <a:bodyPr anchor="b">
            <a:noAutofit/>
          </a:bodyPr>
          <a:lstStyle>
            <a:lvl1pPr algn="ctr"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59105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1" y="4766233"/>
            <a:ext cx="1690922" cy="3196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859310" y="4109852"/>
            <a:ext cx="7422093" cy="506779"/>
          </a:xfrm>
        </p:spPr>
        <p:txBody>
          <a:bodyPr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7898" y="3674018"/>
            <a:ext cx="7423705" cy="425068"/>
          </a:xfrm>
        </p:spPr>
        <p:txBody>
          <a:bodyPr anchor="b">
            <a:noAutofit/>
          </a:bodyPr>
          <a:lstStyle>
            <a:lvl1pPr algn="ctr"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02485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13704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24822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30789" y="3461512"/>
            <a:ext cx="1975977" cy="1303254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chemeClr val="tx1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23985" y="1196040"/>
            <a:ext cx="1978804" cy="216586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91192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9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846478" y="1344803"/>
            <a:ext cx="7422093" cy="506779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45066" y="908969"/>
            <a:ext cx="7423705" cy="425068"/>
          </a:xfrm>
        </p:spPr>
        <p:txBody>
          <a:bodyPr anchor="b">
            <a:noAutofit/>
          </a:bodyPr>
          <a:lstStyle>
            <a:lvl1pPr algn="ctr"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89559" y="1949035"/>
            <a:ext cx="1655996" cy="2245140"/>
          </a:xfrm>
        </p:spPr>
        <p:txBody>
          <a:bodyPr>
            <a:normAutofit/>
          </a:bodyPr>
          <a:lstStyle>
            <a:lvl1pPr marL="0" indent="0" algn="r">
              <a:buNone/>
              <a:defRPr sz="600">
                <a:solidFill>
                  <a:schemeClr val="tx1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6930759" y="1949035"/>
            <a:ext cx="1655996" cy="2245140"/>
          </a:xfrm>
        </p:spPr>
        <p:txBody>
          <a:bodyPr>
            <a:normAutofit/>
          </a:bodyPr>
          <a:lstStyle>
            <a:lvl1pPr marL="0" indent="0" algn="l">
              <a:buNone/>
              <a:defRPr sz="600">
                <a:solidFill>
                  <a:schemeClr val="tx1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293938" y="1931988"/>
            <a:ext cx="2263775" cy="22621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617854" y="1941014"/>
            <a:ext cx="2263775" cy="22621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184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  <p:bldP spid="13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er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587" y="388938"/>
            <a:ext cx="6014562" cy="431006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923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859310" y="4109852"/>
            <a:ext cx="7422093" cy="506779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57898" y="3674018"/>
            <a:ext cx="7423705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481486" y="0"/>
            <a:ext cx="2184301" cy="323056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1650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3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859310" y="4109852"/>
            <a:ext cx="7422093" cy="506779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57898" y="3674018"/>
            <a:ext cx="7423705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223432" y="544622"/>
            <a:ext cx="2669886" cy="2669886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05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5" grpId="0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737813" y="604711"/>
            <a:ext cx="2465861" cy="3327527"/>
          </a:xfrm>
        </p:spPr>
        <p:txBody>
          <a:bodyPr anchor="b">
            <a:normAutofit/>
          </a:bodyPr>
          <a:lstStyle>
            <a:lvl1pPr marL="0" indent="0" algn="l">
              <a:buNone/>
              <a:defRPr sz="600"/>
            </a:lvl1pPr>
            <a:lvl2pPr marL="457200" indent="0" algn="ctr">
              <a:buNone/>
              <a:defRPr sz="700"/>
            </a:lvl2pPr>
            <a:lvl3pPr marL="914400" indent="0" algn="ctr">
              <a:buNone/>
              <a:defRPr sz="700"/>
            </a:lvl3pPr>
            <a:lvl4pPr marL="1371600" indent="0" algn="ctr">
              <a:buNone/>
              <a:defRPr sz="700"/>
            </a:lvl4pPr>
            <a:lvl5pPr marL="1828800" indent="0" algn="ctr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3481487" y="0"/>
            <a:ext cx="2184400" cy="3932238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942101" y="604711"/>
            <a:ext cx="2465861" cy="3327527"/>
          </a:xfrm>
        </p:spPr>
        <p:txBody>
          <a:bodyPr anchor="b">
            <a:normAutofit/>
          </a:bodyPr>
          <a:lstStyle>
            <a:lvl1pPr marL="0" indent="0" algn="r">
              <a:buNone/>
              <a:defRPr sz="600"/>
            </a:lvl1pPr>
            <a:lvl2pPr marL="457200" indent="0" algn="ctr">
              <a:buNone/>
              <a:defRPr sz="700"/>
            </a:lvl2pPr>
            <a:lvl3pPr marL="914400" indent="0" algn="ctr">
              <a:buNone/>
              <a:defRPr sz="700"/>
            </a:lvl3pPr>
            <a:lvl4pPr marL="1371600" indent="0" algn="ctr">
              <a:buNone/>
              <a:defRPr sz="700"/>
            </a:lvl4pPr>
            <a:lvl5pPr marL="1828800" indent="0" algn="ctr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01142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859310" y="4109852"/>
            <a:ext cx="7422093" cy="506779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57898" y="3674018"/>
            <a:ext cx="7423705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3224" y="2597"/>
            <a:ext cx="9147224" cy="34531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8428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8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3224" y="-4874"/>
            <a:ext cx="9147224" cy="34531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317500" y="3519619"/>
            <a:ext cx="2667000" cy="115103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3227295" y="3519619"/>
            <a:ext cx="2667000" cy="115103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6140824" y="3519619"/>
            <a:ext cx="2667000" cy="115103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7860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22118" y="1"/>
            <a:ext cx="4621882" cy="514893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277" y="1536324"/>
            <a:ext cx="3752310" cy="3037759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8269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318" y="3862403"/>
            <a:ext cx="5677705" cy="538199"/>
          </a:xfrm>
          <a:prstGeom prst="rect">
            <a:avLst/>
          </a:prstGeom>
        </p:spPr>
      </p:pic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503337" y="1196040"/>
            <a:ext cx="2478337" cy="3676177"/>
            <a:chOff x="1463675" y="1554163"/>
            <a:chExt cx="2998788" cy="4448175"/>
          </a:xfrm>
        </p:grpSpPr>
        <p:sp>
          <p:nvSpPr>
            <p:cNvPr id="6" name="Freeform 1"/>
            <p:cNvSpPr>
              <a:spLocks noChangeArrowheads="1"/>
            </p:cNvSpPr>
            <p:nvPr/>
          </p:nvSpPr>
          <p:spPr bwMode="auto">
            <a:xfrm>
              <a:off x="4443413" y="2308225"/>
              <a:ext cx="19050" cy="252413"/>
            </a:xfrm>
            <a:custGeom>
              <a:avLst/>
              <a:gdLst>
                <a:gd name="T0" fmla="*/ 0 w 54"/>
                <a:gd name="T1" fmla="*/ 31 h 702"/>
                <a:gd name="T2" fmla="*/ 0 w 54"/>
                <a:gd name="T3" fmla="*/ 31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1 h 702"/>
                <a:gd name="T10" fmla="*/ 53 w 54"/>
                <a:gd name="T11" fmla="*/ 66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69 h 702"/>
                <a:gd name="T18" fmla="*/ 0 w 54"/>
                <a:gd name="T19" fmla="*/ 3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1"/>
                  </a:moveTo>
                  <a:lnTo>
                    <a:pt x="0" y="31"/>
                  </a:lnTo>
                  <a:cubicBezTo>
                    <a:pt x="0" y="10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0"/>
                    <a:pt x="53" y="31"/>
                  </a:cubicBezTo>
                  <a:cubicBezTo>
                    <a:pt x="53" y="669"/>
                    <a:pt x="53" y="669"/>
                    <a:pt x="53" y="669"/>
                  </a:cubicBezTo>
                  <a:cubicBezTo>
                    <a:pt x="53" y="69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90"/>
                    <a:pt x="0" y="669"/>
                  </a:cubicBezTo>
                  <a:lnTo>
                    <a:pt x="0" y="31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2"/>
            <p:cNvSpPr>
              <a:spLocks noChangeArrowheads="1"/>
            </p:cNvSpPr>
            <p:nvPr/>
          </p:nvSpPr>
          <p:spPr bwMode="auto">
            <a:xfrm>
              <a:off x="4443413" y="2609850"/>
              <a:ext cx="19050" cy="252413"/>
            </a:xfrm>
            <a:custGeom>
              <a:avLst/>
              <a:gdLst>
                <a:gd name="T0" fmla="*/ 0 w 54"/>
                <a:gd name="T1" fmla="*/ 32 h 702"/>
                <a:gd name="T2" fmla="*/ 0 w 54"/>
                <a:gd name="T3" fmla="*/ 32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2 h 702"/>
                <a:gd name="T10" fmla="*/ 53 w 54"/>
                <a:gd name="T11" fmla="*/ 65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59 h 702"/>
                <a:gd name="T18" fmla="*/ 0 w 54"/>
                <a:gd name="T19" fmla="*/ 3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2"/>
                  </a:moveTo>
                  <a:lnTo>
                    <a:pt x="0" y="32"/>
                  </a:lnTo>
                  <a:cubicBezTo>
                    <a:pt x="0" y="11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1"/>
                    <a:pt x="53" y="32"/>
                  </a:cubicBezTo>
                  <a:cubicBezTo>
                    <a:pt x="53" y="659"/>
                    <a:pt x="53" y="659"/>
                    <a:pt x="53" y="659"/>
                  </a:cubicBezTo>
                  <a:cubicBezTo>
                    <a:pt x="53" y="68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80"/>
                    <a:pt x="0" y="659"/>
                  </a:cubicBezTo>
                  <a:lnTo>
                    <a:pt x="0" y="32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3"/>
            <p:cNvSpPr>
              <a:spLocks noChangeArrowheads="1"/>
            </p:cNvSpPr>
            <p:nvPr/>
          </p:nvSpPr>
          <p:spPr bwMode="auto">
            <a:xfrm>
              <a:off x="1474788" y="1565275"/>
              <a:ext cx="2965450" cy="4425950"/>
            </a:xfrm>
            <a:custGeom>
              <a:avLst/>
              <a:gdLst>
                <a:gd name="T0" fmla="*/ 8235 w 8236"/>
                <a:gd name="T1" fmla="*/ 11741 h 12294"/>
                <a:gd name="T2" fmla="*/ 8235 w 8236"/>
                <a:gd name="T3" fmla="*/ 11741 h 12294"/>
                <a:gd name="T4" fmla="*/ 7683 w 8236"/>
                <a:gd name="T5" fmla="*/ 12293 h 12294"/>
                <a:gd name="T6" fmla="*/ 563 w 8236"/>
                <a:gd name="T7" fmla="*/ 12293 h 12294"/>
                <a:gd name="T8" fmla="*/ 0 w 8236"/>
                <a:gd name="T9" fmla="*/ 11741 h 12294"/>
                <a:gd name="T10" fmla="*/ 0 w 8236"/>
                <a:gd name="T11" fmla="*/ 553 h 12294"/>
                <a:gd name="T12" fmla="*/ 563 w 8236"/>
                <a:gd name="T13" fmla="*/ 0 h 12294"/>
                <a:gd name="T14" fmla="*/ 7683 w 8236"/>
                <a:gd name="T15" fmla="*/ 0 h 12294"/>
                <a:gd name="T16" fmla="*/ 8235 w 8236"/>
                <a:gd name="T17" fmla="*/ 553 h 12294"/>
                <a:gd name="T18" fmla="*/ 8235 w 8236"/>
                <a:gd name="T19" fmla="*/ 11741 h 1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36" h="12294">
                  <a:moveTo>
                    <a:pt x="8235" y="11741"/>
                  </a:moveTo>
                  <a:lnTo>
                    <a:pt x="8235" y="11741"/>
                  </a:lnTo>
                  <a:cubicBezTo>
                    <a:pt x="8235" y="12049"/>
                    <a:pt x="7991" y="12293"/>
                    <a:pt x="7683" y="12293"/>
                  </a:cubicBezTo>
                  <a:cubicBezTo>
                    <a:pt x="563" y="12293"/>
                    <a:pt x="563" y="12293"/>
                    <a:pt x="563" y="12293"/>
                  </a:cubicBezTo>
                  <a:cubicBezTo>
                    <a:pt x="255" y="12293"/>
                    <a:pt x="0" y="12049"/>
                    <a:pt x="0" y="11741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255"/>
                    <a:pt x="255" y="0"/>
                    <a:pt x="563" y="0"/>
                  </a:cubicBezTo>
                  <a:cubicBezTo>
                    <a:pt x="7683" y="0"/>
                    <a:pt x="7683" y="0"/>
                    <a:pt x="7683" y="0"/>
                  </a:cubicBezTo>
                  <a:cubicBezTo>
                    <a:pt x="7991" y="0"/>
                    <a:pt x="8235" y="255"/>
                    <a:pt x="8235" y="553"/>
                  </a:cubicBezTo>
                  <a:lnTo>
                    <a:pt x="8235" y="11741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1463675" y="1554163"/>
              <a:ext cx="2987675" cy="4448175"/>
            </a:xfrm>
            <a:custGeom>
              <a:avLst/>
              <a:gdLst>
                <a:gd name="T0" fmla="*/ 7715 w 8300"/>
                <a:gd name="T1" fmla="*/ 12357 h 12358"/>
                <a:gd name="T2" fmla="*/ 7715 w 8300"/>
                <a:gd name="T3" fmla="*/ 12357 h 12358"/>
                <a:gd name="T4" fmla="*/ 595 w 8300"/>
                <a:gd name="T5" fmla="*/ 12357 h 12358"/>
                <a:gd name="T6" fmla="*/ 0 w 8300"/>
                <a:gd name="T7" fmla="*/ 11773 h 12358"/>
                <a:gd name="T8" fmla="*/ 0 w 8300"/>
                <a:gd name="T9" fmla="*/ 585 h 12358"/>
                <a:gd name="T10" fmla="*/ 595 w 8300"/>
                <a:gd name="T11" fmla="*/ 0 h 12358"/>
                <a:gd name="T12" fmla="*/ 7715 w 8300"/>
                <a:gd name="T13" fmla="*/ 0 h 12358"/>
                <a:gd name="T14" fmla="*/ 8299 w 8300"/>
                <a:gd name="T15" fmla="*/ 585 h 12358"/>
                <a:gd name="T16" fmla="*/ 8299 w 8300"/>
                <a:gd name="T17" fmla="*/ 11773 h 12358"/>
                <a:gd name="T18" fmla="*/ 7715 w 8300"/>
                <a:gd name="T19" fmla="*/ 12357 h 12358"/>
                <a:gd name="T20" fmla="*/ 595 w 8300"/>
                <a:gd name="T21" fmla="*/ 64 h 12358"/>
                <a:gd name="T22" fmla="*/ 595 w 8300"/>
                <a:gd name="T23" fmla="*/ 64 h 12358"/>
                <a:gd name="T24" fmla="*/ 64 w 8300"/>
                <a:gd name="T25" fmla="*/ 585 h 12358"/>
                <a:gd name="T26" fmla="*/ 64 w 8300"/>
                <a:gd name="T27" fmla="*/ 11773 h 12358"/>
                <a:gd name="T28" fmla="*/ 595 w 8300"/>
                <a:gd name="T29" fmla="*/ 12294 h 12358"/>
                <a:gd name="T30" fmla="*/ 7715 w 8300"/>
                <a:gd name="T31" fmla="*/ 12294 h 12358"/>
                <a:gd name="T32" fmla="*/ 8246 w 8300"/>
                <a:gd name="T33" fmla="*/ 11773 h 12358"/>
                <a:gd name="T34" fmla="*/ 8246 w 8300"/>
                <a:gd name="T35" fmla="*/ 585 h 12358"/>
                <a:gd name="T36" fmla="*/ 7715 w 8300"/>
                <a:gd name="T37" fmla="*/ 64 h 12358"/>
                <a:gd name="T38" fmla="*/ 595 w 8300"/>
                <a:gd name="T39" fmla="*/ 64 h 1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00" h="12358">
                  <a:moveTo>
                    <a:pt x="7715" y="12357"/>
                  </a:moveTo>
                  <a:lnTo>
                    <a:pt x="7715" y="12357"/>
                  </a:lnTo>
                  <a:cubicBezTo>
                    <a:pt x="595" y="12357"/>
                    <a:pt x="595" y="12357"/>
                    <a:pt x="595" y="12357"/>
                  </a:cubicBezTo>
                  <a:cubicBezTo>
                    <a:pt x="266" y="12357"/>
                    <a:pt x="0" y="12092"/>
                    <a:pt x="0" y="11773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0" y="266"/>
                    <a:pt x="266" y="0"/>
                    <a:pt x="595" y="0"/>
                  </a:cubicBezTo>
                  <a:cubicBezTo>
                    <a:pt x="7715" y="0"/>
                    <a:pt x="7715" y="0"/>
                    <a:pt x="7715" y="0"/>
                  </a:cubicBezTo>
                  <a:cubicBezTo>
                    <a:pt x="8044" y="0"/>
                    <a:pt x="8299" y="266"/>
                    <a:pt x="8299" y="585"/>
                  </a:cubicBezTo>
                  <a:cubicBezTo>
                    <a:pt x="8299" y="11773"/>
                    <a:pt x="8299" y="11773"/>
                    <a:pt x="8299" y="11773"/>
                  </a:cubicBezTo>
                  <a:cubicBezTo>
                    <a:pt x="8299" y="12092"/>
                    <a:pt x="8044" y="12357"/>
                    <a:pt x="7715" y="12357"/>
                  </a:cubicBezTo>
                  <a:close/>
                  <a:moveTo>
                    <a:pt x="595" y="64"/>
                  </a:moveTo>
                  <a:lnTo>
                    <a:pt x="595" y="64"/>
                  </a:lnTo>
                  <a:cubicBezTo>
                    <a:pt x="298" y="64"/>
                    <a:pt x="64" y="298"/>
                    <a:pt x="64" y="585"/>
                  </a:cubicBezTo>
                  <a:cubicBezTo>
                    <a:pt x="64" y="11773"/>
                    <a:pt x="64" y="11773"/>
                    <a:pt x="64" y="11773"/>
                  </a:cubicBezTo>
                  <a:cubicBezTo>
                    <a:pt x="64" y="12060"/>
                    <a:pt x="298" y="12294"/>
                    <a:pt x="595" y="12294"/>
                  </a:cubicBezTo>
                  <a:cubicBezTo>
                    <a:pt x="7715" y="12294"/>
                    <a:pt x="7715" y="12294"/>
                    <a:pt x="7715" y="12294"/>
                  </a:cubicBezTo>
                  <a:cubicBezTo>
                    <a:pt x="8001" y="12294"/>
                    <a:pt x="8246" y="12060"/>
                    <a:pt x="8246" y="11773"/>
                  </a:cubicBezTo>
                  <a:cubicBezTo>
                    <a:pt x="8246" y="585"/>
                    <a:pt x="8246" y="585"/>
                    <a:pt x="8246" y="585"/>
                  </a:cubicBezTo>
                  <a:cubicBezTo>
                    <a:pt x="8246" y="298"/>
                    <a:pt x="8001" y="64"/>
                    <a:pt x="7715" y="64"/>
                  </a:cubicBezTo>
                  <a:cubicBezTo>
                    <a:pt x="595" y="64"/>
                    <a:pt x="595" y="64"/>
                    <a:pt x="595" y="64"/>
                  </a:cubicBezTo>
                  <a:close/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2847975" y="5673725"/>
              <a:ext cx="225425" cy="225425"/>
            </a:xfrm>
            <a:custGeom>
              <a:avLst/>
              <a:gdLst>
                <a:gd name="T0" fmla="*/ 627 w 628"/>
                <a:gd name="T1" fmla="*/ 308 h 627"/>
                <a:gd name="T2" fmla="*/ 627 w 628"/>
                <a:gd name="T3" fmla="*/ 308 h 627"/>
                <a:gd name="T4" fmla="*/ 318 w 628"/>
                <a:gd name="T5" fmla="*/ 626 h 627"/>
                <a:gd name="T6" fmla="*/ 0 w 628"/>
                <a:gd name="T7" fmla="*/ 308 h 627"/>
                <a:gd name="T8" fmla="*/ 318 w 628"/>
                <a:gd name="T9" fmla="*/ 0 h 627"/>
                <a:gd name="T10" fmla="*/ 627 w 628"/>
                <a:gd name="T11" fmla="*/ 308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627">
                  <a:moveTo>
                    <a:pt x="627" y="308"/>
                  </a:moveTo>
                  <a:lnTo>
                    <a:pt x="627" y="308"/>
                  </a:lnTo>
                  <a:cubicBezTo>
                    <a:pt x="627" y="488"/>
                    <a:pt x="488" y="626"/>
                    <a:pt x="318" y="626"/>
                  </a:cubicBezTo>
                  <a:cubicBezTo>
                    <a:pt x="138" y="626"/>
                    <a:pt x="0" y="488"/>
                    <a:pt x="0" y="308"/>
                  </a:cubicBezTo>
                  <a:cubicBezTo>
                    <a:pt x="0" y="138"/>
                    <a:pt x="138" y="0"/>
                    <a:pt x="318" y="0"/>
                  </a:cubicBezTo>
                  <a:cubicBezTo>
                    <a:pt x="488" y="0"/>
                    <a:pt x="627" y="138"/>
                    <a:pt x="627" y="308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2916238" y="5738813"/>
              <a:ext cx="88900" cy="92075"/>
            </a:xfrm>
            <a:custGeom>
              <a:avLst/>
              <a:gdLst>
                <a:gd name="T0" fmla="*/ 191 w 245"/>
                <a:gd name="T1" fmla="*/ 255 h 256"/>
                <a:gd name="T2" fmla="*/ 191 w 245"/>
                <a:gd name="T3" fmla="*/ 255 h 256"/>
                <a:gd name="T4" fmla="*/ 53 w 245"/>
                <a:gd name="T5" fmla="*/ 255 h 256"/>
                <a:gd name="T6" fmla="*/ 0 w 245"/>
                <a:gd name="T7" fmla="*/ 202 h 256"/>
                <a:gd name="T8" fmla="*/ 0 w 245"/>
                <a:gd name="T9" fmla="*/ 53 h 256"/>
                <a:gd name="T10" fmla="*/ 53 w 245"/>
                <a:gd name="T11" fmla="*/ 0 h 256"/>
                <a:gd name="T12" fmla="*/ 191 w 245"/>
                <a:gd name="T13" fmla="*/ 0 h 256"/>
                <a:gd name="T14" fmla="*/ 244 w 245"/>
                <a:gd name="T15" fmla="*/ 53 h 256"/>
                <a:gd name="T16" fmla="*/ 244 w 245"/>
                <a:gd name="T17" fmla="*/ 202 h 256"/>
                <a:gd name="T18" fmla="*/ 191 w 245"/>
                <a:gd name="T19" fmla="*/ 255 h 256"/>
                <a:gd name="T20" fmla="*/ 53 w 245"/>
                <a:gd name="T21" fmla="*/ 21 h 256"/>
                <a:gd name="T22" fmla="*/ 53 w 245"/>
                <a:gd name="T23" fmla="*/ 21 h 256"/>
                <a:gd name="T24" fmla="*/ 21 w 245"/>
                <a:gd name="T25" fmla="*/ 53 h 256"/>
                <a:gd name="T26" fmla="*/ 21 w 245"/>
                <a:gd name="T27" fmla="*/ 202 h 256"/>
                <a:gd name="T28" fmla="*/ 53 w 245"/>
                <a:gd name="T29" fmla="*/ 234 h 256"/>
                <a:gd name="T30" fmla="*/ 191 w 245"/>
                <a:gd name="T31" fmla="*/ 234 h 256"/>
                <a:gd name="T32" fmla="*/ 223 w 245"/>
                <a:gd name="T33" fmla="*/ 202 h 256"/>
                <a:gd name="T34" fmla="*/ 223 w 245"/>
                <a:gd name="T35" fmla="*/ 53 h 256"/>
                <a:gd name="T36" fmla="*/ 191 w 245"/>
                <a:gd name="T37" fmla="*/ 21 h 256"/>
                <a:gd name="T38" fmla="*/ 53 w 245"/>
                <a:gd name="T39" fmla="*/ 2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5" h="256">
                  <a:moveTo>
                    <a:pt x="191" y="255"/>
                  </a:moveTo>
                  <a:lnTo>
                    <a:pt x="191" y="255"/>
                  </a:lnTo>
                  <a:cubicBezTo>
                    <a:pt x="53" y="255"/>
                    <a:pt x="53" y="255"/>
                    <a:pt x="53" y="255"/>
                  </a:cubicBezTo>
                  <a:cubicBezTo>
                    <a:pt x="21" y="255"/>
                    <a:pt x="0" y="234"/>
                    <a:pt x="0" y="20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2"/>
                    <a:pt x="21" y="0"/>
                    <a:pt x="5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23" y="0"/>
                    <a:pt x="244" y="32"/>
                    <a:pt x="244" y="53"/>
                  </a:cubicBezTo>
                  <a:cubicBezTo>
                    <a:pt x="244" y="202"/>
                    <a:pt x="244" y="202"/>
                    <a:pt x="244" y="202"/>
                  </a:cubicBezTo>
                  <a:cubicBezTo>
                    <a:pt x="244" y="234"/>
                    <a:pt x="223" y="255"/>
                    <a:pt x="191" y="255"/>
                  </a:cubicBezTo>
                  <a:close/>
                  <a:moveTo>
                    <a:pt x="53" y="21"/>
                  </a:moveTo>
                  <a:lnTo>
                    <a:pt x="53" y="21"/>
                  </a:lnTo>
                  <a:cubicBezTo>
                    <a:pt x="32" y="21"/>
                    <a:pt x="21" y="43"/>
                    <a:pt x="21" y="53"/>
                  </a:cubicBezTo>
                  <a:cubicBezTo>
                    <a:pt x="21" y="202"/>
                    <a:pt x="21" y="202"/>
                    <a:pt x="21" y="202"/>
                  </a:cubicBezTo>
                  <a:cubicBezTo>
                    <a:pt x="21" y="223"/>
                    <a:pt x="32" y="234"/>
                    <a:pt x="53" y="234"/>
                  </a:cubicBezTo>
                  <a:cubicBezTo>
                    <a:pt x="191" y="234"/>
                    <a:pt x="191" y="234"/>
                    <a:pt x="191" y="234"/>
                  </a:cubicBezTo>
                  <a:cubicBezTo>
                    <a:pt x="212" y="234"/>
                    <a:pt x="223" y="223"/>
                    <a:pt x="223" y="202"/>
                  </a:cubicBezTo>
                  <a:cubicBezTo>
                    <a:pt x="223" y="53"/>
                    <a:pt x="223" y="53"/>
                    <a:pt x="223" y="53"/>
                  </a:cubicBezTo>
                  <a:cubicBezTo>
                    <a:pt x="223" y="43"/>
                    <a:pt x="212" y="21"/>
                    <a:pt x="191" y="21"/>
                  </a:cubicBezTo>
                  <a:cubicBezTo>
                    <a:pt x="53" y="21"/>
                    <a:pt x="53" y="21"/>
                    <a:pt x="53" y="21"/>
                  </a:cubicBezTo>
                  <a:close/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2940050" y="1757363"/>
              <a:ext cx="42863" cy="42862"/>
            </a:xfrm>
            <a:custGeom>
              <a:avLst/>
              <a:gdLst>
                <a:gd name="T0" fmla="*/ 117 w 118"/>
                <a:gd name="T1" fmla="*/ 53 h 118"/>
                <a:gd name="T2" fmla="*/ 117 w 118"/>
                <a:gd name="T3" fmla="*/ 53 h 118"/>
                <a:gd name="T4" fmla="*/ 63 w 118"/>
                <a:gd name="T5" fmla="*/ 117 h 118"/>
                <a:gd name="T6" fmla="*/ 0 w 118"/>
                <a:gd name="T7" fmla="*/ 53 h 118"/>
                <a:gd name="T8" fmla="*/ 63 w 118"/>
                <a:gd name="T9" fmla="*/ 0 h 118"/>
                <a:gd name="T10" fmla="*/ 117 w 118"/>
                <a:gd name="T11" fmla="*/ 5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117" y="53"/>
                  </a:moveTo>
                  <a:lnTo>
                    <a:pt x="117" y="53"/>
                  </a:lnTo>
                  <a:cubicBezTo>
                    <a:pt x="117" y="85"/>
                    <a:pt x="95" y="117"/>
                    <a:pt x="63" y="117"/>
                  </a:cubicBezTo>
                  <a:cubicBezTo>
                    <a:pt x="32" y="117"/>
                    <a:pt x="0" y="85"/>
                    <a:pt x="0" y="53"/>
                  </a:cubicBezTo>
                  <a:cubicBezTo>
                    <a:pt x="0" y="22"/>
                    <a:pt x="32" y="0"/>
                    <a:pt x="63" y="0"/>
                  </a:cubicBezTo>
                  <a:cubicBezTo>
                    <a:pt x="95" y="0"/>
                    <a:pt x="117" y="22"/>
                    <a:pt x="117" y="5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8"/>
            <p:cNvSpPr>
              <a:spLocks noChangeArrowheads="1"/>
            </p:cNvSpPr>
            <p:nvPr/>
          </p:nvSpPr>
          <p:spPr bwMode="auto">
            <a:xfrm>
              <a:off x="1597025" y="1968500"/>
              <a:ext cx="2732088" cy="3611563"/>
            </a:xfrm>
            <a:custGeom>
              <a:avLst/>
              <a:gdLst>
                <a:gd name="T0" fmla="*/ 7587 w 7588"/>
                <a:gd name="T1" fmla="*/ 10030 h 10031"/>
                <a:gd name="T2" fmla="*/ 0 w 7588"/>
                <a:gd name="T3" fmla="*/ 10030 h 10031"/>
                <a:gd name="T4" fmla="*/ 0 w 7588"/>
                <a:gd name="T5" fmla="*/ 0 h 10031"/>
                <a:gd name="T6" fmla="*/ 7587 w 7588"/>
                <a:gd name="T7" fmla="*/ 0 h 10031"/>
                <a:gd name="T8" fmla="*/ 7587 w 7588"/>
                <a:gd name="T9" fmla="*/ 10030 h 10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8" h="10031">
                  <a:moveTo>
                    <a:pt x="7587" y="10030"/>
                  </a:moveTo>
                  <a:lnTo>
                    <a:pt x="0" y="10030"/>
                  </a:lnTo>
                  <a:lnTo>
                    <a:pt x="0" y="0"/>
                  </a:lnTo>
                  <a:lnTo>
                    <a:pt x="7587" y="0"/>
                  </a:lnTo>
                  <a:lnTo>
                    <a:pt x="7587" y="1003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613387" y="1538669"/>
            <a:ext cx="2257425" cy="2984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345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7" grpId="0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06" y="3632874"/>
            <a:ext cx="5677705" cy="538199"/>
          </a:xfrm>
          <a:prstGeom prst="rect">
            <a:avLst/>
          </a:prstGeom>
        </p:spPr>
      </p:pic>
      <p:sp>
        <p:nvSpPr>
          <p:cNvPr id="1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636651" y="1322293"/>
            <a:ext cx="4247435" cy="3567294"/>
            <a:chOff x="1554163" y="1203325"/>
            <a:chExt cx="6840537" cy="5745163"/>
          </a:xfrm>
        </p:grpSpPr>
        <p:sp>
          <p:nvSpPr>
            <p:cNvPr id="6" name="Freeform 1"/>
            <p:cNvSpPr>
              <a:spLocks noChangeArrowheads="1"/>
            </p:cNvSpPr>
            <p:nvPr/>
          </p:nvSpPr>
          <p:spPr bwMode="auto">
            <a:xfrm>
              <a:off x="3735388" y="6911975"/>
              <a:ext cx="2513012" cy="36513"/>
            </a:xfrm>
            <a:custGeom>
              <a:avLst/>
              <a:gdLst>
                <a:gd name="T0" fmla="*/ 6776 w 6981"/>
                <a:gd name="T1" fmla="*/ 0 h 103"/>
                <a:gd name="T2" fmla="*/ 6776 w 6981"/>
                <a:gd name="T3" fmla="*/ 0 h 103"/>
                <a:gd name="T4" fmla="*/ 203 w 6981"/>
                <a:gd name="T5" fmla="*/ 0 h 103"/>
                <a:gd name="T6" fmla="*/ 0 w 6981"/>
                <a:gd name="T7" fmla="*/ 46 h 103"/>
                <a:gd name="T8" fmla="*/ 0 w 6981"/>
                <a:gd name="T9" fmla="*/ 55 h 103"/>
                <a:gd name="T10" fmla="*/ 203 w 6981"/>
                <a:gd name="T11" fmla="*/ 102 h 103"/>
                <a:gd name="T12" fmla="*/ 6776 w 6981"/>
                <a:gd name="T13" fmla="*/ 102 h 103"/>
                <a:gd name="T14" fmla="*/ 6980 w 6981"/>
                <a:gd name="T15" fmla="*/ 55 h 103"/>
                <a:gd name="T16" fmla="*/ 6980 w 6981"/>
                <a:gd name="T17" fmla="*/ 46 h 103"/>
                <a:gd name="T18" fmla="*/ 6776 w 69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03">
                  <a:moveTo>
                    <a:pt x="6776" y="0"/>
                  </a:moveTo>
                  <a:lnTo>
                    <a:pt x="6776" y="0"/>
                  </a:lnTo>
                  <a:cubicBezTo>
                    <a:pt x="203" y="0"/>
                    <a:pt x="203" y="0"/>
                    <a:pt x="203" y="0"/>
                  </a:cubicBezTo>
                  <a:cubicBezTo>
                    <a:pt x="92" y="0"/>
                    <a:pt x="0" y="18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3"/>
                    <a:pt x="92" y="102"/>
                    <a:pt x="203" y="102"/>
                  </a:cubicBezTo>
                  <a:cubicBezTo>
                    <a:pt x="6776" y="102"/>
                    <a:pt x="6776" y="102"/>
                    <a:pt x="6776" y="102"/>
                  </a:cubicBezTo>
                  <a:cubicBezTo>
                    <a:pt x="6887" y="102"/>
                    <a:pt x="6980" y="83"/>
                    <a:pt x="6980" y="55"/>
                  </a:cubicBezTo>
                  <a:cubicBezTo>
                    <a:pt x="6980" y="46"/>
                    <a:pt x="6980" y="46"/>
                    <a:pt x="6980" y="46"/>
                  </a:cubicBezTo>
                  <a:cubicBezTo>
                    <a:pt x="6980" y="18"/>
                    <a:pt x="6887" y="0"/>
                    <a:pt x="6776" y="0"/>
                  </a:cubicBezTo>
                </a:path>
              </a:pathLst>
            </a:custGeom>
            <a:solidFill>
              <a:srgbClr val="BCBD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2"/>
            <p:cNvSpPr>
              <a:spLocks noChangeArrowheads="1"/>
            </p:cNvSpPr>
            <p:nvPr/>
          </p:nvSpPr>
          <p:spPr bwMode="auto">
            <a:xfrm>
              <a:off x="1554163" y="1203325"/>
              <a:ext cx="6840537" cy="4140200"/>
            </a:xfrm>
            <a:custGeom>
              <a:avLst/>
              <a:gdLst>
                <a:gd name="T0" fmla="*/ 18999 w 19000"/>
                <a:gd name="T1" fmla="*/ 11499 h 11500"/>
                <a:gd name="T2" fmla="*/ 18999 w 19000"/>
                <a:gd name="T3" fmla="*/ 11499 h 11500"/>
                <a:gd name="T4" fmla="*/ 18999 w 19000"/>
                <a:gd name="T5" fmla="*/ 630 h 11500"/>
                <a:gd name="T6" fmla="*/ 18369 w 19000"/>
                <a:gd name="T7" fmla="*/ 0 h 11500"/>
                <a:gd name="T8" fmla="*/ 630 w 19000"/>
                <a:gd name="T9" fmla="*/ 0 h 11500"/>
                <a:gd name="T10" fmla="*/ 0 w 19000"/>
                <a:gd name="T11" fmla="*/ 630 h 11500"/>
                <a:gd name="T12" fmla="*/ 0 w 19000"/>
                <a:gd name="T13" fmla="*/ 11499 h 11500"/>
                <a:gd name="T14" fmla="*/ 18999 w 19000"/>
                <a:gd name="T15" fmla="*/ 11499 h 1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11500">
                  <a:moveTo>
                    <a:pt x="18999" y="11499"/>
                  </a:moveTo>
                  <a:lnTo>
                    <a:pt x="18999" y="11499"/>
                  </a:lnTo>
                  <a:cubicBezTo>
                    <a:pt x="18999" y="630"/>
                    <a:pt x="18999" y="630"/>
                    <a:pt x="18999" y="630"/>
                  </a:cubicBezTo>
                  <a:cubicBezTo>
                    <a:pt x="18999" y="287"/>
                    <a:pt x="18712" y="0"/>
                    <a:pt x="18369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278" y="0"/>
                    <a:pt x="0" y="287"/>
                    <a:pt x="0" y="630"/>
                  </a:cubicBezTo>
                  <a:cubicBezTo>
                    <a:pt x="0" y="11499"/>
                    <a:pt x="0" y="11499"/>
                    <a:pt x="0" y="11499"/>
                  </a:cubicBezTo>
                  <a:lnTo>
                    <a:pt x="18999" y="1149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3"/>
            <p:cNvSpPr>
              <a:spLocks noChangeArrowheads="1"/>
            </p:cNvSpPr>
            <p:nvPr/>
          </p:nvSpPr>
          <p:spPr bwMode="auto">
            <a:xfrm>
              <a:off x="3735388" y="6099175"/>
              <a:ext cx="2513012" cy="833438"/>
            </a:xfrm>
            <a:custGeom>
              <a:avLst/>
              <a:gdLst>
                <a:gd name="T0" fmla="*/ 6924 w 6981"/>
                <a:gd name="T1" fmla="*/ 2138 h 2315"/>
                <a:gd name="T2" fmla="*/ 6924 w 6981"/>
                <a:gd name="T3" fmla="*/ 2138 h 2315"/>
                <a:gd name="T4" fmla="*/ 6249 w 6981"/>
                <a:gd name="T5" fmla="*/ 2000 h 2315"/>
                <a:gd name="T6" fmla="*/ 6036 w 6981"/>
                <a:gd name="T7" fmla="*/ 1712 h 2315"/>
                <a:gd name="T8" fmla="*/ 5897 w 6981"/>
                <a:gd name="T9" fmla="*/ 0 h 2315"/>
                <a:gd name="T10" fmla="*/ 1074 w 6981"/>
                <a:gd name="T11" fmla="*/ 0 h 2315"/>
                <a:gd name="T12" fmla="*/ 944 w 6981"/>
                <a:gd name="T13" fmla="*/ 1712 h 2315"/>
                <a:gd name="T14" fmla="*/ 731 w 6981"/>
                <a:gd name="T15" fmla="*/ 2000 h 2315"/>
                <a:gd name="T16" fmla="*/ 37 w 6981"/>
                <a:gd name="T17" fmla="*/ 2148 h 2315"/>
                <a:gd name="T18" fmla="*/ 0 w 6981"/>
                <a:gd name="T19" fmla="*/ 2185 h 2315"/>
                <a:gd name="T20" fmla="*/ 0 w 6981"/>
                <a:gd name="T21" fmla="*/ 2314 h 2315"/>
                <a:gd name="T22" fmla="*/ 18 w 6981"/>
                <a:gd name="T23" fmla="*/ 2314 h 2315"/>
                <a:gd name="T24" fmla="*/ 6961 w 6981"/>
                <a:gd name="T25" fmla="*/ 2314 h 2315"/>
                <a:gd name="T26" fmla="*/ 6980 w 6981"/>
                <a:gd name="T27" fmla="*/ 2314 h 2315"/>
                <a:gd name="T28" fmla="*/ 6980 w 6981"/>
                <a:gd name="T29" fmla="*/ 2185 h 2315"/>
                <a:gd name="T30" fmla="*/ 6924 w 6981"/>
                <a:gd name="T31" fmla="*/ 213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81" h="2315">
                  <a:moveTo>
                    <a:pt x="6924" y="2138"/>
                  </a:moveTo>
                  <a:lnTo>
                    <a:pt x="6924" y="2138"/>
                  </a:lnTo>
                  <a:cubicBezTo>
                    <a:pt x="6795" y="2111"/>
                    <a:pt x="6443" y="2037"/>
                    <a:pt x="6249" y="2000"/>
                  </a:cubicBezTo>
                  <a:cubicBezTo>
                    <a:pt x="6008" y="1944"/>
                    <a:pt x="6036" y="1712"/>
                    <a:pt x="6036" y="1712"/>
                  </a:cubicBezTo>
                  <a:cubicBezTo>
                    <a:pt x="5897" y="0"/>
                    <a:pt x="5897" y="0"/>
                    <a:pt x="5897" y="0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944" y="1712"/>
                    <a:pt x="944" y="1712"/>
                    <a:pt x="944" y="1712"/>
                  </a:cubicBezTo>
                  <a:cubicBezTo>
                    <a:pt x="944" y="1712"/>
                    <a:pt x="972" y="1944"/>
                    <a:pt x="731" y="2000"/>
                  </a:cubicBezTo>
                  <a:cubicBezTo>
                    <a:pt x="527" y="2046"/>
                    <a:pt x="148" y="2120"/>
                    <a:pt x="37" y="2148"/>
                  </a:cubicBezTo>
                  <a:cubicBezTo>
                    <a:pt x="0" y="2157"/>
                    <a:pt x="0" y="2185"/>
                    <a:pt x="0" y="2185"/>
                  </a:cubicBezTo>
                  <a:cubicBezTo>
                    <a:pt x="0" y="2314"/>
                    <a:pt x="0" y="2314"/>
                    <a:pt x="0" y="2314"/>
                  </a:cubicBezTo>
                  <a:cubicBezTo>
                    <a:pt x="18" y="2314"/>
                    <a:pt x="18" y="2314"/>
                    <a:pt x="18" y="2314"/>
                  </a:cubicBezTo>
                  <a:cubicBezTo>
                    <a:pt x="6961" y="2314"/>
                    <a:pt x="6961" y="2314"/>
                    <a:pt x="6961" y="2314"/>
                  </a:cubicBezTo>
                  <a:cubicBezTo>
                    <a:pt x="6980" y="2314"/>
                    <a:pt x="6980" y="2314"/>
                    <a:pt x="6980" y="2314"/>
                  </a:cubicBezTo>
                  <a:cubicBezTo>
                    <a:pt x="6980" y="2185"/>
                    <a:pt x="6980" y="2185"/>
                    <a:pt x="6980" y="2185"/>
                  </a:cubicBezTo>
                  <a:cubicBezTo>
                    <a:pt x="6980" y="2185"/>
                    <a:pt x="6980" y="2157"/>
                    <a:pt x="6924" y="2138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4"/>
            <p:cNvSpPr>
              <a:spLocks noChangeArrowheads="1"/>
            </p:cNvSpPr>
            <p:nvPr/>
          </p:nvSpPr>
          <p:spPr bwMode="auto">
            <a:xfrm>
              <a:off x="1554163" y="5343525"/>
              <a:ext cx="6840537" cy="757238"/>
            </a:xfrm>
            <a:custGeom>
              <a:avLst/>
              <a:gdLst>
                <a:gd name="T0" fmla="*/ 0 w 19000"/>
                <a:gd name="T1" fmla="*/ 0 h 2103"/>
                <a:gd name="T2" fmla="*/ 0 w 19000"/>
                <a:gd name="T3" fmla="*/ 0 h 2103"/>
                <a:gd name="T4" fmla="*/ 0 w 19000"/>
                <a:gd name="T5" fmla="*/ 1472 h 2103"/>
                <a:gd name="T6" fmla="*/ 630 w 19000"/>
                <a:gd name="T7" fmla="*/ 2102 h 2103"/>
                <a:gd name="T8" fmla="*/ 18369 w 19000"/>
                <a:gd name="T9" fmla="*/ 2102 h 2103"/>
                <a:gd name="T10" fmla="*/ 18999 w 19000"/>
                <a:gd name="T11" fmla="*/ 1472 h 2103"/>
                <a:gd name="T12" fmla="*/ 18999 w 19000"/>
                <a:gd name="T13" fmla="*/ 0 h 2103"/>
                <a:gd name="T14" fmla="*/ 0 w 19000"/>
                <a:gd name="T15" fmla="*/ 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2103">
                  <a:moveTo>
                    <a:pt x="0" y="0"/>
                  </a:moveTo>
                  <a:lnTo>
                    <a:pt x="0" y="0"/>
                  </a:lnTo>
                  <a:cubicBezTo>
                    <a:pt x="0" y="1472"/>
                    <a:pt x="0" y="1472"/>
                    <a:pt x="0" y="1472"/>
                  </a:cubicBezTo>
                  <a:cubicBezTo>
                    <a:pt x="0" y="1824"/>
                    <a:pt x="278" y="2102"/>
                    <a:pt x="630" y="2102"/>
                  </a:cubicBezTo>
                  <a:cubicBezTo>
                    <a:pt x="18369" y="2102"/>
                    <a:pt x="18369" y="2102"/>
                    <a:pt x="18369" y="2102"/>
                  </a:cubicBezTo>
                  <a:cubicBezTo>
                    <a:pt x="18712" y="2102"/>
                    <a:pt x="18999" y="1824"/>
                    <a:pt x="18999" y="1472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3735388" y="6872288"/>
              <a:ext cx="2513012" cy="60325"/>
            </a:xfrm>
            <a:custGeom>
              <a:avLst/>
              <a:gdLst>
                <a:gd name="T0" fmla="*/ 6943 w 6981"/>
                <a:gd name="T1" fmla="*/ 0 h 167"/>
                <a:gd name="T2" fmla="*/ 6943 w 6981"/>
                <a:gd name="T3" fmla="*/ 0 h 167"/>
                <a:gd name="T4" fmla="*/ 27 w 6981"/>
                <a:gd name="T5" fmla="*/ 0 h 167"/>
                <a:gd name="T6" fmla="*/ 0 w 6981"/>
                <a:gd name="T7" fmla="*/ 37 h 167"/>
                <a:gd name="T8" fmla="*/ 0 w 6981"/>
                <a:gd name="T9" fmla="*/ 166 h 167"/>
                <a:gd name="T10" fmla="*/ 18 w 6981"/>
                <a:gd name="T11" fmla="*/ 166 h 167"/>
                <a:gd name="T12" fmla="*/ 6961 w 6981"/>
                <a:gd name="T13" fmla="*/ 166 h 167"/>
                <a:gd name="T14" fmla="*/ 6980 w 6981"/>
                <a:gd name="T15" fmla="*/ 166 h 167"/>
                <a:gd name="T16" fmla="*/ 6980 w 6981"/>
                <a:gd name="T17" fmla="*/ 37 h 167"/>
                <a:gd name="T18" fmla="*/ 6943 w 698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67">
                  <a:moveTo>
                    <a:pt x="6943" y="0"/>
                  </a:moveTo>
                  <a:lnTo>
                    <a:pt x="694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9"/>
                    <a:pt x="0" y="37"/>
                    <a:pt x="0" y="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6961" y="166"/>
                    <a:pt x="6961" y="166"/>
                    <a:pt x="6961" y="166"/>
                  </a:cubicBezTo>
                  <a:cubicBezTo>
                    <a:pt x="6980" y="166"/>
                    <a:pt x="6980" y="166"/>
                    <a:pt x="6980" y="166"/>
                  </a:cubicBezTo>
                  <a:cubicBezTo>
                    <a:pt x="6980" y="37"/>
                    <a:pt x="6980" y="37"/>
                    <a:pt x="6980" y="37"/>
                  </a:cubicBezTo>
                  <a:cubicBezTo>
                    <a:pt x="6980" y="37"/>
                    <a:pt x="6980" y="18"/>
                    <a:pt x="6943" y="0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1874838" y="1503363"/>
              <a:ext cx="6196012" cy="3509962"/>
            </a:xfrm>
            <a:custGeom>
              <a:avLst/>
              <a:gdLst>
                <a:gd name="T0" fmla="*/ 17212 w 17213"/>
                <a:gd name="T1" fmla="*/ 9749 h 9750"/>
                <a:gd name="T2" fmla="*/ 0 w 17213"/>
                <a:gd name="T3" fmla="*/ 9749 h 9750"/>
                <a:gd name="T4" fmla="*/ 0 w 17213"/>
                <a:gd name="T5" fmla="*/ 0 h 9750"/>
                <a:gd name="T6" fmla="*/ 17212 w 17213"/>
                <a:gd name="T7" fmla="*/ 0 h 9750"/>
                <a:gd name="T8" fmla="*/ 17212 w 17213"/>
                <a:gd name="T9" fmla="*/ 9749 h 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3" h="9750">
                  <a:moveTo>
                    <a:pt x="17212" y="9749"/>
                  </a:moveTo>
                  <a:lnTo>
                    <a:pt x="0" y="9749"/>
                  </a:lnTo>
                  <a:lnTo>
                    <a:pt x="0" y="0"/>
                  </a:lnTo>
                  <a:lnTo>
                    <a:pt x="17212" y="0"/>
                  </a:lnTo>
                  <a:lnTo>
                    <a:pt x="17212" y="9749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835754" y="1508125"/>
            <a:ext cx="3846513" cy="217963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886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3" grpId="0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974" y="3786757"/>
            <a:ext cx="6245476" cy="592019"/>
          </a:xfrm>
          <a:prstGeom prst="rect">
            <a:avLst/>
          </a:prstGeom>
        </p:spPr>
      </p:pic>
      <p:sp>
        <p:nvSpPr>
          <p:cNvPr id="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12858" y="1537860"/>
            <a:ext cx="5139396" cy="2947192"/>
            <a:chOff x="1573213" y="2011363"/>
            <a:chExt cx="6840537" cy="3922712"/>
          </a:xfrm>
        </p:grpSpPr>
        <p:sp>
          <p:nvSpPr>
            <p:cNvPr id="9" name="Freeform 1"/>
            <p:cNvSpPr>
              <a:spLocks noChangeArrowheads="1"/>
            </p:cNvSpPr>
            <p:nvPr/>
          </p:nvSpPr>
          <p:spPr bwMode="auto">
            <a:xfrm>
              <a:off x="2241550" y="2011363"/>
              <a:ext cx="5532438" cy="3798887"/>
            </a:xfrm>
            <a:custGeom>
              <a:avLst/>
              <a:gdLst>
                <a:gd name="T0" fmla="*/ 15366 w 15367"/>
                <a:gd name="T1" fmla="*/ 10129 h 10553"/>
                <a:gd name="T2" fmla="*/ 15366 w 15367"/>
                <a:gd name="T3" fmla="*/ 10129 h 10553"/>
                <a:gd name="T4" fmla="*/ 14950 w 15367"/>
                <a:gd name="T5" fmla="*/ 10552 h 10553"/>
                <a:gd name="T6" fmla="*/ 423 w 15367"/>
                <a:gd name="T7" fmla="*/ 10552 h 10553"/>
                <a:gd name="T8" fmla="*/ 0 w 15367"/>
                <a:gd name="T9" fmla="*/ 10129 h 10553"/>
                <a:gd name="T10" fmla="*/ 0 w 15367"/>
                <a:gd name="T11" fmla="*/ 416 h 10553"/>
                <a:gd name="T12" fmla="*/ 423 w 15367"/>
                <a:gd name="T13" fmla="*/ 0 h 10553"/>
                <a:gd name="T14" fmla="*/ 14950 w 15367"/>
                <a:gd name="T15" fmla="*/ 0 h 10553"/>
                <a:gd name="T16" fmla="*/ 15366 w 15367"/>
                <a:gd name="T17" fmla="*/ 416 h 10553"/>
                <a:gd name="T18" fmla="*/ 15366 w 15367"/>
                <a:gd name="T19" fmla="*/ 10129 h 10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67" h="10553">
                  <a:moveTo>
                    <a:pt x="15366" y="10129"/>
                  </a:moveTo>
                  <a:lnTo>
                    <a:pt x="15366" y="10129"/>
                  </a:lnTo>
                  <a:cubicBezTo>
                    <a:pt x="15366" y="10365"/>
                    <a:pt x="15178" y="10552"/>
                    <a:pt x="14950" y="10552"/>
                  </a:cubicBezTo>
                  <a:cubicBezTo>
                    <a:pt x="423" y="10552"/>
                    <a:pt x="423" y="10552"/>
                    <a:pt x="423" y="10552"/>
                  </a:cubicBezTo>
                  <a:cubicBezTo>
                    <a:pt x="187" y="10552"/>
                    <a:pt x="0" y="10365"/>
                    <a:pt x="0" y="10129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187"/>
                    <a:pt x="187" y="0"/>
                    <a:pt x="423" y="0"/>
                  </a:cubicBezTo>
                  <a:cubicBezTo>
                    <a:pt x="14950" y="0"/>
                    <a:pt x="14950" y="0"/>
                    <a:pt x="14950" y="0"/>
                  </a:cubicBezTo>
                  <a:cubicBezTo>
                    <a:pt x="15178" y="0"/>
                    <a:pt x="15366" y="187"/>
                    <a:pt x="15366" y="416"/>
                  </a:cubicBezTo>
                  <a:lnTo>
                    <a:pt x="15366" y="1012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2"/>
            <p:cNvSpPr>
              <a:spLocks noChangeArrowheads="1"/>
            </p:cNvSpPr>
            <p:nvPr/>
          </p:nvSpPr>
          <p:spPr bwMode="auto">
            <a:xfrm>
              <a:off x="1573213" y="5726113"/>
              <a:ext cx="6840537" cy="207962"/>
            </a:xfrm>
            <a:custGeom>
              <a:avLst/>
              <a:gdLst>
                <a:gd name="T0" fmla="*/ 18999 w 19000"/>
                <a:gd name="T1" fmla="*/ 347 h 577"/>
                <a:gd name="T2" fmla="*/ 18999 w 19000"/>
                <a:gd name="T3" fmla="*/ 347 h 577"/>
                <a:gd name="T4" fmla="*/ 18284 w 19000"/>
                <a:gd name="T5" fmla="*/ 576 h 577"/>
                <a:gd name="T6" fmla="*/ 742 w 19000"/>
                <a:gd name="T7" fmla="*/ 576 h 577"/>
                <a:gd name="T8" fmla="*/ 0 w 19000"/>
                <a:gd name="T9" fmla="*/ 347 h 577"/>
                <a:gd name="T10" fmla="*/ 0 w 19000"/>
                <a:gd name="T11" fmla="*/ 0 h 577"/>
                <a:gd name="T12" fmla="*/ 18999 w 19000"/>
                <a:gd name="T13" fmla="*/ 0 h 577"/>
                <a:gd name="T14" fmla="*/ 18999 w 19000"/>
                <a:gd name="T15" fmla="*/ 34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577">
                  <a:moveTo>
                    <a:pt x="18999" y="347"/>
                  </a:moveTo>
                  <a:lnTo>
                    <a:pt x="18999" y="347"/>
                  </a:lnTo>
                  <a:cubicBezTo>
                    <a:pt x="18999" y="347"/>
                    <a:pt x="18693" y="576"/>
                    <a:pt x="18284" y="576"/>
                  </a:cubicBezTo>
                  <a:cubicBezTo>
                    <a:pt x="17875" y="576"/>
                    <a:pt x="1095" y="576"/>
                    <a:pt x="742" y="576"/>
                  </a:cubicBezTo>
                  <a:cubicBezTo>
                    <a:pt x="395" y="576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18999" y="347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3"/>
            <p:cNvSpPr>
              <a:spLocks noChangeArrowheads="1"/>
            </p:cNvSpPr>
            <p:nvPr/>
          </p:nvSpPr>
          <p:spPr bwMode="auto">
            <a:xfrm>
              <a:off x="1573213" y="5849938"/>
              <a:ext cx="6840537" cy="82550"/>
            </a:xfrm>
            <a:custGeom>
              <a:avLst/>
              <a:gdLst>
                <a:gd name="T0" fmla="*/ 0 w 19000"/>
                <a:gd name="T1" fmla="*/ 0 h 230"/>
                <a:gd name="T2" fmla="*/ 0 w 19000"/>
                <a:gd name="T3" fmla="*/ 0 h 230"/>
                <a:gd name="T4" fmla="*/ 742 w 19000"/>
                <a:gd name="T5" fmla="*/ 229 h 230"/>
                <a:gd name="T6" fmla="*/ 18284 w 19000"/>
                <a:gd name="T7" fmla="*/ 229 h 230"/>
                <a:gd name="T8" fmla="*/ 18999 w 19000"/>
                <a:gd name="T9" fmla="*/ 0 h 230"/>
                <a:gd name="T10" fmla="*/ 0 w 19000"/>
                <a:gd name="T1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00" h="23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95" y="229"/>
                    <a:pt x="742" y="229"/>
                  </a:cubicBezTo>
                  <a:cubicBezTo>
                    <a:pt x="1095" y="229"/>
                    <a:pt x="17875" y="229"/>
                    <a:pt x="18284" y="229"/>
                  </a:cubicBezTo>
                  <a:cubicBezTo>
                    <a:pt x="18693" y="229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4508500" y="5726113"/>
              <a:ext cx="973138" cy="77787"/>
            </a:xfrm>
            <a:custGeom>
              <a:avLst/>
              <a:gdLst>
                <a:gd name="T0" fmla="*/ 0 w 2704"/>
                <a:gd name="T1" fmla="*/ 0 h 216"/>
                <a:gd name="T2" fmla="*/ 0 w 2704"/>
                <a:gd name="T3" fmla="*/ 0 h 216"/>
                <a:gd name="T4" fmla="*/ 298 w 2704"/>
                <a:gd name="T5" fmla="*/ 215 h 216"/>
                <a:gd name="T6" fmla="*/ 2405 w 2704"/>
                <a:gd name="T7" fmla="*/ 215 h 216"/>
                <a:gd name="T8" fmla="*/ 2703 w 2704"/>
                <a:gd name="T9" fmla="*/ 0 h 216"/>
                <a:gd name="T10" fmla="*/ 0 w 2704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4" h="216">
                  <a:moveTo>
                    <a:pt x="0" y="0"/>
                  </a:moveTo>
                  <a:lnTo>
                    <a:pt x="0" y="0"/>
                  </a:lnTo>
                  <a:cubicBezTo>
                    <a:pt x="41" y="125"/>
                    <a:pt x="159" y="215"/>
                    <a:pt x="298" y="215"/>
                  </a:cubicBezTo>
                  <a:cubicBezTo>
                    <a:pt x="2405" y="215"/>
                    <a:pt x="2405" y="215"/>
                    <a:pt x="2405" y="215"/>
                  </a:cubicBezTo>
                  <a:cubicBezTo>
                    <a:pt x="2543" y="215"/>
                    <a:pt x="2661" y="125"/>
                    <a:pt x="2703" y="0"/>
                  </a:cubicBezTo>
                  <a:lnTo>
                    <a:pt x="0" y="0"/>
                  </a:ln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7675563" y="5775325"/>
              <a:ext cx="307975" cy="30163"/>
            </a:xfrm>
            <a:custGeom>
              <a:avLst/>
              <a:gdLst>
                <a:gd name="T0" fmla="*/ 853 w 854"/>
                <a:gd name="T1" fmla="*/ 42 h 84"/>
                <a:gd name="T2" fmla="*/ 853 w 854"/>
                <a:gd name="T3" fmla="*/ 42 h 84"/>
                <a:gd name="T4" fmla="*/ 811 w 854"/>
                <a:gd name="T5" fmla="*/ 83 h 84"/>
                <a:gd name="T6" fmla="*/ 42 w 854"/>
                <a:gd name="T7" fmla="*/ 83 h 84"/>
                <a:gd name="T8" fmla="*/ 0 w 854"/>
                <a:gd name="T9" fmla="*/ 42 h 84"/>
                <a:gd name="T10" fmla="*/ 0 w 854"/>
                <a:gd name="T11" fmla="*/ 42 h 84"/>
                <a:gd name="T12" fmla="*/ 42 w 854"/>
                <a:gd name="T13" fmla="*/ 0 h 84"/>
                <a:gd name="T14" fmla="*/ 811 w 854"/>
                <a:gd name="T15" fmla="*/ 0 h 84"/>
                <a:gd name="T16" fmla="*/ 853 w 854"/>
                <a:gd name="T17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4" h="84">
                  <a:moveTo>
                    <a:pt x="853" y="42"/>
                  </a:moveTo>
                  <a:lnTo>
                    <a:pt x="853" y="42"/>
                  </a:lnTo>
                  <a:cubicBezTo>
                    <a:pt x="853" y="69"/>
                    <a:pt x="832" y="83"/>
                    <a:pt x="811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21" y="83"/>
                    <a:pt x="0" y="69"/>
                    <a:pt x="0" y="42"/>
                  </a:cubicBezTo>
                  <a:lnTo>
                    <a:pt x="0" y="42"/>
                  </a:lnTo>
                  <a:cubicBezTo>
                    <a:pt x="0" y="21"/>
                    <a:pt x="21" y="0"/>
                    <a:pt x="42" y="0"/>
                  </a:cubicBezTo>
                  <a:cubicBezTo>
                    <a:pt x="811" y="0"/>
                    <a:pt x="811" y="0"/>
                    <a:pt x="811" y="0"/>
                  </a:cubicBezTo>
                  <a:cubicBezTo>
                    <a:pt x="832" y="0"/>
                    <a:pt x="853" y="21"/>
                    <a:pt x="853" y="42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5014913" y="2092325"/>
              <a:ext cx="30162" cy="30163"/>
            </a:xfrm>
            <a:custGeom>
              <a:avLst/>
              <a:gdLst>
                <a:gd name="T0" fmla="*/ 83 w 84"/>
                <a:gd name="T1" fmla="*/ 41 h 84"/>
                <a:gd name="T2" fmla="*/ 83 w 84"/>
                <a:gd name="T3" fmla="*/ 41 h 84"/>
                <a:gd name="T4" fmla="*/ 42 w 84"/>
                <a:gd name="T5" fmla="*/ 83 h 84"/>
                <a:gd name="T6" fmla="*/ 0 w 84"/>
                <a:gd name="T7" fmla="*/ 41 h 84"/>
                <a:gd name="T8" fmla="*/ 42 w 84"/>
                <a:gd name="T9" fmla="*/ 0 h 84"/>
                <a:gd name="T10" fmla="*/ 83 w 84"/>
                <a:gd name="T11" fmla="*/ 4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83" y="41"/>
                  </a:moveTo>
                  <a:lnTo>
                    <a:pt x="83" y="41"/>
                  </a:lnTo>
                  <a:cubicBezTo>
                    <a:pt x="83" y="69"/>
                    <a:pt x="70" y="83"/>
                    <a:pt x="42" y="83"/>
                  </a:cubicBezTo>
                  <a:cubicBezTo>
                    <a:pt x="21" y="83"/>
                    <a:pt x="0" y="69"/>
                    <a:pt x="0" y="41"/>
                  </a:cubicBezTo>
                  <a:cubicBezTo>
                    <a:pt x="0" y="21"/>
                    <a:pt x="21" y="0"/>
                    <a:pt x="42" y="0"/>
                  </a:cubicBezTo>
                  <a:cubicBezTo>
                    <a:pt x="70" y="0"/>
                    <a:pt x="83" y="21"/>
                    <a:pt x="83" y="41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2386013" y="2184400"/>
              <a:ext cx="5245100" cy="3314700"/>
            </a:xfrm>
            <a:custGeom>
              <a:avLst/>
              <a:gdLst>
                <a:gd name="T0" fmla="*/ 14568 w 14569"/>
                <a:gd name="T1" fmla="*/ 9207 h 9208"/>
                <a:gd name="T2" fmla="*/ 0 w 14569"/>
                <a:gd name="T3" fmla="*/ 9207 h 9208"/>
                <a:gd name="T4" fmla="*/ 0 w 14569"/>
                <a:gd name="T5" fmla="*/ 0 h 9208"/>
                <a:gd name="T6" fmla="*/ 14568 w 14569"/>
                <a:gd name="T7" fmla="*/ 0 h 9208"/>
                <a:gd name="T8" fmla="*/ 14568 w 14569"/>
                <a:gd name="T9" fmla="*/ 9207 h 9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69" h="9208">
                  <a:moveTo>
                    <a:pt x="14568" y="9207"/>
                  </a:moveTo>
                  <a:lnTo>
                    <a:pt x="0" y="9207"/>
                  </a:lnTo>
                  <a:lnTo>
                    <a:pt x="0" y="0"/>
                  </a:lnTo>
                  <a:lnTo>
                    <a:pt x="14568" y="0"/>
                  </a:lnTo>
                  <a:lnTo>
                    <a:pt x="14568" y="920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824277" y="1657664"/>
            <a:ext cx="3941330" cy="249093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651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781" y="3828813"/>
            <a:ext cx="5677705" cy="538199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614402" y="1809566"/>
            <a:ext cx="1338431" cy="2814205"/>
            <a:chOff x="5348288" y="496888"/>
            <a:chExt cx="3155950" cy="6635750"/>
          </a:xfrm>
        </p:grpSpPr>
        <p:grpSp>
          <p:nvGrpSpPr>
            <p:cNvPr id="10" name="Group 9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1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726533" y="2213298"/>
            <a:ext cx="1127106" cy="2008403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5227395" y="1809566"/>
            <a:ext cx="1338431" cy="2814205"/>
            <a:chOff x="5348288" y="496888"/>
            <a:chExt cx="3155950" cy="6635750"/>
          </a:xfrm>
        </p:grpSpPr>
        <p:grpSp>
          <p:nvGrpSpPr>
            <p:cNvPr id="43" name="Group 4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4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5339526" y="2213298"/>
            <a:ext cx="1127106" cy="2008403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3822536" y="1809566"/>
            <a:ext cx="1338431" cy="2814205"/>
            <a:chOff x="5348288" y="496888"/>
            <a:chExt cx="3155950" cy="6635750"/>
          </a:xfrm>
        </p:grpSpPr>
        <p:grpSp>
          <p:nvGrpSpPr>
            <p:cNvPr id="53" name="Group 5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5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3934667" y="2213298"/>
            <a:ext cx="1127106" cy="200840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329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1" grpId="0"/>
      <p:bldP spid="51" grpId="0"/>
      <p:bldP spid="61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588" y="388938"/>
            <a:ext cx="9145588" cy="431006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050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997" y="3828813"/>
            <a:ext cx="5677705" cy="538199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 rot="5400000">
            <a:off x="4391114" y="2112479"/>
            <a:ext cx="1619501" cy="3405188"/>
            <a:chOff x="1665288" y="496888"/>
            <a:chExt cx="3155950" cy="6635750"/>
          </a:xfrm>
        </p:grpSpPr>
        <p:grpSp>
          <p:nvGrpSpPr>
            <p:cNvPr id="20" name="Group 19"/>
            <p:cNvGrpSpPr/>
            <p:nvPr/>
          </p:nvGrpSpPr>
          <p:grpSpPr>
            <a:xfrm>
              <a:off x="1711325" y="560388"/>
              <a:ext cx="3078163" cy="6540500"/>
              <a:chOff x="1711325" y="560388"/>
              <a:chExt cx="3078163" cy="6540500"/>
            </a:xfrm>
          </p:grpSpPr>
          <p:sp>
            <p:nvSpPr>
              <p:cNvPr id="22" name="Freeform 8"/>
              <p:cNvSpPr>
                <a:spLocks noChangeArrowheads="1"/>
              </p:cNvSpPr>
              <p:nvPr/>
            </p:nvSpPr>
            <p:spPr bwMode="auto">
              <a:xfrm>
                <a:off x="1711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9"/>
              <p:cNvSpPr>
                <a:spLocks noChangeArrowheads="1"/>
              </p:cNvSpPr>
              <p:nvPr/>
            </p:nvSpPr>
            <p:spPr bwMode="auto">
              <a:xfrm>
                <a:off x="2963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6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6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E2E2E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10"/>
              <p:cNvSpPr>
                <a:spLocks noChangeArrowheads="1"/>
              </p:cNvSpPr>
              <p:nvPr/>
            </p:nvSpPr>
            <p:spPr bwMode="auto">
              <a:xfrm>
                <a:off x="3144838" y="6534150"/>
                <a:ext cx="220662" cy="228600"/>
              </a:xfrm>
              <a:custGeom>
                <a:avLst/>
                <a:gdLst>
                  <a:gd name="T0" fmla="*/ 481 w 614"/>
                  <a:gd name="T1" fmla="*/ 634 h 635"/>
                  <a:gd name="T2" fmla="*/ 481 w 614"/>
                  <a:gd name="T3" fmla="*/ 634 h 635"/>
                  <a:gd name="T4" fmla="*/ 131 w 614"/>
                  <a:gd name="T5" fmla="*/ 634 h 635"/>
                  <a:gd name="T6" fmla="*/ 0 w 614"/>
                  <a:gd name="T7" fmla="*/ 503 h 635"/>
                  <a:gd name="T8" fmla="*/ 0 w 614"/>
                  <a:gd name="T9" fmla="*/ 131 h 635"/>
                  <a:gd name="T10" fmla="*/ 131 w 614"/>
                  <a:gd name="T11" fmla="*/ 0 h 635"/>
                  <a:gd name="T12" fmla="*/ 481 w 614"/>
                  <a:gd name="T13" fmla="*/ 0 h 635"/>
                  <a:gd name="T14" fmla="*/ 613 w 614"/>
                  <a:gd name="T15" fmla="*/ 131 h 635"/>
                  <a:gd name="T16" fmla="*/ 613 w 614"/>
                  <a:gd name="T17" fmla="*/ 503 h 635"/>
                  <a:gd name="T18" fmla="*/ 481 w 614"/>
                  <a:gd name="T19" fmla="*/ 634 h 635"/>
                  <a:gd name="T20" fmla="*/ 131 w 614"/>
                  <a:gd name="T21" fmla="*/ 44 h 635"/>
                  <a:gd name="T22" fmla="*/ 131 w 614"/>
                  <a:gd name="T23" fmla="*/ 44 h 635"/>
                  <a:gd name="T24" fmla="*/ 44 w 614"/>
                  <a:gd name="T25" fmla="*/ 131 h 635"/>
                  <a:gd name="T26" fmla="*/ 44 w 614"/>
                  <a:gd name="T27" fmla="*/ 503 h 635"/>
                  <a:gd name="T28" fmla="*/ 131 w 614"/>
                  <a:gd name="T29" fmla="*/ 568 h 635"/>
                  <a:gd name="T30" fmla="*/ 481 w 614"/>
                  <a:gd name="T31" fmla="*/ 568 h 635"/>
                  <a:gd name="T32" fmla="*/ 547 w 614"/>
                  <a:gd name="T33" fmla="*/ 503 h 635"/>
                  <a:gd name="T34" fmla="*/ 547 w 614"/>
                  <a:gd name="T35" fmla="*/ 131 h 635"/>
                  <a:gd name="T36" fmla="*/ 481 w 614"/>
                  <a:gd name="T37" fmla="*/ 44 h 635"/>
                  <a:gd name="T38" fmla="*/ 131 w 614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4" h="635">
                    <a:moveTo>
                      <a:pt x="481" y="634"/>
                    </a:moveTo>
                    <a:lnTo>
                      <a:pt x="481" y="634"/>
                    </a:lnTo>
                    <a:cubicBezTo>
                      <a:pt x="131" y="634"/>
                      <a:pt x="131" y="634"/>
                      <a:pt x="131" y="634"/>
                    </a:cubicBezTo>
                    <a:cubicBezTo>
                      <a:pt x="44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4" y="0"/>
                      <a:pt x="131" y="0"/>
                    </a:cubicBezTo>
                    <a:cubicBezTo>
                      <a:pt x="481" y="0"/>
                      <a:pt x="481" y="0"/>
                      <a:pt x="481" y="0"/>
                    </a:cubicBezTo>
                    <a:cubicBezTo>
                      <a:pt x="547" y="0"/>
                      <a:pt x="613" y="44"/>
                      <a:pt x="613" y="131"/>
                    </a:cubicBezTo>
                    <a:cubicBezTo>
                      <a:pt x="613" y="503"/>
                      <a:pt x="613" y="503"/>
                      <a:pt x="613" y="503"/>
                    </a:cubicBezTo>
                    <a:cubicBezTo>
                      <a:pt x="613" y="568"/>
                      <a:pt x="547" y="634"/>
                      <a:pt x="481" y="634"/>
                    </a:cubicBezTo>
                    <a:close/>
                    <a:moveTo>
                      <a:pt x="131" y="44"/>
                    </a:moveTo>
                    <a:lnTo>
                      <a:pt x="131" y="44"/>
                    </a:lnTo>
                    <a:cubicBezTo>
                      <a:pt x="88" y="44"/>
                      <a:pt x="44" y="88"/>
                      <a:pt x="44" y="131"/>
                    </a:cubicBezTo>
                    <a:cubicBezTo>
                      <a:pt x="44" y="503"/>
                      <a:pt x="44" y="503"/>
                      <a:pt x="44" y="503"/>
                    </a:cubicBezTo>
                    <a:cubicBezTo>
                      <a:pt x="44" y="547"/>
                      <a:pt x="88" y="568"/>
                      <a:pt x="131" y="568"/>
                    </a:cubicBezTo>
                    <a:cubicBezTo>
                      <a:pt x="481" y="568"/>
                      <a:pt x="481" y="568"/>
                      <a:pt x="481" y="568"/>
                    </a:cubicBezTo>
                    <a:cubicBezTo>
                      <a:pt x="525" y="568"/>
                      <a:pt x="547" y="547"/>
                      <a:pt x="547" y="503"/>
                    </a:cubicBezTo>
                    <a:cubicBezTo>
                      <a:pt x="547" y="131"/>
                      <a:pt x="547" y="131"/>
                      <a:pt x="547" y="131"/>
                    </a:cubicBezTo>
                    <a:cubicBezTo>
                      <a:pt x="547" y="88"/>
                      <a:pt x="525" y="44"/>
                      <a:pt x="481" y="44"/>
                    </a:cubicBezTo>
                    <a:cubicBezTo>
                      <a:pt x="131" y="44"/>
                      <a:pt x="131" y="44"/>
                      <a:pt x="131" y="44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12"/>
              <p:cNvSpPr>
                <a:spLocks noChangeArrowheads="1"/>
              </p:cNvSpPr>
              <p:nvPr/>
            </p:nvSpPr>
            <p:spPr bwMode="auto">
              <a:xfrm>
                <a:off x="3009900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1" y="0"/>
                      <a:pt x="1355" y="22"/>
                      <a:pt x="1355" y="66"/>
                    </a:cubicBezTo>
                    <a:cubicBezTo>
                      <a:pt x="1355" y="109"/>
                      <a:pt x="1311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13"/>
              <p:cNvSpPr>
                <a:spLocks noChangeArrowheads="1"/>
              </p:cNvSpPr>
              <p:nvPr/>
            </p:nvSpPr>
            <p:spPr bwMode="auto">
              <a:xfrm>
                <a:off x="3206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5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5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14"/>
              <p:cNvSpPr>
                <a:spLocks noChangeArrowheads="1"/>
              </p:cNvSpPr>
              <p:nvPr/>
            </p:nvSpPr>
            <p:spPr bwMode="auto">
              <a:xfrm>
                <a:off x="1900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" name="Freeform 11"/>
            <p:cNvSpPr>
              <a:spLocks noChangeArrowheads="1"/>
            </p:cNvSpPr>
            <p:nvPr/>
          </p:nvSpPr>
          <p:spPr bwMode="auto">
            <a:xfrm>
              <a:off x="1665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0 w 8768"/>
                <a:gd name="T7" fmla="*/ 87 h 18431"/>
                <a:gd name="T8" fmla="*/ 7280 w 8768"/>
                <a:gd name="T9" fmla="*/ 43 h 18431"/>
                <a:gd name="T10" fmla="*/ 7259 w 8768"/>
                <a:gd name="T11" fmla="*/ 0 h 18431"/>
                <a:gd name="T12" fmla="*/ 5903 w 8768"/>
                <a:gd name="T13" fmla="*/ 0 h 18431"/>
                <a:gd name="T14" fmla="*/ 5859 w 8768"/>
                <a:gd name="T15" fmla="*/ 43 h 18431"/>
                <a:gd name="T16" fmla="*/ 5859 w 8768"/>
                <a:gd name="T17" fmla="*/ 87 h 18431"/>
                <a:gd name="T18" fmla="*/ 1268 w 8768"/>
                <a:gd name="T19" fmla="*/ 87 h 18431"/>
                <a:gd name="T20" fmla="*/ 43 w 8768"/>
                <a:gd name="T21" fmla="*/ 1312 h 18431"/>
                <a:gd name="T22" fmla="*/ 43 w 8768"/>
                <a:gd name="T23" fmla="*/ 2602 h 18431"/>
                <a:gd name="T24" fmla="*/ 43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3 w 8768"/>
                <a:gd name="T31" fmla="*/ 3432 h 18431"/>
                <a:gd name="T32" fmla="*/ 43 w 8768"/>
                <a:gd name="T33" fmla="*/ 3432 h 18431"/>
                <a:gd name="T34" fmla="*/ 43 w 8768"/>
                <a:gd name="T35" fmla="*/ 3761 h 18431"/>
                <a:gd name="T36" fmla="*/ 43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3 w 8768"/>
                <a:gd name="T43" fmla="*/ 4963 h 18431"/>
                <a:gd name="T44" fmla="*/ 43 w 8768"/>
                <a:gd name="T45" fmla="*/ 4963 h 18431"/>
                <a:gd name="T46" fmla="*/ 43 w 8768"/>
                <a:gd name="T47" fmla="*/ 5269 h 18431"/>
                <a:gd name="T48" fmla="*/ 43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3 w 8768"/>
                <a:gd name="T55" fmla="*/ 6493 h 18431"/>
                <a:gd name="T56" fmla="*/ 43 w 8768"/>
                <a:gd name="T57" fmla="*/ 6493 h 18431"/>
                <a:gd name="T58" fmla="*/ 43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0" y="87"/>
                    <a:pt x="7280" y="87"/>
                    <a:pt x="7280" y="87"/>
                  </a:cubicBezTo>
                  <a:cubicBezTo>
                    <a:pt x="7280" y="43"/>
                    <a:pt x="7280" y="43"/>
                    <a:pt x="7280" y="43"/>
                  </a:cubicBezTo>
                  <a:cubicBezTo>
                    <a:pt x="7280" y="22"/>
                    <a:pt x="7280" y="0"/>
                    <a:pt x="7259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59" y="22"/>
                    <a:pt x="5859" y="43"/>
                  </a:cubicBezTo>
                  <a:cubicBezTo>
                    <a:pt x="5859" y="87"/>
                    <a:pt x="5859" y="87"/>
                    <a:pt x="5859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3" y="590"/>
                    <a:pt x="43" y="1312"/>
                  </a:cubicBezTo>
                  <a:cubicBezTo>
                    <a:pt x="43" y="2602"/>
                    <a:pt x="43" y="2602"/>
                    <a:pt x="43" y="2602"/>
                  </a:cubicBezTo>
                  <a:lnTo>
                    <a:pt x="43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3" y="3432"/>
                  </a:cubicBezTo>
                  <a:lnTo>
                    <a:pt x="43" y="3432"/>
                  </a:lnTo>
                  <a:cubicBezTo>
                    <a:pt x="43" y="3761"/>
                    <a:pt x="43" y="3761"/>
                    <a:pt x="43" y="3761"/>
                  </a:cubicBezTo>
                  <a:lnTo>
                    <a:pt x="43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3" y="4963"/>
                  </a:cubicBezTo>
                  <a:lnTo>
                    <a:pt x="43" y="4963"/>
                  </a:lnTo>
                  <a:cubicBezTo>
                    <a:pt x="43" y="5269"/>
                    <a:pt x="43" y="5269"/>
                    <a:pt x="43" y="5269"/>
                  </a:cubicBezTo>
                  <a:lnTo>
                    <a:pt x="43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3" y="6493"/>
                  </a:cubicBezTo>
                  <a:lnTo>
                    <a:pt x="43" y="6493"/>
                  </a:lnTo>
                  <a:cubicBezTo>
                    <a:pt x="43" y="17206"/>
                    <a:pt x="43" y="17206"/>
                    <a:pt x="43" y="17206"/>
                  </a:cubicBezTo>
                  <a:cubicBezTo>
                    <a:pt x="43" y="17883"/>
                    <a:pt x="590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511145" y="1387674"/>
            <a:ext cx="1619501" cy="3405188"/>
            <a:chOff x="5348288" y="496888"/>
            <a:chExt cx="3155950" cy="6635750"/>
          </a:xfrm>
        </p:grpSpPr>
        <p:grpSp>
          <p:nvGrpSpPr>
            <p:cNvPr id="11" name="Group 1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1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2629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987999" y="3119694"/>
            <a:ext cx="2427623" cy="138439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9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645119" y="1868773"/>
            <a:ext cx="1363799" cy="243016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852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28" grpId="0"/>
      <p:bldP spid="29" grpId="0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388" y="3828813"/>
            <a:ext cx="5677705" cy="538199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4229623" y="1594492"/>
            <a:ext cx="1487825" cy="2990464"/>
            <a:chOff x="4756181" y="1435219"/>
            <a:chExt cx="1800269" cy="3618461"/>
          </a:xfrm>
        </p:grpSpPr>
        <p:sp>
          <p:nvSpPr>
            <p:cNvPr id="10" name="Freeform 11"/>
            <p:cNvSpPr>
              <a:spLocks noChangeArrowheads="1"/>
            </p:cNvSpPr>
            <p:nvPr/>
          </p:nvSpPr>
          <p:spPr bwMode="auto">
            <a:xfrm>
              <a:off x="4761558" y="1435219"/>
              <a:ext cx="1791308" cy="3618461"/>
            </a:xfrm>
            <a:custGeom>
              <a:avLst/>
              <a:gdLst>
                <a:gd name="T0" fmla="*/ 0 w 8813"/>
                <a:gd name="T1" fmla="*/ 787 h 17805"/>
                <a:gd name="T2" fmla="*/ 0 w 8813"/>
                <a:gd name="T3" fmla="*/ 787 h 17805"/>
                <a:gd name="T4" fmla="*/ 14 w 8813"/>
                <a:gd name="T5" fmla="*/ 16806 h 17805"/>
                <a:gd name="T6" fmla="*/ 844 w 8813"/>
                <a:gd name="T7" fmla="*/ 17453 h 17805"/>
                <a:gd name="T8" fmla="*/ 8277 w 8813"/>
                <a:gd name="T9" fmla="*/ 17397 h 17805"/>
                <a:gd name="T10" fmla="*/ 8783 w 8813"/>
                <a:gd name="T11" fmla="*/ 16708 h 17805"/>
                <a:gd name="T12" fmla="*/ 8783 w 8813"/>
                <a:gd name="T13" fmla="*/ 787 h 17805"/>
                <a:gd name="T14" fmla="*/ 8123 w 8813"/>
                <a:gd name="T15" fmla="*/ 183 h 17805"/>
                <a:gd name="T16" fmla="*/ 6127 w 8813"/>
                <a:gd name="T17" fmla="*/ 29 h 17805"/>
                <a:gd name="T18" fmla="*/ 5959 w 8813"/>
                <a:gd name="T19" fmla="*/ 113 h 17805"/>
                <a:gd name="T20" fmla="*/ 5762 w 8813"/>
                <a:gd name="T21" fmla="*/ 15 h 17805"/>
                <a:gd name="T22" fmla="*/ 4554 w 8813"/>
                <a:gd name="T23" fmla="*/ 0 h 17805"/>
                <a:gd name="T24" fmla="*/ 478 w 8813"/>
                <a:gd name="T25" fmla="*/ 254 h 17805"/>
                <a:gd name="T26" fmla="*/ 0 w 8813"/>
                <a:gd name="T27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13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14" y="17186"/>
                    <a:pt x="422" y="17368"/>
                    <a:pt x="844" y="17453"/>
                  </a:cubicBezTo>
                  <a:cubicBezTo>
                    <a:pt x="2207" y="17705"/>
                    <a:pt x="6788" y="17804"/>
                    <a:pt x="8277" y="17397"/>
                  </a:cubicBezTo>
                  <a:cubicBezTo>
                    <a:pt x="8812" y="17242"/>
                    <a:pt x="8783" y="16764"/>
                    <a:pt x="8783" y="16708"/>
                  </a:cubicBezTo>
                  <a:cubicBezTo>
                    <a:pt x="8783" y="16624"/>
                    <a:pt x="8783" y="787"/>
                    <a:pt x="8783" y="787"/>
                  </a:cubicBezTo>
                  <a:cubicBezTo>
                    <a:pt x="8783" y="787"/>
                    <a:pt x="8812" y="338"/>
                    <a:pt x="8123" y="183"/>
                  </a:cubicBezTo>
                  <a:cubicBezTo>
                    <a:pt x="8123" y="183"/>
                    <a:pt x="7448" y="85"/>
                    <a:pt x="6127" y="29"/>
                  </a:cubicBezTo>
                  <a:cubicBezTo>
                    <a:pt x="6071" y="29"/>
                    <a:pt x="6043" y="127"/>
                    <a:pt x="5959" y="113"/>
                  </a:cubicBezTo>
                  <a:cubicBezTo>
                    <a:pt x="5846" y="113"/>
                    <a:pt x="5832" y="15"/>
                    <a:pt x="5762" y="15"/>
                  </a:cubicBezTo>
                  <a:cubicBezTo>
                    <a:pt x="5397" y="0"/>
                    <a:pt x="5003" y="0"/>
                    <a:pt x="4554" y="0"/>
                  </a:cubicBezTo>
                  <a:cubicBezTo>
                    <a:pt x="2221" y="0"/>
                    <a:pt x="1349" y="71"/>
                    <a:pt x="478" y="254"/>
                  </a:cubicBezTo>
                  <a:cubicBezTo>
                    <a:pt x="281" y="282"/>
                    <a:pt x="0" y="521"/>
                    <a:pt x="0" y="787"/>
                  </a:cubicBezTo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 noChangeArrowheads="1"/>
            </p:cNvSpPr>
            <p:nvPr/>
          </p:nvSpPr>
          <p:spPr bwMode="auto">
            <a:xfrm>
              <a:off x="4984687" y="1644011"/>
              <a:ext cx="343207" cy="345895"/>
            </a:xfrm>
            <a:custGeom>
              <a:avLst/>
              <a:gdLst>
                <a:gd name="T0" fmla="*/ 1687 w 1688"/>
                <a:gd name="T1" fmla="*/ 843 h 1701"/>
                <a:gd name="T2" fmla="*/ 1687 w 1688"/>
                <a:gd name="T3" fmla="*/ 843 h 1701"/>
                <a:gd name="T4" fmla="*/ 843 w 1688"/>
                <a:gd name="T5" fmla="*/ 1700 h 1701"/>
                <a:gd name="T6" fmla="*/ 0 w 1688"/>
                <a:gd name="T7" fmla="*/ 843 h 1701"/>
                <a:gd name="T8" fmla="*/ 843 w 1688"/>
                <a:gd name="T9" fmla="*/ 0 h 1701"/>
                <a:gd name="T10" fmla="*/ 1687 w 1688"/>
                <a:gd name="T11" fmla="*/ 843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701">
                  <a:moveTo>
                    <a:pt x="1687" y="843"/>
                  </a:moveTo>
                  <a:lnTo>
                    <a:pt x="1687" y="843"/>
                  </a:lnTo>
                  <a:cubicBezTo>
                    <a:pt x="1687" y="1320"/>
                    <a:pt x="1308" y="1700"/>
                    <a:pt x="843" y="1700"/>
                  </a:cubicBezTo>
                  <a:cubicBezTo>
                    <a:pt x="380" y="1700"/>
                    <a:pt x="0" y="1320"/>
                    <a:pt x="0" y="843"/>
                  </a:cubicBezTo>
                  <a:cubicBezTo>
                    <a:pt x="0" y="379"/>
                    <a:pt x="380" y="0"/>
                    <a:pt x="843" y="0"/>
                  </a:cubicBezTo>
                  <a:cubicBezTo>
                    <a:pt x="1308" y="0"/>
                    <a:pt x="1687" y="379"/>
                    <a:pt x="1687" y="843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B81F2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15"/>
            <p:cNvSpPr>
              <a:spLocks noChangeArrowheads="1"/>
            </p:cNvSpPr>
            <p:nvPr/>
          </p:nvSpPr>
          <p:spPr bwMode="auto">
            <a:xfrm>
              <a:off x="5104764" y="1766777"/>
              <a:ext cx="103052" cy="100363"/>
            </a:xfrm>
            <a:custGeom>
              <a:avLst/>
              <a:gdLst>
                <a:gd name="T0" fmla="*/ 0 w 507"/>
                <a:gd name="T1" fmla="*/ 239 h 493"/>
                <a:gd name="T2" fmla="*/ 0 w 507"/>
                <a:gd name="T3" fmla="*/ 239 h 493"/>
                <a:gd name="T4" fmla="*/ 252 w 507"/>
                <a:gd name="T5" fmla="*/ 492 h 493"/>
                <a:gd name="T6" fmla="*/ 506 w 507"/>
                <a:gd name="T7" fmla="*/ 239 h 493"/>
                <a:gd name="T8" fmla="*/ 252 w 507"/>
                <a:gd name="T9" fmla="*/ 0 h 493"/>
                <a:gd name="T10" fmla="*/ 0 w 507"/>
                <a:gd name="T11" fmla="*/ 23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3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2"/>
                    <a:pt x="252" y="492"/>
                  </a:cubicBezTo>
                  <a:cubicBezTo>
                    <a:pt x="393" y="492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A1161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16"/>
            <p:cNvSpPr>
              <a:spLocks noChangeArrowheads="1"/>
            </p:cNvSpPr>
            <p:nvPr/>
          </p:nvSpPr>
          <p:spPr bwMode="auto">
            <a:xfrm>
              <a:off x="5104764" y="1766777"/>
              <a:ext cx="103052" cy="100363"/>
            </a:xfrm>
            <a:custGeom>
              <a:avLst/>
              <a:gdLst>
                <a:gd name="T0" fmla="*/ 0 w 507"/>
                <a:gd name="T1" fmla="*/ 239 h 493"/>
                <a:gd name="T2" fmla="*/ 0 w 507"/>
                <a:gd name="T3" fmla="*/ 239 h 493"/>
                <a:gd name="T4" fmla="*/ 252 w 507"/>
                <a:gd name="T5" fmla="*/ 492 h 493"/>
                <a:gd name="T6" fmla="*/ 506 w 507"/>
                <a:gd name="T7" fmla="*/ 239 h 493"/>
                <a:gd name="T8" fmla="*/ 252 w 507"/>
                <a:gd name="T9" fmla="*/ 0 h 493"/>
                <a:gd name="T10" fmla="*/ 0 w 507"/>
                <a:gd name="T11" fmla="*/ 23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3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2"/>
                    <a:pt x="252" y="492"/>
                  </a:cubicBezTo>
                  <a:cubicBezTo>
                    <a:pt x="393" y="492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noFill/>
            <a:ln w="15120" cap="flat">
              <a:solidFill>
                <a:srgbClr val="1E1E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7"/>
            <p:cNvSpPr>
              <a:spLocks noChangeArrowheads="1"/>
            </p:cNvSpPr>
            <p:nvPr/>
          </p:nvSpPr>
          <p:spPr bwMode="auto">
            <a:xfrm>
              <a:off x="5104764" y="2032919"/>
              <a:ext cx="103052" cy="100363"/>
            </a:xfrm>
            <a:custGeom>
              <a:avLst/>
              <a:gdLst>
                <a:gd name="T0" fmla="*/ 0 w 507"/>
                <a:gd name="T1" fmla="*/ 239 h 492"/>
                <a:gd name="T2" fmla="*/ 0 w 507"/>
                <a:gd name="T3" fmla="*/ 239 h 492"/>
                <a:gd name="T4" fmla="*/ 252 w 507"/>
                <a:gd name="T5" fmla="*/ 491 h 492"/>
                <a:gd name="T6" fmla="*/ 506 w 507"/>
                <a:gd name="T7" fmla="*/ 239 h 492"/>
                <a:gd name="T8" fmla="*/ 252 w 507"/>
                <a:gd name="T9" fmla="*/ 0 h 492"/>
                <a:gd name="T10" fmla="*/ 0 w 507"/>
                <a:gd name="T11" fmla="*/ 239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2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1"/>
                    <a:pt x="252" y="491"/>
                  </a:cubicBezTo>
                  <a:cubicBezTo>
                    <a:pt x="393" y="491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solidFill>
              <a:srgbClr val="1A171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1E1E1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9"/>
            <p:cNvSpPr>
              <a:spLocks noChangeArrowheads="1"/>
            </p:cNvSpPr>
            <p:nvPr/>
          </p:nvSpPr>
          <p:spPr bwMode="auto">
            <a:xfrm>
              <a:off x="5124479" y="1783803"/>
              <a:ext cx="62727" cy="65416"/>
            </a:xfrm>
            <a:custGeom>
              <a:avLst/>
              <a:gdLst>
                <a:gd name="T0" fmla="*/ 309 w 310"/>
                <a:gd name="T1" fmla="*/ 155 h 324"/>
                <a:gd name="T2" fmla="*/ 309 w 310"/>
                <a:gd name="T3" fmla="*/ 155 h 324"/>
                <a:gd name="T4" fmla="*/ 154 w 310"/>
                <a:gd name="T5" fmla="*/ 323 h 324"/>
                <a:gd name="T6" fmla="*/ 0 w 310"/>
                <a:gd name="T7" fmla="*/ 155 h 324"/>
                <a:gd name="T8" fmla="*/ 154 w 310"/>
                <a:gd name="T9" fmla="*/ 0 h 324"/>
                <a:gd name="T10" fmla="*/ 309 w 310"/>
                <a:gd name="T11" fmla="*/ 155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" h="324">
                  <a:moveTo>
                    <a:pt x="309" y="155"/>
                  </a:moveTo>
                  <a:lnTo>
                    <a:pt x="309" y="155"/>
                  </a:lnTo>
                  <a:cubicBezTo>
                    <a:pt x="309" y="253"/>
                    <a:pt x="239" y="323"/>
                    <a:pt x="154" y="323"/>
                  </a:cubicBezTo>
                  <a:cubicBezTo>
                    <a:pt x="70" y="323"/>
                    <a:pt x="0" y="253"/>
                    <a:pt x="0" y="155"/>
                  </a:cubicBezTo>
                  <a:cubicBezTo>
                    <a:pt x="0" y="70"/>
                    <a:pt x="70" y="0"/>
                    <a:pt x="154" y="0"/>
                  </a:cubicBezTo>
                  <a:cubicBezTo>
                    <a:pt x="239" y="0"/>
                    <a:pt x="309" y="70"/>
                    <a:pt x="309" y="155"/>
                  </a:cubicBezTo>
                </a:path>
              </a:pathLst>
            </a:custGeom>
            <a:solidFill>
              <a:srgbClr val="0D0B0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A1161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20"/>
            <p:cNvSpPr>
              <a:spLocks noChangeArrowheads="1"/>
            </p:cNvSpPr>
            <p:nvPr/>
          </p:nvSpPr>
          <p:spPr bwMode="auto">
            <a:xfrm>
              <a:off x="5124479" y="1783803"/>
              <a:ext cx="62727" cy="65416"/>
            </a:xfrm>
            <a:custGeom>
              <a:avLst/>
              <a:gdLst>
                <a:gd name="T0" fmla="*/ 309 w 310"/>
                <a:gd name="T1" fmla="*/ 155 h 324"/>
                <a:gd name="T2" fmla="*/ 309 w 310"/>
                <a:gd name="T3" fmla="*/ 155 h 324"/>
                <a:gd name="T4" fmla="*/ 154 w 310"/>
                <a:gd name="T5" fmla="*/ 323 h 324"/>
                <a:gd name="T6" fmla="*/ 0 w 310"/>
                <a:gd name="T7" fmla="*/ 155 h 324"/>
                <a:gd name="T8" fmla="*/ 154 w 310"/>
                <a:gd name="T9" fmla="*/ 0 h 324"/>
                <a:gd name="T10" fmla="*/ 309 w 310"/>
                <a:gd name="T11" fmla="*/ 155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" h="324">
                  <a:moveTo>
                    <a:pt x="309" y="155"/>
                  </a:moveTo>
                  <a:lnTo>
                    <a:pt x="309" y="155"/>
                  </a:lnTo>
                  <a:cubicBezTo>
                    <a:pt x="309" y="253"/>
                    <a:pt x="239" y="323"/>
                    <a:pt x="154" y="323"/>
                  </a:cubicBezTo>
                  <a:cubicBezTo>
                    <a:pt x="70" y="323"/>
                    <a:pt x="0" y="253"/>
                    <a:pt x="0" y="155"/>
                  </a:cubicBezTo>
                  <a:cubicBezTo>
                    <a:pt x="0" y="70"/>
                    <a:pt x="70" y="0"/>
                    <a:pt x="154" y="0"/>
                  </a:cubicBezTo>
                  <a:cubicBezTo>
                    <a:pt x="239" y="0"/>
                    <a:pt x="309" y="70"/>
                    <a:pt x="309" y="155"/>
                  </a:cubicBezTo>
                </a:path>
              </a:pathLst>
            </a:custGeom>
            <a:noFill/>
            <a:ln w="5040" cap="flat">
              <a:solidFill>
                <a:srgbClr val="3C3C3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4756181" y="1881478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6555554" y="1867140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5182128" y="1439863"/>
            <a:ext cx="1635795" cy="3289510"/>
            <a:chOff x="2802395" y="1411406"/>
            <a:chExt cx="1799374" cy="3618461"/>
          </a:xfrm>
        </p:grpSpPr>
        <p:sp>
          <p:nvSpPr>
            <p:cNvPr id="21" name="Line 1"/>
            <p:cNvSpPr>
              <a:spLocks noChangeShapeType="1"/>
            </p:cNvSpPr>
            <p:nvPr/>
          </p:nvSpPr>
          <p:spPr bwMode="auto">
            <a:xfrm>
              <a:off x="2802395" y="1856769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"/>
            <p:cNvSpPr>
              <a:spLocks noChangeShapeType="1"/>
            </p:cNvSpPr>
            <p:nvPr/>
          </p:nvSpPr>
          <p:spPr bwMode="auto">
            <a:xfrm>
              <a:off x="4600873" y="1856769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3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4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noFill/>
            <a:ln w="2016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8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211 w 212"/>
                <a:gd name="T1" fmla="*/ 112 h 212"/>
                <a:gd name="T2" fmla="*/ 211 w 212"/>
                <a:gd name="T3" fmla="*/ 112 h 212"/>
                <a:gd name="T4" fmla="*/ 112 w 212"/>
                <a:gd name="T5" fmla="*/ 211 h 212"/>
                <a:gd name="T6" fmla="*/ 0 w 212"/>
                <a:gd name="T7" fmla="*/ 112 h 212"/>
                <a:gd name="T8" fmla="*/ 112 w 212"/>
                <a:gd name="T9" fmla="*/ 0 h 212"/>
                <a:gd name="T10" fmla="*/ 211 w 212"/>
                <a:gd name="T11" fmla="*/ 1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2">
                  <a:moveTo>
                    <a:pt x="211" y="112"/>
                  </a:move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9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5701"/>
            </a:xfrm>
            <a:custGeom>
              <a:avLst/>
              <a:gdLst>
                <a:gd name="T0" fmla="*/ 112 w 212"/>
                <a:gd name="T1" fmla="*/ 0 h 226"/>
                <a:gd name="T2" fmla="*/ 112 w 212"/>
                <a:gd name="T3" fmla="*/ 0 h 226"/>
                <a:gd name="T4" fmla="*/ 0 w 212"/>
                <a:gd name="T5" fmla="*/ 112 h 226"/>
                <a:gd name="T6" fmla="*/ 99 w 212"/>
                <a:gd name="T7" fmla="*/ 225 h 226"/>
                <a:gd name="T8" fmla="*/ 112 w 212"/>
                <a:gd name="T9" fmla="*/ 225 h 226"/>
                <a:gd name="T10" fmla="*/ 211 w 212"/>
                <a:gd name="T11" fmla="*/ 112 h 226"/>
                <a:gd name="T12" fmla="*/ 211 w 212"/>
                <a:gd name="T13" fmla="*/ 112 h 226"/>
                <a:gd name="T14" fmla="*/ 211 w 212"/>
                <a:gd name="T15" fmla="*/ 112 h 226"/>
                <a:gd name="T16" fmla="*/ 112 w 212"/>
                <a:gd name="T17" fmla="*/ 211 h 226"/>
                <a:gd name="T18" fmla="*/ 0 w 212"/>
                <a:gd name="T19" fmla="*/ 112 h 226"/>
                <a:gd name="T20" fmla="*/ 112 w 212"/>
                <a:gd name="T21" fmla="*/ 0 h 226"/>
                <a:gd name="T22" fmla="*/ 211 w 212"/>
                <a:gd name="T23" fmla="*/ 112 h 226"/>
                <a:gd name="T24" fmla="*/ 211 w 212"/>
                <a:gd name="T25" fmla="*/ 112 h 226"/>
                <a:gd name="T26" fmla="*/ 211 w 212"/>
                <a:gd name="T27" fmla="*/ 112 h 226"/>
                <a:gd name="T28" fmla="*/ 211 w 212"/>
                <a:gd name="T29" fmla="*/ 112 h 226"/>
                <a:gd name="T30" fmla="*/ 112 w 212"/>
                <a:gd name="T3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26">
                  <a:moveTo>
                    <a:pt x="112" y="0"/>
                  </a:moveTo>
                  <a:lnTo>
                    <a:pt x="112" y="0"/>
                  </a:lnTo>
                  <a:cubicBezTo>
                    <a:pt x="42" y="0"/>
                    <a:pt x="0" y="42"/>
                    <a:pt x="0" y="112"/>
                  </a:cubicBezTo>
                  <a:cubicBezTo>
                    <a:pt x="0" y="169"/>
                    <a:pt x="42" y="211"/>
                    <a:pt x="99" y="225"/>
                  </a:cubicBezTo>
                  <a:cubicBezTo>
                    <a:pt x="112" y="225"/>
                    <a:pt x="112" y="225"/>
                    <a:pt x="112" y="225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lnTo>
                    <a:pt x="211" y="112"/>
                  </a:lnTo>
                  <a:cubicBezTo>
                    <a:pt x="211" y="42"/>
                    <a:pt x="169" y="0"/>
                    <a:pt x="112" y="0"/>
                  </a:cubicBezTo>
                </a:path>
              </a:pathLst>
            </a:custGeom>
            <a:solidFill>
              <a:srgbClr val="10111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10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112 w 212"/>
                <a:gd name="T1" fmla="*/ 0 h 212"/>
                <a:gd name="T2" fmla="*/ 112 w 212"/>
                <a:gd name="T3" fmla="*/ 0 h 212"/>
                <a:gd name="T4" fmla="*/ 0 w 212"/>
                <a:gd name="T5" fmla="*/ 112 h 212"/>
                <a:gd name="T6" fmla="*/ 112 w 212"/>
                <a:gd name="T7" fmla="*/ 211 h 212"/>
                <a:gd name="T8" fmla="*/ 211 w 212"/>
                <a:gd name="T9" fmla="*/ 112 h 212"/>
                <a:gd name="T10" fmla="*/ 211 w 212"/>
                <a:gd name="T11" fmla="*/ 112 h 212"/>
                <a:gd name="T12" fmla="*/ 197 w 212"/>
                <a:gd name="T13" fmla="*/ 112 h 212"/>
                <a:gd name="T14" fmla="*/ 169 w 212"/>
                <a:gd name="T15" fmla="*/ 169 h 212"/>
                <a:gd name="T16" fmla="*/ 112 w 212"/>
                <a:gd name="T17" fmla="*/ 197 h 212"/>
                <a:gd name="T18" fmla="*/ 42 w 212"/>
                <a:gd name="T19" fmla="*/ 169 h 212"/>
                <a:gd name="T20" fmla="*/ 14 w 212"/>
                <a:gd name="T21" fmla="*/ 112 h 212"/>
                <a:gd name="T22" fmla="*/ 42 w 212"/>
                <a:gd name="T23" fmla="*/ 42 h 212"/>
                <a:gd name="T24" fmla="*/ 112 w 212"/>
                <a:gd name="T25" fmla="*/ 14 h 212"/>
                <a:gd name="T26" fmla="*/ 169 w 212"/>
                <a:gd name="T27" fmla="*/ 42 h 212"/>
                <a:gd name="T28" fmla="*/ 197 w 212"/>
                <a:gd name="T29" fmla="*/ 112 h 212"/>
                <a:gd name="T30" fmla="*/ 211 w 212"/>
                <a:gd name="T31" fmla="*/ 112 h 212"/>
                <a:gd name="T32" fmla="*/ 112 w 212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212">
                  <a:moveTo>
                    <a:pt x="112" y="0"/>
                  </a:moveTo>
                  <a:lnTo>
                    <a:pt x="112" y="0"/>
                  </a:lnTo>
                  <a:cubicBezTo>
                    <a:pt x="56" y="0"/>
                    <a:pt x="0" y="56"/>
                    <a:pt x="0" y="112"/>
                  </a:cubicBezTo>
                  <a:cubicBezTo>
                    <a:pt x="0" y="169"/>
                    <a:pt x="56" y="211"/>
                    <a:pt x="112" y="211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cubicBezTo>
                    <a:pt x="197" y="112"/>
                    <a:pt x="197" y="112"/>
                    <a:pt x="197" y="112"/>
                  </a:cubicBezTo>
                  <a:cubicBezTo>
                    <a:pt x="197" y="126"/>
                    <a:pt x="183" y="155"/>
                    <a:pt x="169" y="169"/>
                  </a:cubicBezTo>
                  <a:cubicBezTo>
                    <a:pt x="155" y="183"/>
                    <a:pt x="127" y="197"/>
                    <a:pt x="112" y="197"/>
                  </a:cubicBezTo>
                  <a:cubicBezTo>
                    <a:pt x="85" y="197"/>
                    <a:pt x="56" y="183"/>
                    <a:pt x="42" y="169"/>
                  </a:cubicBezTo>
                  <a:cubicBezTo>
                    <a:pt x="28" y="155"/>
                    <a:pt x="14" y="126"/>
                    <a:pt x="14" y="112"/>
                  </a:cubicBezTo>
                  <a:cubicBezTo>
                    <a:pt x="14" y="85"/>
                    <a:pt x="28" y="56"/>
                    <a:pt x="42" y="42"/>
                  </a:cubicBezTo>
                  <a:cubicBezTo>
                    <a:pt x="56" y="28"/>
                    <a:pt x="85" y="14"/>
                    <a:pt x="112" y="14"/>
                  </a:cubicBezTo>
                  <a:cubicBezTo>
                    <a:pt x="127" y="14"/>
                    <a:pt x="155" y="28"/>
                    <a:pt x="169" y="42"/>
                  </a:cubicBezTo>
                  <a:cubicBezTo>
                    <a:pt x="183" y="56"/>
                    <a:pt x="197" y="85"/>
                    <a:pt x="197" y="112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56"/>
                    <a:pt x="169" y="0"/>
                    <a:pt x="112" y="0"/>
                  </a:cubicBezTo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 noChangeArrowheads="1"/>
            </p:cNvSpPr>
            <p:nvPr/>
          </p:nvSpPr>
          <p:spPr bwMode="auto">
            <a:xfrm>
              <a:off x="2867811" y="1699951"/>
              <a:ext cx="1653309" cy="2906956"/>
            </a:xfrm>
            <a:custGeom>
              <a:avLst/>
              <a:gdLst>
                <a:gd name="T0" fmla="*/ 8137 w 8138"/>
                <a:gd name="T1" fmla="*/ 14304 h 14305"/>
                <a:gd name="T2" fmla="*/ 0 w 8138"/>
                <a:gd name="T3" fmla="*/ 14304 h 14305"/>
                <a:gd name="T4" fmla="*/ 0 w 8138"/>
                <a:gd name="T5" fmla="*/ 0 h 14305"/>
                <a:gd name="T6" fmla="*/ 8137 w 8138"/>
                <a:gd name="T7" fmla="*/ 0 h 14305"/>
                <a:gd name="T8" fmla="*/ 8137 w 8138"/>
                <a:gd name="T9" fmla="*/ 14304 h 14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38" h="14305">
                  <a:moveTo>
                    <a:pt x="8137" y="14304"/>
                  </a:moveTo>
                  <a:lnTo>
                    <a:pt x="0" y="14304"/>
                  </a:lnTo>
                  <a:lnTo>
                    <a:pt x="0" y="0"/>
                  </a:lnTo>
                  <a:lnTo>
                    <a:pt x="8137" y="0"/>
                  </a:lnTo>
                  <a:lnTo>
                    <a:pt x="8137" y="14304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5"/>
            <p:cNvSpPr>
              <a:spLocks noChangeArrowheads="1"/>
            </p:cNvSpPr>
            <p:nvPr userDrawn="1"/>
          </p:nvSpPr>
          <p:spPr bwMode="auto">
            <a:xfrm>
              <a:off x="3655215" y="1539549"/>
              <a:ext cx="84772" cy="77065"/>
            </a:xfrm>
            <a:custGeom>
              <a:avLst/>
              <a:gdLst>
                <a:gd name="T0" fmla="*/ 379 w 380"/>
                <a:gd name="T1" fmla="*/ 197 h 380"/>
                <a:gd name="T2" fmla="*/ 379 w 380"/>
                <a:gd name="T3" fmla="*/ 197 h 380"/>
                <a:gd name="T4" fmla="*/ 183 w 380"/>
                <a:gd name="T5" fmla="*/ 379 h 380"/>
                <a:gd name="T6" fmla="*/ 0 w 380"/>
                <a:gd name="T7" fmla="*/ 197 h 380"/>
                <a:gd name="T8" fmla="*/ 183 w 380"/>
                <a:gd name="T9" fmla="*/ 0 h 380"/>
                <a:gd name="T10" fmla="*/ 379 w 380"/>
                <a:gd name="T11" fmla="*/ 197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380">
                  <a:moveTo>
                    <a:pt x="379" y="197"/>
                  </a:moveTo>
                  <a:lnTo>
                    <a:pt x="379" y="197"/>
                  </a:lnTo>
                  <a:cubicBezTo>
                    <a:pt x="379" y="295"/>
                    <a:pt x="295" y="379"/>
                    <a:pt x="183" y="379"/>
                  </a:cubicBezTo>
                  <a:cubicBezTo>
                    <a:pt x="84" y="379"/>
                    <a:pt x="0" y="295"/>
                    <a:pt x="0" y="197"/>
                  </a:cubicBezTo>
                  <a:cubicBezTo>
                    <a:pt x="0" y="84"/>
                    <a:pt x="84" y="0"/>
                    <a:pt x="183" y="0"/>
                  </a:cubicBezTo>
                  <a:cubicBezTo>
                    <a:pt x="295" y="0"/>
                    <a:pt x="379" y="84"/>
                    <a:pt x="379" y="1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241215" y="1701710"/>
            <a:ext cx="1503362" cy="264315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29482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294" y="3402167"/>
            <a:ext cx="6870024" cy="651221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292787" y="1316133"/>
            <a:ext cx="3861305" cy="3242995"/>
            <a:chOff x="1554163" y="1203325"/>
            <a:chExt cx="6840537" cy="5745163"/>
          </a:xfrm>
        </p:grpSpPr>
        <p:sp>
          <p:nvSpPr>
            <p:cNvPr id="12" name="Freeform 1"/>
            <p:cNvSpPr>
              <a:spLocks noChangeArrowheads="1"/>
            </p:cNvSpPr>
            <p:nvPr/>
          </p:nvSpPr>
          <p:spPr bwMode="auto">
            <a:xfrm>
              <a:off x="3735388" y="6911975"/>
              <a:ext cx="2513012" cy="36513"/>
            </a:xfrm>
            <a:custGeom>
              <a:avLst/>
              <a:gdLst>
                <a:gd name="T0" fmla="*/ 6776 w 6981"/>
                <a:gd name="T1" fmla="*/ 0 h 103"/>
                <a:gd name="T2" fmla="*/ 6776 w 6981"/>
                <a:gd name="T3" fmla="*/ 0 h 103"/>
                <a:gd name="T4" fmla="*/ 203 w 6981"/>
                <a:gd name="T5" fmla="*/ 0 h 103"/>
                <a:gd name="T6" fmla="*/ 0 w 6981"/>
                <a:gd name="T7" fmla="*/ 46 h 103"/>
                <a:gd name="T8" fmla="*/ 0 w 6981"/>
                <a:gd name="T9" fmla="*/ 55 h 103"/>
                <a:gd name="T10" fmla="*/ 203 w 6981"/>
                <a:gd name="T11" fmla="*/ 102 h 103"/>
                <a:gd name="T12" fmla="*/ 6776 w 6981"/>
                <a:gd name="T13" fmla="*/ 102 h 103"/>
                <a:gd name="T14" fmla="*/ 6980 w 6981"/>
                <a:gd name="T15" fmla="*/ 55 h 103"/>
                <a:gd name="T16" fmla="*/ 6980 w 6981"/>
                <a:gd name="T17" fmla="*/ 46 h 103"/>
                <a:gd name="T18" fmla="*/ 6776 w 69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03">
                  <a:moveTo>
                    <a:pt x="6776" y="0"/>
                  </a:moveTo>
                  <a:lnTo>
                    <a:pt x="6776" y="0"/>
                  </a:lnTo>
                  <a:cubicBezTo>
                    <a:pt x="203" y="0"/>
                    <a:pt x="203" y="0"/>
                    <a:pt x="203" y="0"/>
                  </a:cubicBezTo>
                  <a:cubicBezTo>
                    <a:pt x="92" y="0"/>
                    <a:pt x="0" y="18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3"/>
                    <a:pt x="92" y="102"/>
                    <a:pt x="203" y="102"/>
                  </a:cubicBezTo>
                  <a:cubicBezTo>
                    <a:pt x="6776" y="102"/>
                    <a:pt x="6776" y="102"/>
                    <a:pt x="6776" y="102"/>
                  </a:cubicBezTo>
                  <a:cubicBezTo>
                    <a:pt x="6887" y="102"/>
                    <a:pt x="6980" y="83"/>
                    <a:pt x="6980" y="55"/>
                  </a:cubicBezTo>
                  <a:cubicBezTo>
                    <a:pt x="6980" y="46"/>
                    <a:pt x="6980" y="46"/>
                    <a:pt x="6980" y="46"/>
                  </a:cubicBezTo>
                  <a:cubicBezTo>
                    <a:pt x="6980" y="18"/>
                    <a:pt x="6887" y="0"/>
                    <a:pt x="6776" y="0"/>
                  </a:cubicBezTo>
                </a:path>
              </a:pathLst>
            </a:custGeom>
            <a:solidFill>
              <a:srgbClr val="BCBD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2"/>
            <p:cNvSpPr>
              <a:spLocks noChangeArrowheads="1"/>
            </p:cNvSpPr>
            <p:nvPr/>
          </p:nvSpPr>
          <p:spPr bwMode="auto">
            <a:xfrm>
              <a:off x="1554163" y="1203325"/>
              <a:ext cx="6840537" cy="4140200"/>
            </a:xfrm>
            <a:custGeom>
              <a:avLst/>
              <a:gdLst>
                <a:gd name="T0" fmla="*/ 18999 w 19000"/>
                <a:gd name="T1" fmla="*/ 11499 h 11500"/>
                <a:gd name="T2" fmla="*/ 18999 w 19000"/>
                <a:gd name="T3" fmla="*/ 11499 h 11500"/>
                <a:gd name="T4" fmla="*/ 18999 w 19000"/>
                <a:gd name="T5" fmla="*/ 630 h 11500"/>
                <a:gd name="T6" fmla="*/ 18369 w 19000"/>
                <a:gd name="T7" fmla="*/ 0 h 11500"/>
                <a:gd name="T8" fmla="*/ 630 w 19000"/>
                <a:gd name="T9" fmla="*/ 0 h 11500"/>
                <a:gd name="T10" fmla="*/ 0 w 19000"/>
                <a:gd name="T11" fmla="*/ 630 h 11500"/>
                <a:gd name="T12" fmla="*/ 0 w 19000"/>
                <a:gd name="T13" fmla="*/ 11499 h 11500"/>
                <a:gd name="T14" fmla="*/ 18999 w 19000"/>
                <a:gd name="T15" fmla="*/ 11499 h 1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11500">
                  <a:moveTo>
                    <a:pt x="18999" y="11499"/>
                  </a:moveTo>
                  <a:lnTo>
                    <a:pt x="18999" y="11499"/>
                  </a:lnTo>
                  <a:cubicBezTo>
                    <a:pt x="18999" y="630"/>
                    <a:pt x="18999" y="630"/>
                    <a:pt x="18999" y="630"/>
                  </a:cubicBezTo>
                  <a:cubicBezTo>
                    <a:pt x="18999" y="287"/>
                    <a:pt x="18712" y="0"/>
                    <a:pt x="18369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278" y="0"/>
                    <a:pt x="0" y="287"/>
                    <a:pt x="0" y="630"/>
                  </a:cubicBezTo>
                  <a:cubicBezTo>
                    <a:pt x="0" y="11499"/>
                    <a:pt x="0" y="11499"/>
                    <a:pt x="0" y="11499"/>
                  </a:cubicBezTo>
                  <a:lnTo>
                    <a:pt x="18999" y="1149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3"/>
            <p:cNvSpPr>
              <a:spLocks noChangeArrowheads="1"/>
            </p:cNvSpPr>
            <p:nvPr/>
          </p:nvSpPr>
          <p:spPr bwMode="auto">
            <a:xfrm>
              <a:off x="3735388" y="6099175"/>
              <a:ext cx="2513012" cy="833438"/>
            </a:xfrm>
            <a:custGeom>
              <a:avLst/>
              <a:gdLst>
                <a:gd name="T0" fmla="*/ 6924 w 6981"/>
                <a:gd name="T1" fmla="*/ 2138 h 2315"/>
                <a:gd name="T2" fmla="*/ 6924 w 6981"/>
                <a:gd name="T3" fmla="*/ 2138 h 2315"/>
                <a:gd name="T4" fmla="*/ 6249 w 6981"/>
                <a:gd name="T5" fmla="*/ 2000 h 2315"/>
                <a:gd name="T6" fmla="*/ 6036 w 6981"/>
                <a:gd name="T7" fmla="*/ 1712 h 2315"/>
                <a:gd name="T8" fmla="*/ 5897 w 6981"/>
                <a:gd name="T9" fmla="*/ 0 h 2315"/>
                <a:gd name="T10" fmla="*/ 1074 w 6981"/>
                <a:gd name="T11" fmla="*/ 0 h 2315"/>
                <a:gd name="T12" fmla="*/ 944 w 6981"/>
                <a:gd name="T13" fmla="*/ 1712 h 2315"/>
                <a:gd name="T14" fmla="*/ 731 w 6981"/>
                <a:gd name="T15" fmla="*/ 2000 h 2315"/>
                <a:gd name="T16" fmla="*/ 37 w 6981"/>
                <a:gd name="T17" fmla="*/ 2148 h 2315"/>
                <a:gd name="T18" fmla="*/ 0 w 6981"/>
                <a:gd name="T19" fmla="*/ 2185 h 2315"/>
                <a:gd name="T20" fmla="*/ 0 w 6981"/>
                <a:gd name="T21" fmla="*/ 2314 h 2315"/>
                <a:gd name="T22" fmla="*/ 18 w 6981"/>
                <a:gd name="T23" fmla="*/ 2314 h 2315"/>
                <a:gd name="T24" fmla="*/ 6961 w 6981"/>
                <a:gd name="T25" fmla="*/ 2314 h 2315"/>
                <a:gd name="T26" fmla="*/ 6980 w 6981"/>
                <a:gd name="T27" fmla="*/ 2314 h 2315"/>
                <a:gd name="T28" fmla="*/ 6980 w 6981"/>
                <a:gd name="T29" fmla="*/ 2185 h 2315"/>
                <a:gd name="T30" fmla="*/ 6924 w 6981"/>
                <a:gd name="T31" fmla="*/ 213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81" h="2315">
                  <a:moveTo>
                    <a:pt x="6924" y="2138"/>
                  </a:moveTo>
                  <a:lnTo>
                    <a:pt x="6924" y="2138"/>
                  </a:lnTo>
                  <a:cubicBezTo>
                    <a:pt x="6795" y="2111"/>
                    <a:pt x="6443" y="2037"/>
                    <a:pt x="6249" y="2000"/>
                  </a:cubicBezTo>
                  <a:cubicBezTo>
                    <a:pt x="6008" y="1944"/>
                    <a:pt x="6036" y="1712"/>
                    <a:pt x="6036" y="1712"/>
                  </a:cubicBezTo>
                  <a:cubicBezTo>
                    <a:pt x="5897" y="0"/>
                    <a:pt x="5897" y="0"/>
                    <a:pt x="5897" y="0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944" y="1712"/>
                    <a:pt x="944" y="1712"/>
                    <a:pt x="944" y="1712"/>
                  </a:cubicBezTo>
                  <a:cubicBezTo>
                    <a:pt x="944" y="1712"/>
                    <a:pt x="972" y="1944"/>
                    <a:pt x="731" y="2000"/>
                  </a:cubicBezTo>
                  <a:cubicBezTo>
                    <a:pt x="527" y="2046"/>
                    <a:pt x="148" y="2120"/>
                    <a:pt x="37" y="2148"/>
                  </a:cubicBezTo>
                  <a:cubicBezTo>
                    <a:pt x="0" y="2157"/>
                    <a:pt x="0" y="2185"/>
                    <a:pt x="0" y="2185"/>
                  </a:cubicBezTo>
                  <a:cubicBezTo>
                    <a:pt x="0" y="2314"/>
                    <a:pt x="0" y="2314"/>
                    <a:pt x="0" y="2314"/>
                  </a:cubicBezTo>
                  <a:cubicBezTo>
                    <a:pt x="18" y="2314"/>
                    <a:pt x="18" y="2314"/>
                    <a:pt x="18" y="2314"/>
                  </a:cubicBezTo>
                  <a:cubicBezTo>
                    <a:pt x="6961" y="2314"/>
                    <a:pt x="6961" y="2314"/>
                    <a:pt x="6961" y="2314"/>
                  </a:cubicBezTo>
                  <a:cubicBezTo>
                    <a:pt x="6980" y="2314"/>
                    <a:pt x="6980" y="2314"/>
                    <a:pt x="6980" y="2314"/>
                  </a:cubicBezTo>
                  <a:cubicBezTo>
                    <a:pt x="6980" y="2185"/>
                    <a:pt x="6980" y="2185"/>
                    <a:pt x="6980" y="2185"/>
                  </a:cubicBezTo>
                  <a:cubicBezTo>
                    <a:pt x="6980" y="2185"/>
                    <a:pt x="6980" y="2157"/>
                    <a:pt x="6924" y="2138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"/>
            <p:cNvSpPr>
              <a:spLocks noChangeArrowheads="1"/>
            </p:cNvSpPr>
            <p:nvPr/>
          </p:nvSpPr>
          <p:spPr bwMode="auto">
            <a:xfrm>
              <a:off x="1554163" y="5343525"/>
              <a:ext cx="6840537" cy="757238"/>
            </a:xfrm>
            <a:custGeom>
              <a:avLst/>
              <a:gdLst>
                <a:gd name="T0" fmla="*/ 0 w 19000"/>
                <a:gd name="T1" fmla="*/ 0 h 2103"/>
                <a:gd name="T2" fmla="*/ 0 w 19000"/>
                <a:gd name="T3" fmla="*/ 0 h 2103"/>
                <a:gd name="T4" fmla="*/ 0 w 19000"/>
                <a:gd name="T5" fmla="*/ 1472 h 2103"/>
                <a:gd name="T6" fmla="*/ 630 w 19000"/>
                <a:gd name="T7" fmla="*/ 2102 h 2103"/>
                <a:gd name="T8" fmla="*/ 18369 w 19000"/>
                <a:gd name="T9" fmla="*/ 2102 h 2103"/>
                <a:gd name="T10" fmla="*/ 18999 w 19000"/>
                <a:gd name="T11" fmla="*/ 1472 h 2103"/>
                <a:gd name="T12" fmla="*/ 18999 w 19000"/>
                <a:gd name="T13" fmla="*/ 0 h 2103"/>
                <a:gd name="T14" fmla="*/ 0 w 19000"/>
                <a:gd name="T15" fmla="*/ 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2103">
                  <a:moveTo>
                    <a:pt x="0" y="0"/>
                  </a:moveTo>
                  <a:lnTo>
                    <a:pt x="0" y="0"/>
                  </a:lnTo>
                  <a:cubicBezTo>
                    <a:pt x="0" y="1472"/>
                    <a:pt x="0" y="1472"/>
                    <a:pt x="0" y="1472"/>
                  </a:cubicBezTo>
                  <a:cubicBezTo>
                    <a:pt x="0" y="1824"/>
                    <a:pt x="278" y="2102"/>
                    <a:pt x="630" y="2102"/>
                  </a:cubicBezTo>
                  <a:cubicBezTo>
                    <a:pt x="18369" y="2102"/>
                    <a:pt x="18369" y="2102"/>
                    <a:pt x="18369" y="2102"/>
                  </a:cubicBezTo>
                  <a:cubicBezTo>
                    <a:pt x="18712" y="2102"/>
                    <a:pt x="18999" y="1824"/>
                    <a:pt x="18999" y="1472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5"/>
            <p:cNvSpPr>
              <a:spLocks noChangeArrowheads="1"/>
            </p:cNvSpPr>
            <p:nvPr/>
          </p:nvSpPr>
          <p:spPr bwMode="auto">
            <a:xfrm>
              <a:off x="3735388" y="6872288"/>
              <a:ext cx="2513012" cy="60325"/>
            </a:xfrm>
            <a:custGeom>
              <a:avLst/>
              <a:gdLst>
                <a:gd name="T0" fmla="*/ 6943 w 6981"/>
                <a:gd name="T1" fmla="*/ 0 h 167"/>
                <a:gd name="T2" fmla="*/ 6943 w 6981"/>
                <a:gd name="T3" fmla="*/ 0 h 167"/>
                <a:gd name="T4" fmla="*/ 27 w 6981"/>
                <a:gd name="T5" fmla="*/ 0 h 167"/>
                <a:gd name="T6" fmla="*/ 0 w 6981"/>
                <a:gd name="T7" fmla="*/ 37 h 167"/>
                <a:gd name="T8" fmla="*/ 0 w 6981"/>
                <a:gd name="T9" fmla="*/ 166 h 167"/>
                <a:gd name="T10" fmla="*/ 18 w 6981"/>
                <a:gd name="T11" fmla="*/ 166 h 167"/>
                <a:gd name="T12" fmla="*/ 6961 w 6981"/>
                <a:gd name="T13" fmla="*/ 166 h 167"/>
                <a:gd name="T14" fmla="*/ 6980 w 6981"/>
                <a:gd name="T15" fmla="*/ 166 h 167"/>
                <a:gd name="T16" fmla="*/ 6980 w 6981"/>
                <a:gd name="T17" fmla="*/ 37 h 167"/>
                <a:gd name="T18" fmla="*/ 6943 w 698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67">
                  <a:moveTo>
                    <a:pt x="6943" y="0"/>
                  </a:moveTo>
                  <a:lnTo>
                    <a:pt x="694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9"/>
                    <a:pt x="0" y="37"/>
                    <a:pt x="0" y="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6961" y="166"/>
                    <a:pt x="6961" y="166"/>
                    <a:pt x="6961" y="166"/>
                  </a:cubicBezTo>
                  <a:cubicBezTo>
                    <a:pt x="6980" y="166"/>
                    <a:pt x="6980" y="166"/>
                    <a:pt x="6980" y="166"/>
                  </a:cubicBezTo>
                  <a:cubicBezTo>
                    <a:pt x="6980" y="37"/>
                    <a:pt x="6980" y="37"/>
                    <a:pt x="6980" y="37"/>
                  </a:cubicBezTo>
                  <a:cubicBezTo>
                    <a:pt x="6980" y="37"/>
                    <a:pt x="6980" y="18"/>
                    <a:pt x="6943" y="0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6"/>
            <p:cNvSpPr>
              <a:spLocks noChangeArrowheads="1"/>
            </p:cNvSpPr>
            <p:nvPr/>
          </p:nvSpPr>
          <p:spPr bwMode="auto">
            <a:xfrm>
              <a:off x="1874838" y="1503363"/>
              <a:ext cx="6196012" cy="3509962"/>
            </a:xfrm>
            <a:custGeom>
              <a:avLst/>
              <a:gdLst>
                <a:gd name="T0" fmla="*/ 17212 w 17213"/>
                <a:gd name="T1" fmla="*/ 9749 h 9750"/>
                <a:gd name="T2" fmla="*/ 0 w 17213"/>
                <a:gd name="T3" fmla="*/ 9749 h 9750"/>
                <a:gd name="T4" fmla="*/ 0 w 17213"/>
                <a:gd name="T5" fmla="*/ 0 h 9750"/>
                <a:gd name="T6" fmla="*/ 17212 w 17213"/>
                <a:gd name="T7" fmla="*/ 0 h 9750"/>
                <a:gd name="T8" fmla="*/ 17212 w 17213"/>
                <a:gd name="T9" fmla="*/ 9749 h 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3" h="9750">
                  <a:moveTo>
                    <a:pt x="17212" y="9749"/>
                  </a:moveTo>
                  <a:lnTo>
                    <a:pt x="0" y="9749"/>
                  </a:lnTo>
                  <a:lnTo>
                    <a:pt x="0" y="0"/>
                  </a:lnTo>
                  <a:lnTo>
                    <a:pt x="17212" y="0"/>
                  </a:lnTo>
                  <a:lnTo>
                    <a:pt x="17212" y="9749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473666" y="1482432"/>
            <a:ext cx="3496830" cy="198148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978611" y="2321867"/>
            <a:ext cx="1398957" cy="2075105"/>
            <a:chOff x="1463675" y="1554163"/>
            <a:chExt cx="2998788" cy="4448175"/>
          </a:xfrm>
        </p:grpSpPr>
        <p:sp>
          <p:nvSpPr>
            <p:cNvPr id="20" name="Freeform 1"/>
            <p:cNvSpPr>
              <a:spLocks noChangeArrowheads="1"/>
            </p:cNvSpPr>
            <p:nvPr/>
          </p:nvSpPr>
          <p:spPr bwMode="auto">
            <a:xfrm>
              <a:off x="4443413" y="2308225"/>
              <a:ext cx="19050" cy="252413"/>
            </a:xfrm>
            <a:custGeom>
              <a:avLst/>
              <a:gdLst>
                <a:gd name="T0" fmla="*/ 0 w 54"/>
                <a:gd name="T1" fmla="*/ 31 h 702"/>
                <a:gd name="T2" fmla="*/ 0 w 54"/>
                <a:gd name="T3" fmla="*/ 31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1 h 702"/>
                <a:gd name="T10" fmla="*/ 53 w 54"/>
                <a:gd name="T11" fmla="*/ 66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69 h 702"/>
                <a:gd name="T18" fmla="*/ 0 w 54"/>
                <a:gd name="T19" fmla="*/ 3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1"/>
                  </a:moveTo>
                  <a:lnTo>
                    <a:pt x="0" y="31"/>
                  </a:lnTo>
                  <a:cubicBezTo>
                    <a:pt x="0" y="10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0"/>
                    <a:pt x="53" y="31"/>
                  </a:cubicBezTo>
                  <a:cubicBezTo>
                    <a:pt x="53" y="669"/>
                    <a:pt x="53" y="669"/>
                    <a:pt x="53" y="669"/>
                  </a:cubicBezTo>
                  <a:cubicBezTo>
                    <a:pt x="53" y="69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90"/>
                    <a:pt x="0" y="669"/>
                  </a:cubicBezTo>
                  <a:lnTo>
                    <a:pt x="0" y="31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2"/>
            <p:cNvSpPr>
              <a:spLocks noChangeArrowheads="1"/>
            </p:cNvSpPr>
            <p:nvPr/>
          </p:nvSpPr>
          <p:spPr bwMode="auto">
            <a:xfrm>
              <a:off x="4443413" y="2609850"/>
              <a:ext cx="19050" cy="252413"/>
            </a:xfrm>
            <a:custGeom>
              <a:avLst/>
              <a:gdLst>
                <a:gd name="T0" fmla="*/ 0 w 54"/>
                <a:gd name="T1" fmla="*/ 32 h 702"/>
                <a:gd name="T2" fmla="*/ 0 w 54"/>
                <a:gd name="T3" fmla="*/ 32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2 h 702"/>
                <a:gd name="T10" fmla="*/ 53 w 54"/>
                <a:gd name="T11" fmla="*/ 65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59 h 702"/>
                <a:gd name="T18" fmla="*/ 0 w 54"/>
                <a:gd name="T19" fmla="*/ 3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2"/>
                  </a:moveTo>
                  <a:lnTo>
                    <a:pt x="0" y="32"/>
                  </a:lnTo>
                  <a:cubicBezTo>
                    <a:pt x="0" y="11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1"/>
                    <a:pt x="53" y="32"/>
                  </a:cubicBezTo>
                  <a:cubicBezTo>
                    <a:pt x="53" y="659"/>
                    <a:pt x="53" y="659"/>
                    <a:pt x="53" y="659"/>
                  </a:cubicBezTo>
                  <a:cubicBezTo>
                    <a:pt x="53" y="68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80"/>
                    <a:pt x="0" y="659"/>
                  </a:cubicBezTo>
                  <a:lnTo>
                    <a:pt x="0" y="32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3"/>
            <p:cNvSpPr>
              <a:spLocks noChangeArrowheads="1"/>
            </p:cNvSpPr>
            <p:nvPr/>
          </p:nvSpPr>
          <p:spPr bwMode="auto">
            <a:xfrm>
              <a:off x="1474788" y="1565275"/>
              <a:ext cx="2965450" cy="4425950"/>
            </a:xfrm>
            <a:custGeom>
              <a:avLst/>
              <a:gdLst>
                <a:gd name="T0" fmla="*/ 8235 w 8236"/>
                <a:gd name="T1" fmla="*/ 11741 h 12294"/>
                <a:gd name="T2" fmla="*/ 8235 w 8236"/>
                <a:gd name="T3" fmla="*/ 11741 h 12294"/>
                <a:gd name="T4" fmla="*/ 7683 w 8236"/>
                <a:gd name="T5" fmla="*/ 12293 h 12294"/>
                <a:gd name="T6" fmla="*/ 563 w 8236"/>
                <a:gd name="T7" fmla="*/ 12293 h 12294"/>
                <a:gd name="T8" fmla="*/ 0 w 8236"/>
                <a:gd name="T9" fmla="*/ 11741 h 12294"/>
                <a:gd name="T10" fmla="*/ 0 w 8236"/>
                <a:gd name="T11" fmla="*/ 553 h 12294"/>
                <a:gd name="T12" fmla="*/ 563 w 8236"/>
                <a:gd name="T13" fmla="*/ 0 h 12294"/>
                <a:gd name="T14" fmla="*/ 7683 w 8236"/>
                <a:gd name="T15" fmla="*/ 0 h 12294"/>
                <a:gd name="T16" fmla="*/ 8235 w 8236"/>
                <a:gd name="T17" fmla="*/ 553 h 12294"/>
                <a:gd name="T18" fmla="*/ 8235 w 8236"/>
                <a:gd name="T19" fmla="*/ 11741 h 1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36" h="12294">
                  <a:moveTo>
                    <a:pt x="8235" y="11741"/>
                  </a:moveTo>
                  <a:lnTo>
                    <a:pt x="8235" y="11741"/>
                  </a:lnTo>
                  <a:cubicBezTo>
                    <a:pt x="8235" y="12049"/>
                    <a:pt x="7991" y="12293"/>
                    <a:pt x="7683" y="12293"/>
                  </a:cubicBezTo>
                  <a:cubicBezTo>
                    <a:pt x="563" y="12293"/>
                    <a:pt x="563" y="12293"/>
                    <a:pt x="563" y="12293"/>
                  </a:cubicBezTo>
                  <a:cubicBezTo>
                    <a:pt x="255" y="12293"/>
                    <a:pt x="0" y="12049"/>
                    <a:pt x="0" y="11741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255"/>
                    <a:pt x="255" y="0"/>
                    <a:pt x="563" y="0"/>
                  </a:cubicBezTo>
                  <a:cubicBezTo>
                    <a:pt x="7683" y="0"/>
                    <a:pt x="7683" y="0"/>
                    <a:pt x="7683" y="0"/>
                  </a:cubicBezTo>
                  <a:cubicBezTo>
                    <a:pt x="7991" y="0"/>
                    <a:pt x="8235" y="255"/>
                    <a:pt x="8235" y="553"/>
                  </a:cubicBezTo>
                  <a:lnTo>
                    <a:pt x="8235" y="11741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4"/>
            <p:cNvSpPr>
              <a:spLocks noChangeArrowheads="1"/>
            </p:cNvSpPr>
            <p:nvPr/>
          </p:nvSpPr>
          <p:spPr bwMode="auto">
            <a:xfrm>
              <a:off x="1463675" y="1554163"/>
              <a:ext cx="2987675" cy="4448175"/>
            </a:xfrm>
            <a:custGeom>
              <a:avLst/>
              <a:gdLst>
                <a:gd name="T0" fmla="*/ 7715 w 8300"/>
                <a:gd name="T1" fmla="*/ 12357 h 12358"/>
                <a:gd name="T2" fmla="*/ 7715 w 8300"/>
                <a:gd name="T3" fmla="*/ 12357 h 12358"/>
                <a:gd name="T4" fmla="*/ 595 w 8300"/>
                <a:gd name="T5" fmla="*/ 12357 h 12358"/>
                <a:gd name="T6" fmla="*/ 0 w 8300"/>
                <a:gd name="T7" fmla="*/ 11773 h 12358"/>
                <a:gd name="T8" fmla="*/ 0 w 8300"/>
                <a:gd name="T9" fmla="*/ 585 h 12358"/>
                <a:gd name="T10" fmla="*/ 595 w 8300"/>
                <a:gd name="T11" fmla="*/ 0 h 12358"/>
                <a:gd name="T12" fmla="*/ 7715 w 8300"/>
                <a:gd name="T13" fmla="*/ 0 h 12358"/>
                <a:gd name="T14" fmla="*/ 8299 w 8300"/>
                <a:gd name="T15" fmla="*/ 585 h 12358"/>
                <a:gd name="T16" fmla="*/ 8299 w 8300"/>
                <a:gd name="T17" fmla="*/ 11773 h 12358"/>
                <a:gd name="T18" fmla="*/ 7715 w 8300"/>
                <a:gd name="T19" fmla="*/ 12357 h 12358"/>
                <a:gd name="T20" fmla="*/ 595 w 8300"/>
                <a:gd name="T21" fmla="*/ 64 h 12358"/>
                <a:gd name="T22" fmla="*/ 595 w 8300"/>
                <a:gd name="T23" fmla="*/ 64 h 12358"/>
                <a:gd name="T24" fmla="*/ 64 w 8300"/>
                <a:gd name="T25" fmla="*/ 585 h 12358"/>
                <a:gd name="T26" fmla="*/ 64 w 8300"/>
                <a:gd name="T27" fmla="*/ 11773 h 12358"/>
                <a:gd name="T28" fmla="*/ 595 w 8300"/>
                <a:gd name="T29" fmla="*/ 12294 h 12358"/>
                <a:gd name="T30" fmla="*/ 7715 w 8300"/>
                <a:gd name="T31" fmla="*/ 12294 h 12358"/>
                <a:gd name="T32" fmla="*/ 8246 w 8300"/>
                <a:gd name="T33" fmla="*/ 11773 h 12358"/>
                <a:gd name="T34" fmla="*/ 8246 w 8300"/>
                <a:gd name="T35" fmla="*/ 585 h 12358"/>
                <a:gd name="T36" fmla="*/ 7715 w 8300"/>
                <a:gd name="T37" fmla="*/ 64 h 12358"/>
                <a:gd name="T38" fmla="*/ 595 w 8300"/>
                <a:gd name="T39" fmla="*/ 64 h 1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00" h="12358">
                  <a:moveTo>
                    <a:pt x="7715" y="12357"/>
                  </a:moveTo>
                  <a:lnTo>
                    <a:pt x="7715" y="12357"/>
                  </a:lnTo>
                  <a:cubicBezTo>
                    <a:pt x="595" y="12357"/>
                    <a:pt x="595" y="12357"/>
                    <a:pt x="595" y="12357"/>
                  </a:cubicBezTo>
                  <a:cubicBezTo>
                    <a:pt x="266" y="12357"/>
                    <a:pt x="0" y="12092"/>
                    <a:pt x="0" y="11773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0" y="266"/>
                    <a:pt x="266" y="0"/>
                    <a:pt x="595" y="0"/>
                  </a:cubicBezTo>
                  <a:cubicBezTo>
                    <a:pt x="7715" y="0"/>
                    <a:pt x="7715" y="0"/>
                    <a:pt x="7715" y="0"/>
                  </a:cubicBezTo>
                  <a:cubicBezTo>
                    <a:pt x="8044" y="0"/>
                    <a:pt x="8299" y="266"/>
                    <a:pt x="8299" y="585"/>
                  </a:cubicBezTo>
                  <a:cubicBezTo>
                    <a:pt x="8299" y="11773"/>
                    <a:pt x="8299" y="11773"/>
                    <a:pt x="8299" y="11773"/>
                  </a:cubicBezTo>
                  <a:cubicBezTo>
                    <a:pt x="8299" y="12092"/>
                    <a:pt x="8044" y="12357"/>
                    <a:pt x="7715" y="12357"/>
                  </a:cubicBezTo>
                  <a:close/>
                  <a:moveTo>
                    <a:pt x="595" y="64"/>
                  </a:moveTo>
                  <a:lnTo>
                    <a:pt x="595" y="64"/>
                  </a:lnTo>
                  <a:cubicBezTo>
                    <a:pt x="298" y="64"/>
                    <a:pt x="64" y="298"/>
                    <a:pt x="64" y="585"/>
                  </a:cubicBezTo>
                  <a:cubicBezTo>
                    <a:pt x="64" y="11773"/>
                    <a:pt x="64" y="11773"/>
                    <a:pt x="64" y="11773"/>
                  </a:cubicBezTo>
                  <a:cubicBezTo>
                    <a:pt x="64" y="12060"/>
                    <a:pt x="298" y="12294"/>
                    <a:pt x="595" y="12294"/>
                  </a:cubicBezTo>
                  <a:cubicBezTo>
                    <a:pt x="7715" y="12294"/>
                    <a:pt x="7715" y="12294"/>
                    <a:pt x="7715" y="12294"/>
                  </a:cubicBezTo>
                  <a:cubicBezTo>
                    <a:pt x="8001" y="12294"/>
                    <a:pt x="8246" y="12060"/>
                    <a:pt x="8246" y="11773"/>
                  </a:cubicBezTo>
                  <a:cubicBezTo>
                    <a:pt x="8246" y="585"/>
                    <a:pt x="8246" y="585"/>
                    <a:pt x="8246" y="585"/>
                  </a:cubicBezTo>
                  <a:cubicBezTo>
                    <a:pt x="8246" y="298"/>
                    <a:pt x="8001" y="64"/>
                    <a:pt x="7715" y="64"/>
                  </a:cubicBezTo>
                  <a:cubicBezTo>
                    <a:pt x="595" y="64"/>
                    <a:pt x="595" y="64"/>
                    <a:pt x="595" y="64"/>
                  </a:cubicBezTo>
                  <a:close/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5"/>
            <p:cNvSpPr>
              <a:spLocks noChangeArrowheads="1"/>
            </p:cNvSpPr>
            <p:nvPr/>
          </p:nvSpPr>
          <p:spPr bwMode="auto">
            <a:xfrm>
              <a:off x="2847975" y="5673725"/>
              <a:ext cx="225425" cy="225425"/>
            </a:xfrm>
            <a:custGeom>
              <a:avLst/>
              <a:gdLst>
                <a:gd name="T0" fmla="*/ 627 w 628"/>
                <a:gd name="T1" fmla="*/ 308 h 627"/>
                <a:gd name="T2" fmla="*/ 627 w 628"/>
                <a:gd name="T3" fmla="*/ 308 h 627"/>
                <a:gd name="T4" fmla="*/ 318 w 628"/>
                <a:gd name="T5" fmla="*/ 626 h 627"/>
                <a:gd name="T6" fmla="*/ 0 w 628"/>
                <a:gd name="T7" fmla="*/ 308 h 627"/>
                <a:gd name="T8" fmla="*/ 318 w 628"/>
                <a:gd name="T9" fmla="*/ 0 h 627"/>
                <a:gd name="T10" fmla="*/ 627 w 628"/>
                <a:gd name="T11" fmla="*/ 308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627">
                  <a:moveTo>
                    <a:pt x="627" y="308"/>
                  </a:moveTo>
                  <a:lnTo>
                    <a:pt x="627" y="308"/>
                  </a:lnTo>
                  <a:cubicBezTo>
                    <a:pt x="627" y="488"/>
                    <a:pt x="488" y="626"/>
                    <a:pt x="318" y="626"/>
                  </a:cubicBezTo>
                  <a:cubicBezTo>
                    <a:pt x="138" y="626"/>
                    <a:pt x="0" y="488"/>
                    <a:pt x="0" y="308"/>
                  </a:cubicBezTo>
                  <a:cubicBezTo>
                    <a:pt x="0" y="138"/>
                    <a:pt x="138" y="0"/>
                    <a:pt x="318" y="0"/>
                  </a:cubicBezTo>
                  <a:cubicBezTo>
                    <a:pt x="488" y="0"/>
                    <a:pt x="627" y="138"/>
                    <a:pt x="627" y="308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6"/>
            <p:cNvSpPr>
              <a:spLocks noChangeArrowheads="1"/>
            </p:cNvSpPr>
            <p:nvPr/>
          </p:nvSpPr>
          <p:spPr bwMode="auto">
            <a:xfrm>
              <a:off x="2916238" y="5738813"/>
              <a:ext cx="88900" cy="92075"/>
            </a:xfrm>
            <a:custGeom>
              <a:avLst/>
              <a:gdLst>
                <a:gd name="T0" fmla="*/ 191 w 245"/>
                <a:gd name="T1" fmla="*/ 255 h 256"/>
                <a:gd name="T2" fmla="*/ 191 w 245"/>
                <a:gd name="T3" fmla="*/ 255 h 256"/>
                <a:gd name="T4" fmla="*/ 53 w 245"/>
                <a:gd name="T5" fmla="*/ 255 h 256"/>
                <a:gd name="T6" fmla="*/ 0 w 245"/>
                <a:gd name="T7" fmla="*/ 202 h 256"/>
                <a:gd name="T8" fmla="*/ 0 w 245"/>
                <a:gd name="T9" fmla="*/ 53 h 256"/>
                <a:gd name="T10" fmla="*/ 53 w 245"/>
                <a:gd name="T11" fmla="*/ 0 h 256"/>
                <a:gd name="T12" fmla="*/ 191 w 245"/>
                <a:gd name="T13" fmla="*/ 0 h 256"/>
                <a:gd name="T14" fmla="*/ 244 w 245"/>
                <a:gd name="T15" fmla="*/ 53 h 256"/>
                <a:gd name="T16" fmla="*/ 244 w 245"/>
                <a:gd name="T17" fmla="*/ 202 h 256"/>
                <a:gd name="T18" fmla="*/ 191 w 245"/>
                <a:gd name="T19" fmla="*/ 255 h 256"/>
                <a:gd name="T20" fmla="*/ 53 w 245"/>
                <a:gd name="T21" fmla="*/ 21 h 256"/>
                <a:gd name="T22" fmla="*/ 53 w 245"/>
                <a:gd name="T23" fmla="*/ 21 h 256"/>
                <a:gd name="T24" fmla="*/ 21 w 245"/>
                <a:gd name="T25" fmla="*/ 53 h 256"/>
                <a:gd name="T26" fmla="*/ 21 w 245"/>
                <a:gd name="T27" fmla="*/ 202 h 256"/>
                <a:gd name="T28" fmla="*/ 53 w 245"/>
                <a:gd name="T29" fmla="*/ 234 h 256"/>
                <a:gd name="T30" fmla="*/ 191 w 245"/>
                <a:gd name="T31" fmla="*/ 234 h 256"/>
                <a:gd name="T32" fmla="*/ 223 w 245"/>
                <a:gd name="T33" fmla="*/ 202 h 256"/>
                <a:gd name="T34" fmla="*/ 223 w 245"/>
                <a:gd name="T35" fmla="*/ 53 h 256"/>
                <a:gd name="T36" fmla="*/ 191 w 245"/>
                <a:gd name="T37" fmla="*/ 21 h 256"/>
                <a:gd name="T38" fmla="*/ 53 w 245"/>
                <a:gd name="T39" fmla="*/ 2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5" h="256">
                  <a:moveTo>
                    <a:pt x="191" y="255"/>
                  </a:moveTo>
                  <a:lnTo>
                    <a:pt x="191" y="255"/>
                  </a:lnTo>
                  <a:cubicBezTo>
                    <a:pt x="53" y="255"/>
                    <a:pt x="53" y="255"/>
                    <a:pt x="53" y="255"/>
                  </a:cubicBezTo>
                  <a:cubicBezTo>
                    <a:pt x="21" y="255"/>
                    <a:pt x="0" y="234"/>
                    <a:pt x="0" y="20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2"/>
                    <a:pt x="21" y="0"/>
                    <a:pt x="5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23" y="0"/>
                    <a:pt x="244" y="32"/>
                    <a:pt x="244" y="53"/>
                  </a:cubicBezTo>
                  <a:cubicBezTo>
                    <a:pt x="244" y="202"/>
                    <a:pt x="244" y="202"/>
                    <a:pt x="244" y="202"/>
                  </a:cubicBezTo>
                  <a:cubicBezTo>
                    <a:pt x="244" y="234"/>
                    <a:pt x="223" y="255"/>
                    <a:pt x="191" y="255"/>
                  </a:cubicBezTo>
                  <a:close/>
                  <a:moveTo>
                    <a:pt x="53" y="21"/>
                  </a:moveTo>
                  <a:lnTo>
                    <a:pt x="53" y="21"/>
                  </a:lnTo>
                  <a:cubicBezTo>
                    <a:pt x="32" y="21"/>
                    <a:pt x="21" y="43"/>
                    <a:pt x="21" y="53"/>
                  </a:cubicBezTo>
                  <a:cubicBezTo>
                    <a:pt x="21" y="202"/>
                    <a:pt x="21" y="202"/>
                    <a:pt x="21" y="202"/>
                  </a:cubicBezTo>
                  <a:cubicBezTo>
                    <a:pt x="21" y="223"/>
                    <a:pt x="32" y="234"/>
                    <a:pt x="53" y="234"/>
                  </a:cubicBezTo>
                  <a:cubicBezTo>
                    <a:pt x="191" y="234"/>
                    <a:pt x="191" y="234"/>
                    <a:pt x="191" y="234"/>
                  </a:cubicBezTo>
                  <a:cubicBezTo>
                    <a:pt x="212" y="234"/>
                    <a:pt x="223" y="223"/>
                    <a:pt x="223" y="202"/>
                  </a:cubicBezTo>
                  <a:cubicBezTo>
                    <a:pt x="223" y="53"/>
                    <a:pt x="223" y="53"/>
                    <a:pt x="223" y="53"/>
                  </a:cubicBezTo>
                  <a:cubicBezTo>
                    <a:pt x="223" y="43"/>
                    <a:pt x="212" y="21"/>
                    <a:pt x="191" y="21"/>
                  </a:cubicBezTo>
                  <a:cubicBezTo>
                    <a:pt x="53" y="21"/>
                    <a:pt x="53" y="21"/>
                    <a:pt x="53" y="21"/>
                  </a:cubicBezTo>
                  <a:close/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7"/>
            <p:cNvSpPr>
              <a:spLocks noChangeArrowheads="1"/>
            </p:cNvSpPr>
            <p:nvPr/>
          </p:nvSpPr>
          <p:spPr bwMode="auto">
            <a:xfrm>
              <a:off x="2940050" y="1757363"/>
              <a:ext cx="42863" cy="42862"/>
            </a:xfrm>
            <a:custGeom>
              <a:avLst/>
              <a:gdLst>
                <a:gd name="T0" fmla="*/ 117 w 118"/>
                <a:gd name="T1" fmla="*/ 53 h 118"/>
                <a:gd name="T2" fmla="*/ 117 w 118"/>
                <a:gd name="T3" fmla="*/ 53 h 118"/>
                <a:gd name="T4" fmla="*/ 63 w 118"/>
                <a:gd name="T5" fmla="*/ 117 h 118"/>
                <a:gd name="T6" fmla="*/ 0 w 118"/>
                <a:gd name="T7" fmla="*/ 53 h 118"/>
                <a:gd name="T8" fmla="*/ 63 w 118"/>
                <a:gd name="T9" fmla="*/ 0 h 118"/>
                <a:gd name="T10" fmla="*/ 117 w 118"/>
                <a:gd name="T11" fmla="*/ 5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117" y="53"/>
                  </a:moveTo>
                  <a:lnTo>
                    <a:pt x="117" y="53"/>
                  </a:lnTo>
                  <a:cubicBezTo>
                    <a:pt x="117" y="85"/>
                    <a:pt x="95" y="117"/>
                    <a:pt x="63" y="117"/>
                  </a:cubicBezTo>
                  <a:cubicBezTo>
                    <a:pt x="32" y="117"/>
                    <a:pt x="0" y="85"/>
                    <a:pt x="0" y="53"/>
                  </a:cubicBezTo>
                  <a:cubicBezTo>
                    <a:pt x="0" y="22"/>
                    <a:pt x="32" y="0"/>
                    <a:pt x="63" y="0"/>
                  </a:cubicBezTo>
                  <a:cubicBezTo>
                    <a:pt x="95" y="0"/>
                    <a:pt x="117" y="22"/>
                    <a:pt x="117" y="5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ChangeArrowheads="1"/>
            </p:cNvSpPr>
            <p:nvPr/>
          </p:nvSpPr>
          <p:spPr bwMode="auto">
            <a:xfrm>
              <a:off x="1597025" y="1968500"/>
              <a:ext cx="2732088" cy="3611563"/>
            </a:xfrm>
            <a:custGeom>
              <a:avLst/>
              <a:gdLst>
                <a:gd name="T0" fmla="*/ 7587 w 7588"/>
                <a:gd name="T1" fmla="*/ 10030 h 10031"/>
                <a:gd name="T2" fmla="*/ 0 w 7588"/>
                <a:gd name="T3" fmla="*/ 10030 h 10031"/>
                <a:gd name="T4" fmla="*/ 0 w 7588"/>
                <a:gd name="T5" fmla="*/ 0 h 10031"/>
                <a:gd name="T6" fmla="*/ 7587 w 7588"/>
                <a:gd name="T7" fmla="*/ 0 h 10031"/>
                <a:gd name="T8" fmla="*/ 7587 w 7588"/>
                <a:gd name="T9" fmla="*/ 10030 h 10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8" h="10031">
                  <a:moveTo>
                    <a:pt x="7587" y="10030"/>
                  </a:moveTo>
                  <a:lnTo>
                    <a:pt x="0" y="10030"/>
                  </a:lnTo>
                  <a:lnTo>
                    <a:pt x="0" y="0"/>
                  </a:lnTo>
                  <a:lnTo>
                    <a:pt x="7587" y="0"/>
                  </a:lnTo>
                  <a:lnTo>
                    <a:pt x="7587" y="1003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40554" y="2513874"/>
            <a:ext cx="1274258" cy="168467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8065860" y="3073511"/>
            <a:ext cx="755509" cy="1588545"/>
            <a:chOff x="5348288" y="496888"/>
            <a:chExt cx="3155950" cy="6635750"/>
          </a:xfrm>
        </p:grpSpPr>
        <p:grpSp>
          <p:nvGrpSpPr>
            <p:cNvPr id="30" name="Group 29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32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2629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8125313" y="3294526"/>
            <a:ext cx="636223" cy="11336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2541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0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18" grpId="0"/>
      <p:bldP spid="28" grpId="0"/>
      <p:bldP spid="38" grpId="0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007" y="3801903"/>
            <a:ext cx="6245476" cy="592019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750214" y="1553006"/>
            <a:ext cx="5139396" cy="2947192"/>
            <a:chOff x="1573213" y="2011363"/>
            <a:chExt cx="6840537" cy="3922712"/>
          </a:xfrm>
        </p:grpSpPr>
        <p:sp>
          <p:nvSpPr>
            <p:cNvPr id="12" name="Freeform 1"/>
            <p:cNvSpPr>
              <a:spLocks noChangeArrowheads="1"/>
            </p:cNvSpPr>
            <p:nvPr/>
          </p:nvSpPr>
          <p:spPr bwMode="auto">
            <a:xfrm>
              <a:off x="2241550" y="2011363"/>
              <a:ext cx="5532438" cy="3798887"/>
            </a:xfrm>
            <a:custGeom>
              <a:avLst/>
              <a:gdLst>
                <a:gd name="T0" fmla="*/ 15366 w 15367"/>
                <a:gd name="T1" fmla="*/ 10129 h 10553"/>
                <a:gd name="T2" fmla="*/ 15366 w 15367"/>
                <a:gd name="T3" fmla="*/ 10129 h 10553"/>
                <a:gd name="T4" fmla="*/ 14950 w 15367"/>
                <a:gd name="T5" fmla="*/ 10552 h 10553"/>
                <a:gd name="T6" fmla="*/ 423 w 15367"/>
                <a:gd name="T7" fmla="*/ 10552 h 10553"/>
                <a:gd name="T8" fmla="*/ 0 w 15367"/>
                <a:gd name="T9" fmla="*/ 10129 h 10553"/>
                <a:gd name="T10" fmla="*/ 0 w 15367"/>
                <a:gd name="T11" fmla="*/ 416 h 10553"/>
                <a:gd name="T12" fmla="*/ 423 w 15367"/>
                <a:gd name="T13" fmla="*/ 0 h 10553"/>
                <a:gd name="T14" fmla="*/ 14950 w 15367"/>
                <a:gd name="T15" fmla="*/ 0 h 10553"/>
                <a:gd name="T16" fmla="*/ 15366 w 15367"/>
                <a:gd name="T17" fmla="*/ 416 h 10553"/>
                <a:gd name="T18" fmla="*/ 15366 w 15367"/>
                <a:gd name="T19" fmla="*/ 10129 h 10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67" h="10553">
                  <a:moveTo>
                    <a:pt x="15366" y="10129"/>
                  </a:moveTo>
                  <a:lnTo>
                    <a:pt x="15366" y="10129"/>
                  </a:lnTo>
                  <a:cubicBezTo>
                    <a:pt x="15366" y="10365"/>
                    <a:pt x="15178" y="10552"/>
                    <a:pt x="14950" y="10552"/>
                  </a:cubicBezTo>
                  <a:cubicBezTo>
                    <a:pt x="423" y="10552"/>
                    <a:pt x="423" y="10552"/>
                    <a:pt x="423" y="10552"/>
                  </a:cubicBezTo>
                  <a:cubicBezTo>
                    <a:pt x="187" y="10552"/>
                    <a:pt x="0" y="10365"/>
                    <a:pt x="0" y="10129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187"/>
                    <a:pt x="187" y="0"/>
                    <a:pt x="423" y="0"/>
                  </a:cubicBezTo>
                  <a:cubicBezTo>
                    <a:pt x="14950" y="0"/>
                    <a:pt x="14950" y="0"/>
                    <a:pt x="14950" y="0"/>
                  </a:cubicBezTo>
                  <a:cubicBezTo>
                    <a:pt x="15178" y="0"/>
                    <a:pt x="15366" y="187"/>
                    <a:pt x="15366" y="416"/>
                  </a:cubicBezTo>
                  <a:lnTo>
                    <a:pt x="15366" y="1012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2"/>
            <p:cNvSpPr>
              <a:spLocks noChangeArrowheads="1"/>
            </p:cNvSpPr>
            <p:nvPr/>
          </p:nvSpPr>
          <p:spPr bwMode="auto">
            <a:xfrm>
              <a:off x="1573213" y="5726113"/>
              <a:ext cx="6840537" cy="207962"/>
            </a:xfrm>
            <a:custGeom>
              <a:avLst/>
              <a:gdLst>
                <a:gd name="T0" fmla="*/ 18999 w 19000"/>
                <a:gd name="T1" fmla="*/ 347 h 577"/>
                <a:gd name="T2" fmla="*/ 18999 w 19000"/>
                <a:gd name="T3" fmla="*/ 347 h 577"/>
                <a:gd name="T4" fmla="*/ 18284 w 19000"/>
                <a:gd name="T5" fmla="*/ 576 h 577"/>
                <a:gd name="T6" fmla="*/ 742 w 19000"/>
                <a:gd name="T7" fmla="*/ 576 h 577"/>
                <a:gd name="T8" fmla="*/ 0 w 19000"/>
                <a:gd name="T9" fmla="*/ 347 h 577"/>
                <a:gd name="T10" fmla="*/ 0 w 19000"/>
                <a:gd name="T11" fmla="*/ 0 h 577"/>
                <a:gd name="T12" fmla="*/ 18999 w 19000"/>
                <a:gd name="T13" fmla="*/ 0 h 577"/>
                <a:gd name="T14" fmla="*/ 18999 w 19000"/>
                <a:gd name="T15" fmla="*/ 34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577">
                  <a:moveTo>
                    <a:pt x="18999" y="347"/>
                  </a:moveTo>
                  <a:lnTo>
                    <a:pt x="18999" y="347"/>
                  </a:lnTo>
                  <a:cubicBezTo>
                    <a:pt x="18999" y="347"/>
                    <a:pt x="18693" y="576"/>
                    <a:pt x="18284" y="576"/>
                  </a:cubicBezTo>
                  <a:cubicBezTo>
                    <a:pt x="17875" y="576"/>
                    <a:pt x="1095" y="576"/>
                    <a:pt x="742" y="576"/>
                  </a:cubicBezTo>
                  <a:cubicBezTo>
                    <a:pt x="395" y="576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18999" y="347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3"/>
            <p:cNvSpPr>
              <a:spLocks noChangeArrowheads="1"/>
            </p:cNvSpPr>
            <p:nvPr/>
          </p:nvSpPr>
          <p:spPr bwMode="auto">
            <a:xfrm>
              <a:off x="1573213" y="5849938"/>
              <a:ext cx="6840537" cy="82550"/>
            </a:xfrm>
            <a:custGeom>
              <a:avLst/>
              <a:gdLst>
                <a:gd name="T0" fmla="*/ 0 w 19000"/>
                <a:gd name="T1" fmla="*/ 0 h 230"/>
                <a:gd name="T2" fmla="*/ 0 w 19000"/>
                <a:gd name="T3" fmla="*/ 0 h 230"/>
                <a:gd name="T4" fmla="*/ 742 w 19000"/>
                <a:gd name="T5" fmla="*/ 229 h 230"/>
                <a:gd name="T6" fmla="*/ 18284 w 19000"/>
                <a:gd name="T7" fmla="*/ 229 h 230"/>
                <a:gd name="T8" fmla="*/ 18999 w 19000"/>
                <a:gd name="T9" fmla="*/ 0 h 230"/>
                <a:gd name="T10" fmla="*/ 0 w 19000"/>
                <a:gd name="T1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00" h="23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95" y="229"/>
                    <a:pt x="742" y="229"/>
                  </a:cubicBezTo>
                  <a:cubicBezTo>
                    <a:pt x="1095" y="229"/>
                    <a:pt x="17875" y="229"/>
                    <a:pt x="18284" y="229"/>
                  </a:cubicBezTo>
                  <a:cubicBezTo>
                    <a:pt x="18693" y="229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"/>
            <p:cNvSpPr>
              <a:spLocks noChangeArrowheads="1"/>
            </p:cNvSpPr>
            <p:nvPr/>
          </p:nvSpPr>
          <p:spPr bwMode="auto">
            <a:xfrm>
              <a:off x="4508500" y="5726113"/>
              <a:ext cx="973138" cy="77787"/>
            </a:xfrm>
            <a:custGeom>
              <a:avLst/>
              <a:gdLst>
                <a:gd name="T0" fmla="*/ 0 w 2704"/>
                <a:gd name="T1" fmla="*/ 0 h 216"/>
                <a:gd name="T2" fmla="*/ 0 w 2704"/>
                <a:gd name="T3" fmla="*/ 0 h 216"/>
                <a:gd name="T4" fmla="*/ 298 w 2704"/>
                <a:gd name="T5" fmla="*/ 215 h 216"/>
                <a:gd name="T6" fmla="*/ 2405 w 2704"/>
                <a:gd name="T7" fmla="*/ 215 h 216"/>
                <a:gd name="T8" fmla="*/ 2703 w 2704"/>
                <a:gd name="T9" fmla="*/ 0 h 216"/>
                <a:gd name="T10" fmla="*/ 0 w 2704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4" h="216">
                  <a:moveTo>
                    <a:pt x="0" y="0"/>
                  </a:moveTo>
                  <a:lnTo>
                    <a:pt x="0" y="0"/>
                  </a:lnTo>
                  <a:cubicBezTo>
                    <a:pt x="41" y="125"/>
                    <a:pt x="159" y="215"/>
                    <a:pt x="298" y="215"/>
                  </a:cubicBezTo>
                  <a:cubicBezTo>
                    <a:pt x="2405" y="215"/>
                    <a:pt x="2405" y="215"/>
                    <a:pt x="2405" y="215"/>
                  </a:cubicBezTo>
                  <a:cubicBezTo>
                    <a:pt x="2543" y="215"/>
                    <a:pt x="2661" y="125"/>
                    <a:pt x="2703" y="0"/>
                  </a:cubicBezTo>
                  <a:lnTo>
                    <a:pt x="0" y="0"/>
                  </a:ln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5"/>
            <p:cNvSpPr>
              <a:spLocks noChangeArrowheads="1"/>
            </p:cNvSpPr>
            <p:nvPr/>
          </p:nvSpPr>
          <p:spPr bwMode="auto">
            <a:xfrm>
              <a:off x="7675563" y="5775325"/>
              <a:ext cx="307975" cy="30163"/>
            </a:xfrm>
            <a:custGeom>
              <a:avLst/>
              <a:gdLst>
                <a:gd name="T0" fmla="*/ 853 w 854"/>
                <a:gd name="T1" fmla="*/ 42 h 84"/>
                <a:gd name="T2" fmla="*/ 853 w 854"/>
                <a:gd name="T3" fmla="*/ 42 h 84"/>
                <a:gd name="T4" fmla="*/ 811 w 854"/>
                <a:gd name="T5" fmla="*/ 83 h 84"/>
                <a:gd name="T6" fmla="*/ 42 w 854"/>
                <a:gd name="T7" fmla="*/ 83 h 84"/>
                <a:gd name="T8" fmla="*/ 0 w 854"/>
                <a:gd name="T9" fmla="*/ 42 h 84"/>
                <a:gd name="T10" fmla="*/ 0 w 854"/>
                <a:gd name="T11" fmla="*/ 42 h 84"/>
                <a:gd name="T12" fmla="*/ 42 w 854"/>
                <a:gd name="T13" fmla="*/ 0 h 84"/>
                <a:gd name="T14" fmla="*/ 811 w 854"/>
                <a:gd name="T15" fmla="*/ 0 h 84"/>
                <a:gd name="T16" fmla="*/ 853 w 854"/>
                <a:gd name="T17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4" h="84">
                  <a:moveTo>
                    <a:pt x="853" y="42"/>
                  </a:moveTo>
                  <a:lnTo>
                    <a:pt x="853" y="42"/>
                  </a:lnTo>
                  <a:cubicBezTo>
                    <a:pt x="853" y="69"/>
                    <a:pt x="832" y="83"/>
                    <a:pt x="811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21" y="83"/>
                    <a:pt x="0" y="69"/>
                    <a:pt x="0" y="42"/>
                  </a:cubicBezTo>
                  <a:lnTo>
                    <a:pt x="0" y="42"/>
                  </a:lnTo>
                  <a:cubicBezTo>
                    <a:pt x="0" y="21"/>
                    <a:pt x="21" y="0"/>
                    <a:pt x="42" y="0"/>
                  </a:cubicBezTo>
                  <a:cubicBezTo>
                    <a:pt x="811" y="0"/>
                    <a:pt x="811" y="0"/>
                    <a:pt x="811" y="0"/>
                  </a:cubicBezTo>
                  <a:cubicBezTo>
                    <a:pt x="832" y="0"/>
                    <a:pt x="853" y="21"/>
                    <a:pt x="853" y="42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6"/>
            <p:cNvSpPr>
              <a:spLocks noChangeArrowheads="1"/>
            </p:cNvSpPr>
            <p:nvPr/>
          </p:nvSpPr>
          <p:spPr bwMode="auto">
            <a:xfrm>
              <a:off x="5014913" y="2092325"/>
              <a:ext cx="30162" cy="30163"/>
            </a:xfrm>
            <a:custGeom>
              <a:avLst/>
              <a:gdLst>
                <a:gd name="T0" fmla="*/ 83 w 84"/>
                <a:gd name="T1" fmla="*/ 41 h 84"/>
                <a:gd name="T2" fmla="*/ 83 w 84"/>
                <a:gd name="T3" fmla="*/ 41 h 84"/>
                <a:gd name="T4" fmla="*/ 42 w 84"/>
                <a:gd name="T5" fmla="*/ 83 h 84"/>
                <a:gd name="T6" fmla="*/ 0 w 84"/>
                <a:gd name="T7" fmla="*/ 41 h 84"/>
                <a:gd name="T8" fmla="*/ 42 w 84"/>
                <a:gd name="T9" fmla="*/ 0 h 84"/>
                <a:gd name="T10" fmla="*/ 83 w 84"/>
                <a:gd name="T11" fmla="*/ 4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83" y="41"/>
                  </a:moveTo>
                  <a:lnTo>
                    <a:pt x="83" y="41"/>
                  </a:lnTo>
                  <a:cubicBezTo>
                    <a:pt x="83" y="69"/>
                    <a:pt x="70" y="83"/>
                    <a:pt x="42" y="83"/>
                  </a:cubicBezTo>
                  <a:cubicBezTo>
                    <a:pt x="21" y="83"/>
                    <a:pt x="0" y="69"/>
                    <a:pt x="0" y="41"/>
                  </a:cubicBezTo>
                  <a:cubicBezTo>
                    <a:pt x="0" y="21"/>
                    <a:pt x="21" y="0"/>
                    <a:pt x="42" y="0"/>
                  </a:cubicBezTo>
                  <a:cubicBezTo>
                    <a:pt x="70" y="0"/>
                    <a:pt x="83" y="21"/>
                    <a:pt x="83" y="41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7"/>
            <p:cNvSpPr>
              <a:spLocks noChangeArrowheads="1"/>
            </p:cNvSpPr>
            <p:nvPr/>
          </p:nvSpPr>
          <p:spPr bwMode="auto">
            <a:xfrm>
              <a:off x="2386013" y="2184400"/>
              <a:ext cx="5245100" cy="3314700"/>
            </a:xfrm>
            <a:custGeom>
              <a:avLst/>
              <a:gdLst>
                <a:gd name="T0" fmla="*/ 14568 w 14569"/>
                <a:gd name="T1" fmla="*/ 9207 h 9208"/>
                <a:gd name="T2" fmla="*/ 0 w 14569"/>
                <a:gd name="T3" fmla="*/ 9207 h 9208"/>
                <a:gd name="T4" fmla="*/ 0 w 14569"/>
                <a:gd name="T5" fmla="*/ 0 h 9208"/>
                <a:gd name="T6" fmla="*/ 14568 w 14569"/>
                <a:gd name="T7" fmla="*/ 0 h 9208"/>
                <a:gd name="T8" fmla="*/ 14568 w 14569"/>
                <a:gd name="T9" fmla="*/ 9207 h 9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69" h="9208">
                  <a:moveTo>
                    <a:pt x="14568" y="9207"/>
                  </a:moveTo>
                  <a:lnTo>
                    <a:pt x="0" y="9207"/>
                  </a:lnTo>
                  <a:lnTo>
                    <a:pt x="0" y="0"/>
                  </a:lnTo>
                  <a:lnTo>
                    <a:pt x="14568" y="0"/>
                  </a:lnTo>
                  <a:lnTo>
                    <a:pt x="14568" y="920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361633" y="1672810"/>
            <a:ext cx="3941330" cy="249093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297738" y="2523634"/>
            <a:ext cx="1005583" cy="2114354"/>
            <a:chOff x="5348288" y="496888"/>
            <a:chExt cx="3155950" cy="6635750"/>
          </a:xfrm>
        </p:grpSpPr>
        <p:grpSp>
          <p:nvGrpSpPr>
            <p:cNvPr id="21" name="Group 2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2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3383592" y="2827171"/>
            <a:ext cx="846812" cy="150894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545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9" grpId="0"/>
      <p:bldP spid="29" grpId="0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638" y="3801903"/>
            <a:ext cx="6245476" cy="5920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21222" y="1665233"/>
            <a:ext cx="4220016" cy="2903371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253083" y="1980694"/>
            <a:ext cx="3727502" cy="256377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80584" y="1759511"/>
            <a:ext cx="1632206" cy="2903371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008016" y="2058690"/>
            <a:ext cx="1578252" cy="257714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50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66" y="3828813"/>
            <a:ext cx="5677705" cy="53819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95923" y="1242563"/>
            <a:ext cx="1974970" cy="3513079"/>
          </a:xfrm>
          <a:prstGeom prst="rect">
            <a:avLst/>
          </a:prstGeom>
        </p:spPr>
      </p:pic>
      <p:sp>
        <p:nvSpPr>
          <p:cNvPr id="1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829021" y="1605528"/>
            <a:ext cx="1909685" cy="311834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93038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235" y="3828813"/>
            <a:ext cx="5677705" cy="5381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67023" y="1407177"/>
            <a:ext cx="4642018" cy="319370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505336" y="1754442"/>
            <a:ext cx="4577401" cy="281888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92545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283" y="3828813"/>
            <a:ext cx="5677705" cy="538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08760" y="1146230"/>
            <a:ext cx="2151380" cy="3702050"/>
          </a:xfrm>
          <a:prstGeom prst="rect">
            <a:avLst/>
          </a:prstGeom>
        </p:spPr>
      </p:pic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29202" y="1622108"/>
            <a:ext cx="1709737" cy="276457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92545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170" y="3828813"/>
            <a:ext cx="5677705" cy="5381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44700" y="596827"/>
            <a:ext cx="2220479" cy="4250826"/>
          </a:xfrm>
          <a:prstGeom prst="rect">
            <a:avLst/>
          </a:prstGeom>
        </p:spPr>
      </p:pic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825765" y="1355032"/>
            <a:ext cx="1869247" cy="31268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66112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290" y="3829017"/>
            <a:ext cx="5677705" cy="538199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4561266" y="1588636"/>
            <a:ext cx="2430882" cy="3117622"/>
            <a:chOff x="2852738" y="509588"/>
            <a:chExt cx="4737100" cy="6075362"/>
          </a:xfrm>
        </p:grpSpPr>
        <p:pic>
          <p:nvPicPr>
            <p:cNvPr id="6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518025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51802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102350"/>
              <a:ext cx="451802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20688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2788" y="622300"/>
              <a:ext cx="420687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2" name="Freeform 6"/>
            <p:cNvSpPr>
              <a:spLocks noChangeArrowheads="1"/>
            </p:cNvSpPr>
            <p:nvPr/>
          </p:nvSpPr>
          <p:spPr bwMode="auto">
            <a:xfrm>
              <a:off x="2852738" y="509588"/>
              <a:ext cx="4737100" cy="225425"/>
            </a:xfrm>
            <a:custGeom>
              <a:avLst/>
              <a:gdLst>
                <a:gd name="T0" fmla="*/ 12467 w 13157"/>
                <a:gd name="T1" fmla="*/ 626 h 627"/>
                <a:gd name="T2" fmla="*/ 668 w 13157"/>
                <a:gd name="T3" fmla="*/ 626 h 627"/>
                <a:gd name="T4" fmla="*/ 0 w 13157"/>
                <a:gd name="T5" fmla="*/ 0 h 627"/>
                <a:gd name="T6" fmla="*/ 13156 w 13157"/>
                <a:gd name="T7" fmla="*/ 0 h 627"/>
                <a:gd name="T8" fmla="*/ 12467 w 13157"/>
                <a:gd name="T9" fmla="*/ 626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27">
                  <a:moveTo>
                    <a:pt x="12467" y="626"/>
                  </a:moveTo>
                  <a:lnTo>
                    <a:pt x="668" y="626"/>
                  </a:lnTo>
                  <a:lnTo>
                    <a:pt x="0" y="0"/>
                  </a:lnTo>
                  <a:lnTo>
                    <a:pt x="13156" y="0"/>
                  </a:lnTo>
                  <a:lnTo>
                    <a:pt x="12467" y="626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ChangeArrowheads="1"/>
            </p:cNvSpPr>
            <p:nvPr/>
          </p:nvSpPr>
          <p:spPr bwMode="auto">
            <a:xfrm>
              <a:off x="2852738" y="509588"/>
              <a:ext cx="4737100" cy="225425"/>
            </a:xfrm>
            <a:custGeom>
              <a:avLst/>
              <a:gdLst>
                <a:gd name="T0" fmla="*/ 0 w 13157"/>
                <a:gd name="T1" fmla="*/ 0 h 627"/>
                <a:gd name="T2" fmla="*/ 13156 w 13157"/>
                <a:gd name="T3" fmla="*/ 0 h 627"/>
                <a:gd name="T4" fmla="*/ 13156 w 13157"/>
                <a:gd name="T5" fmla="*/ 626 h 627"/>
                <a:gd name="T6" fmla="*/ 0 w 13157"/>
                <a:gd name="T7" fmla="*/ 626 h 627"/>
                <a:gd name="T8" fmla="*/ 0 w 13157"/>
                <a:gd name="T9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27">
                  <a:moveTo>
                    <a:pt x="0" y="0"/>
                  </a:moveTo>
                  <a:lnTo>
                    <a:pt x="13156" y="0"/>
                  </a:lnTo>
                  <a:lnTo>
                    <a:pt x="13156" y="626"/>
                  </a:lnTo>
                  <a:lnTo>
                    <a:pt x="0" y="626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8"/>
            <p:cNvSpPr>
              <a:spLocks noChangeArrowheads="1"/>
            </p:cNvSpPr>
            <p:nvPr/>
          </p:nvSpPr>
          <p:spPr bwMode="auto">
            <a:xfrm>
              <a:off x="2852738" y="6350000"/>
              <a:ext cx="4737100" cy="233363"/>
            </a:xfrm>
            <a:custGeom>
              <a:avLst/>
              <a:gdLst>
                <a:gd name="T0" fmla="*/ 668 w 13157"/>
                <a:gd name="T1" fmla="*/ 0 h 648"/>
                <a:gd name="T2" fmla="*/ 12467 w 13157"/>
                <a:gd name="T3" fmla="*/ 0 h 648"/>
                <a:gd name="T4" fmla="*/ 13156 w 13157"/>
                <a:gd name="T5" fmla="*/ 647 h 648"/>
                <a:gd name="T6" fmla="*/ 0 w 13157"/>
                <a:gd name="T7" fmla="*/ 647 h 648"/>
                <a:gd name="T8" fmla="*/ 668 w 13157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48">
                  <a:moveTo>
                    <a:pt x="668" y="0"/>
                  </a:moveTo>
                  <a:lnTo>
                    <a:pt x="12467" y="0"/>
                  </a:lnTo>
                  <a:lnTo>
                    <a:pt x="13156" y="647"/>
                  </a:lnTo>
                  <a:lnTo>
                    <a:pt x="0" y="647"/>
                  </a:lnTo>
                  <a:lnTo>
                    <a:pt x="668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9"/>
            <p:cNvSpPr>
              <a:spLocks noChangeArrowheads="1"/>
            </p:cNvSpPr>
            <p:nvPr/>
          </p:nvSpPr>
          <p:spPr bwMode="auto">
            <a:xfrm>
              <a:off x="2852738" y="6350000"/>
              <a:ext cx="4737100" cy="233363"/>
            </a:xfrm>
            <a:custGeom>
              <a:avLst/>
              <a:gdLst>
                <a:gd name="T0" fmla="*/ 0 w 13157"/>
                <a:gd name="T1" fmla="*/ 0 h 648"/>
                <a:gd name="T2" fmla="*/ 13156 w 13157"/>
                <a:gd name="T3" fmla="*/ 0 h 648"/>
                <a:gd name="T4" fmla="*/ 13156 w 13157"/>
                <a:gd name="T5" fmla="*/ 647 h 648"/>
                <a:gd name="T6" fmla="*/ 0 w 13157"/>
                <a:gd name="T7" fmla="*/ 647 h 648"/>
                <a:gd name="T8" fmla="*/ 0 w 13157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48">
                  <a:moveTo>
                    <a:pt x="0" y="0"/>
                  </a:moveTo>
                  <a:lnTo>
                    <a:pt x="13156" y="0"/>
                  </a:lnTo>
                  <a:lnTo>
                    <a:pt x="13156" y="647"/>
                  </a:lnTo>
                  <a:lnTo>
                    <a:pt x="0" y="647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16873 h 16874"/>
                <a:gd name="T2" fmla="*/ 0 w 669"/>
                <a:gd name="T3" fmla="*/ 0 h 16874"/>
                <a:gd name="T4" fmla="*/ 668 w 669"/>
                <a:gd name="T5" fmla="*/ 626 h 16874"/>
                <a:gd name="T6" fmla="*/ 668 w 669"/>
                <a:gd name="T7" fmla="*/ 16226 h 16874"/>
                <a:gd name="T8" fmla="*/ 0 w 669"/>
                <a:gd name="T9" fmla="*/ 16873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9" h="16874">
                  <a:moveTo>
                    <a:pt x="0" y="16873"/>
                  </a:moveTo>
                  <a:lnTo>
                    <a:pt x="0" y="0"/>
                  </a:lnTo>
                  <a:lnTo>
                    <a:pt x="668" y="626"/>
                  </a:lnTo>
                  <a:lnTo>
                    <a:pt x="668" y="16226"/>
                  </a:lnTo>
                  <a:lnTo>
                    <a:pt x="0" y="16873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16873 h 16874"/>
                <a:gd name="T2" fmla="*/ 0 w 669"/>
                <a:gd name="T3" fmla="*/ 0 h 16874"/>
                <a:gd name="T4" fmla="*/ 668 w 669"/>
                <a:gd name="T5" fmla="*/ 626 h 16874"/>
                <a:gd name="T6" fmla="*/ 668 w 669"/>
                <a:gd name="T7" fmla="*/ 16226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9" h="16874">
                  <a:moveTo>
                    <a:pt x="0" y="16873"/>
                  </a:moveTo>
                  <a:lnTo>
                    <a:pt x="0" y="0"/>
                  </a:lnTo>
                  <a:lnTo>
                    <a:pt x="668" y="626"/>
                  </a:lnTo>
                  <a:lnTo>
                    <a:pt x="668" y="16226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0 h 16874"/>
                <a:gd name="T2" fmla="*/ 668 w 669"/>
                <a:gd name="T3" fmla="*/ 0 h 16874"/>
                <a:gd name="T4" fmla="*/ 668 w 669"/>
                <a:gd name="T5" fmla="*/ 16873 h 16874"/>
                <a:gd name="T6" fmla="*/ 0 w 669"/>
                <a:gd name="T7" fmla="*/ 16873 h 16874"/>
                <a:gd name="T8" fmla="*/ 0 w 669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9" h="16874">
                  <a:moveTo>
                    <a:pt x="0" y="0"/>
                  </a:moveTo>
                  <a:lnTo>
                    <a:pt x="668" y="0"/>
                  </a:lnTo>
                  <a:lnTo>
                    <a:pt x="668" y="16873"/>
                  </a:lnTo>
                  <a:lnTo>
                    <a:pt x="0" y="16873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689 w 690"/>
                <a:gd name="T1" fmla="*/ 0 h 16874"/>
                <a:gd name="T2" fmla="*/ 689 w 690"/>
                <a:gd name="T3" fmla="*/ 16873 h 16874"/>
                <a:gd name="T4" fmla="*/ 0 w 690"/>
                <a:gd name="T5" fmla="*/ 16226 h 16874"/>
                <a:gd name="T6" fmla="*/ 0 w 690"/>
                <a:gd name="T7" fmla="*/ 626 h 16874"/>
                <a:gd name="T8" fmla="*/ 689 w 690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16874">
                  <a:moveTo>
                    <a:pt x="689" y="0"/>
                  </a:moveTo>
                  <a:lnTo>
                    <a:pt x="689" y="16873"/>
                  </a:lnTo>
                  <a:lnTo>
                    <a:pt x="0" y="16226"/>
                  </a:lnTo>
                  <a:lnTo>
                    <a:pt x="0" y="626"/>
                  </a:lnTo>
                  <a:lnTo>
                    <a:pt x="689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689 w 690"/>
                <a:gd name="T1" fmla="*/ 0 h 16874"/>
                <a:gd name="T2" fmla="*/ 689 w 690"/>
                <a:gd name="T3" fmla="*/ 16873 h 16874"/>
                <a:gd name="T4" fmla="*/ 0 w 690"/>
                <a:gd name="T5" fmla="*/ 16226 h 16874"/>
                <a:gd name="T6" fmla="*/ 0 w 690"/>
                <a:gd name="T7" fmla="*/ 626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0" h="16874">
                  <a:moveTo>
                    <a:pt x="689" y="0"/>
                  </a:moveTo>
                  <a:lnTo>
                    <a:pt x="689" y="16873"/>
                  </a:lnTo>
                  <a:lnTo>
                    <a:pt x="0" y="16226"/>
                  </a:lnTo>
                  <a:lnTo>
                    <a:pt x="0" y="626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0 w 690"/>
                <a:gd name="T1" fmla="*/ 0 h 16874"/>
                <a:gd name="T2" fmla="*/ 689 w 690"/>
                <a:gd name="T3" fmla="*/ 0 h 16874"/>
                <a:gd name="T4" fmla="*/ 689 w 690"/>
                <a:gd name="T5" fmla="*/ 16873 h 16874"/>
                <a:gd name="T6" fmla="*/ 0 w 690"/>
                <a:gd name="T7" fmla="*/ 16873 h 16874"/>
                <a:gd name="T8" fmla="*/ 0 w 690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16874">
                  <a:moveTo>
                    <a:pt x="0" y="0"/>
                  </a:moveTo>
                  <a:lnTo>
                    <a:pt x="689" y="0"/>
                  </a:lnTo>
                  <a:lnTo>
                    <a:pt x="689" y="16873"/>
                  </a:lnTo>
                  <a:lnTo>
                    <a:pt x="0" y="16873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3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625" y="982663"/>
              <a:ext cx="3743325" cy="5141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4" name="Picture 1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400" y="968375"/>
              <a:ext cx="3759200" cy="46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5" name="Picture 1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400" y="968375"/>
              <a:ext cx="46038" cy="515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6" name="Picture 1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625" y="6094413"/>
              <a:ext cx="3759200" cy="46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7" name="Picture 2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2788" y="982663"/>
              <a:ext cx="46037" cy="5157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8" name="Freeform 21"/>
            <p:cNvSpPr>
              <a:spLocks noChangeArrowheads="1"/>
            </p:cNvSpPr>
            <p:nvPr/>
          </p:nvSpPr>
          <p:spPr bwMode="auto">
            <a:xfrm>
              <a:off x="3786188" y="1441450"/>
              <a:ext cx="2841625" cy="4203700"/>
            </a:xfrm>
            <a:custGeom>
              <a:avLst/>
              <a:gdLst>
                <a:gd name="T0" fmla="*/ 7893 w 7894"/>
                <a:gd name="T1" fmla="*/ 11674 h 11675"/>
                <a:gd name="T2" fmla="*/ 0 w 7894"/>
                <a:gd name="T3" fmla="*/ 11674 h 11675"/>
                <a:gd name="T4" fmla="*/ 0 w 7894"/>
                <a:gd name="T5" fmla="*/ 0 h 11675"/>
                <a:gd name="T6" fmla="*/ 7893 w 7894"/>
                <a:gd name="T7" fmla="*/ 0 h 11675"/>
                <a:gd name="T8" fmla="*/ 7893 w 7894"/>
                <a:gd name="T9" fmla="*/ 11674 h 11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94" h="11675">
                  <a:moveTo>
                    <a:pt x="7893" y="11674"/>
                  </a:moveTo>
                  <a:lnTo>
                    <a:pt x="0" y="11674"/>
                  </a:lnTo>
                  <a:lnTo>
                    <a:pt x="0" y="0"/>
                  </a:lnTo>
                  <a:lnTo>
                    <a:pt x="7893" y="0"/>
                  </a:lnTo>
                  <a:lnTo>
                    <a:pt x="7893" y="11674"/>
                  </a:lnTo>
                </a:path>
              </a:pathLst>
            </a:cu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039540" y="2066625"/>
            <a:ext cx="1458204" cy="215716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25964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588" y="0"/>
            <a:ext cx="9145588" cy="395761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875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315" y="3796479"/>
            <a:ext cx="5677705" cy="538199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521838" y="1230924"/>
            <a:ext cx="2504821" cy="3549798"/>
            <a:chOff x="3709988" y="438935"/>
            <a:chExt cx="2070100" cy="2933718"/>
          </a:xfrm>
        </p:grpSpPr>
        <p:sp>
          <p:nvSpPr>
            <p:cNvPr id="9" name="Freeform 16"/>
            <p:cNvSpPr>
              <a:spLocks noChangeArrowheads="1"/>
            </p:cNvSpPr>
            <p:nvPr/>
          </p:nvSpPr>
          <p:spPr bwMode="auto">
            <a:xfrm>
              <a:off x="4059237" y="438935"/>
              <a:ext cx="1308100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17"/>
            <p:cNvSpPr>
              <a:spLocks noChangeArrowheads="1"/>
            </p:cNvSpPr>
            <p:nvPr/>
          </p:nvSpPr>
          <p:spPr bwMode="auto">
            <a:xfrm>
              <a:off x="4053689" y="2516991"/>
              <a:ext cx="1308100" cy="855662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4687985" y="1965118"/>
            <a:ext cx="2075935" cy="2074640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9193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011" y="3828813"/>
            <a:ext cx="5677705" cy="538199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6503111" y="2556546"/>
            <a:ext cx="1413905" cy="1997924"/>
            <a:chOff x="3709988" y="443215"/>
            <a:chExt cx="2070100" cy="2925159"/>
          </a:xfrm>
        </p:grpSpPr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Picture Placeholder 22"/>
          <p:cNvSpPr>
            <a:spLocks noGrp="1"/>
          </p:cNvSpPr>
          <p:nvPr>
            <p:ph type="pic" sz="quarter" idx="19"/>
          </p:nvPr>
        </p:nvSpPr>
        <p:spPr>
          <a:xfrm>
            <a:off x="6610386" y="2971987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5029039" y="2556546"/>
            <a:ext cx="1413905" cy="1997924"/>
            <a:chOff x="3709988" y="443215"/>
            <a:chExt cx="2070100" cy="2925159"/>
          </a:xfrm>
        </p:grpSpPr>
        <p:sp>
          <p:nvSpPr>
            <p:cNvPr id="27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Picture Placeholder 22"/>
          <p:cNvSpPr>
            <a:spLocks noGrp="1"/>
          </p:cNvSpPr>
          <p:nvPr>
            <p:ph type="pic" sz="quarter" idx="21"/>
          </p:nvPr>
        </p:nvSpPr>
        <p:spPr>
          <a:xfrm>
            <a:off x="5136314" y="2971987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3559652" y="2556546"/>
            <a:ext cx="1413905" cy="1997924"/>
            <a:chOff x="3709988" y="443215"/>
            <a:chExt cx="2070100" cy="2925159"/>
          </a:xfrm>
        </p:grpSpPr>
        <p:sp>
          <p:nvSpPr>
            <p:cNvPr id="34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" name="Picture Placeholder 22"/>
          <p:cNvSpPr>
            <a:spLocks noGrp="1"/>
          </p:cNvSpPr>
          <p:nvPr>
            <p:ph type="pic" sz="quarter" idx="22"/>
          </p:nvPr>
        </p:nvSpPr>
        <p:spPr>
          <a:xfrm>
            <a:off x="3666927" y="2971987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4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86640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0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/>
      <p:bldP spid="39" grpId="0"/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182" y="3828813"/>
            <a:ext cx="5677705" cy="538199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4861686" y="1139369"/>
            <a:ext cx="2013077" cy="3684239"/>
            <a:chOff x="3489325" y="449263"/>
            <a:chExt cx="1663700" cy="3044825"/>
          </a:xfrm>
        </p:grpSpPr>
        <p:sp>
          <p:nvSpPr>
            <p:cNvPr id="6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944271" y="1928847"/>
            <a:ext cx="1769140" cy="210048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4856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761" y="3827494"/>
            <a:ext cx="5677705" cy="538199"/>
          </a:xfrm>
          <a:prstGeom prst="rect">
            <a:avLst/>
          </a:prstGeom>
        </p:spPr>
      </p:pic>
      <p:grpSp>
        <p:nvGrpSpPr>
          <p:cNvPr id="39" name="Group 38"/>
          <p:cNvGrpSpPr/>
          <p:nvPr userDrawn="1"/>
        </p:nvGrpSpPr>
        <p:grpSpPr>
          <a:xfrm>
            <a:off x="6627424" y="2330025"/>
            <a:ext cx="1249963" cy="2287623"/>
            <a:chOff x="3489325" y="449263"/>
            <a:chExt cx="1663700" cy="3044825"/>
          </a:xfrm>
        </p:grpSpPr>
        <p:sp>
          <p:nvSpPr>
            <p:cNvPr id="40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6678542" y="2819320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47" name="Group 46"/>
          <p:cNvGrpSpPr/>
          <p:nvPr userDrawn="1"/>
        </p:nvGrpSpPr>
        <p:grpSpPr>
          <a:xfrm>
            <a:off x="5313097" y="2331435"/>
            <a:ext cx="1249963" cy="2287623"/>
            <a:chOff x="3489325" y="449263"/>
            <a:chExt cx="1663700" cy="3044825"/>
          </a:xfrm>
        </p:grpSpPr>
        <p:sp>
          <p:nvSpPr>
            <p:cNvPr id="48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5364215" y="2820730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3998405" y="2330025"/>
            <a:ext cx="1249963" cy="2287623"/>
            <a:chOff x="3489325" y="449263"/>
            <a:chExt cx="1663700" cy="3044825"/>
          </a:xfrm>
        </p:grpSpPr>
        <p:sp>
          <p:nvSpPr>
            <p:cNvPr id="56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4049523" y="2819320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91637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0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54" grpId="0"/>
      <p:bldP spid="62" grpId="0"/>
      <p:bldP spid="29" grpId="0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011" y="3828813"/>
            <a:ext cx="5677705" cy="538199"/>
          </a:xfrm>
          <a:prstGeom prst="rect">
            <a:avLst/>
          </a:prstGeom>
        </p:spPr>
      </p:pic>
      <p:sp>
        <p:nvSpPr>
          <p:cNvPr id="4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4927731" y="1567852"/>
            <a:ext cx="1635795" cy="3289510"/>
            <a:chOff x="2802395" y="1411406"/>
            <a:chExt cx="1799374" cy="3618461"/>
          </a:xfrm>
        </p:grpSpPr>
        <p:sp>
          <p:nvSpPr>
            <p:cNvPr id="43" name="Line 1"/>
            <p:cNvSpPr>
              <a:spLocks noChangeShapeType="1"/>
            </p:cNvSpPr>
            <p:nvPr/>
          </p:nvSpPr>
          <p:spPr bwMode="auto">
            <a:xfrm>
              <a:off x="2802395" y="1856769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2"/>
            <p:cNvSpPr>
              <a:spLocks noChangeShapeType="1"/>
            </p:cNvSpPr>
            <p:nvPr/>
          </p:nvSpPr>
          <p:spPr bwMode="auto">
            <a:xfrm>
              <a:off x="4600873" y="1856769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4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noFill/>
            <a:ln w="2016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8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211 w 212"/>
                <a:gd name="T1" fmla="*/ 112 h 212"/>
                <a:gd name="T2" fmla="*/ 211 w 212"/>
                <a:gd name="T3" fmla="*/ 112 h 212"/>
                <a:gd name="T4" fmla="*/ 112 w 212"/>
                <a:gd name="T5" fmla="*/ 211 h 212"/>
                <a:gd name="T6" fmla="*/ 0 w 212"/>
                <a:gd name="T7" fmla="*/ 112 h 212"/>
                <a:gd name="T8" fmla="*/ 112 w 212"/>
                <a:gd name="T9" fmla="*/ 0 h 212"/>
                <a:gd name="T10" fmla="*/ 211 w 212"/>
                <a:gd name="T11" fmla="*/ 1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2">
                  <a:moveTo>
                    <a:pt x="211" y="112"/>
                  </a:move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9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5701"/>
            </a:xfrm>
            <a:custGeom>
              <a:avLst/>
              <a:gdLst>
                <a:gd name="T0" fmla="*/ 112 w 212"/>
                <a:gd name="T1" fmla="*/ 0 h 226"/>
                <a:gd name="T2" fmla="*/ 112 w 212"/>
                <a:gd name="T3" fmla="*/ 0 h 226"/>
                <a:gd name="T4" fmla="*/ 0 w 212"/>
                <a:gd name="T5" fmla="*/ 112 h 226"/>
                <a:gd name="T6" fmla="*/ 99 w 212"/>
                <a:gd name="T7" fmla="*/ 225 h 226"/>
                <a:gd name="T8" fmla="*/ 112 w 212"/>
                <a:gd name="T9" fmla="*/ 225 h 226"/>
                <a:gd name="T10" fmla="*/ 211 w 212"/>
                <a:gd name="T11" fmla="*/ 112 h 226"/>
                <a:gd name="T12" fmla="*/ 211 w 212"/>
                <a:gd name="T13" fmla="*/ 112 h 226"/>
                <a:gd name="T14" fmla="*/ 211 w 212"/>
                <a:gd name="T15" fmla="*/ 112 h 226"/>
                <a:gd name="T16" fmla="*/ 112 w 212"/>
                <a:gd name="T17" fmla="*/ 211 h 226"/>
                <a:gd name="T18" fmla="*/ 0 w 212"/>
                <a:gd name="T19" fmla="*/ 112 h 226"/>
                <a:gd name="T20" fmla="*/ 112 w 212"/>
                <a:gd name="T21" fmla="*/ 0 h 226"/>
                <a:gd name="T22" fmla="*/ 211 w 212"/>
                <a:gd name="T23" fmla="*/ 112 h 226"/>
                <a:gd name="T24" fmla="*/ 211 w 212"/>
                <a:gd name="T25" fmla="*/ 112 h 226"/>
                <a:gd name="T26" fmla="*/ 211 w 212"/>
                <a:gd name="T27" fmla="*/ 112 h 226"/>
                <a:gd name="T28" fmla="*/ 211 w 212"/>
                <a:gd name="T29" fmla="*/ 112 h 226"/>
                <a:gd name="T30" fmla="*/ 112 w 212"/>
                <a:gd name="T3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26">
                  <a:moveTo>
                    <a:pt x="112" y="0"/>
                  </a:moveTo>
                  <a:lnTo>
                    <a:pt x="112" y="0"/>
                  </a:lnTo>
                  <a:cubicBezTo>
                    <a:pt x="42" y="0"/>
                    <a:pt x="0" y="42"/>
                    <a:pt x="0" y="112"/>
                  </a:cubicBezTo>
                  <a:cubicBezTo>
                    <a:pt x="0" y="169"/>
                    <a:pt x="42" y="211"/>
                    <a:pt x="99" y="225"/>
                  </a:cubicBezTo>
                  <a:cubicBezTo>
                    <a:pt x="112" y="225"/>
                    <a:pt x="112" y="225"/>
                    <a:pt x="112" y="225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lnTo>
                    <a:pt x="211" y="112"/>
                  </a:lnTo>
                  <a:cubicBezTo>
                    <a:pt x="211" y="42"/>
                    <a:pt x="169" y="0"/>
                    <a:pt x="112" y="0"/>
                  </a:cubicBezTo>
                </a:path>
              </a:pathLst>
            </a:custGeom>
            <a:solidFill>
              <a:srgbClr val="10111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0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112 w 212"/>
                <a:gd name="T1" fmla="*/ 0 h 212"/>
                <a:gd name="T2" fmla="*/ 112 w 212"/>
                <a:gd name="T3" fmla="*/ 0 h 212"/>
                <a:gd name="T4" fmla="*/ 0 w 212"/>
                <a:gd name="T5" fmla="*/ 112 h 212"/>
                <a:gd name="T6" fmla="*/ 112 w 212"/>
                <a:gd name="T7" fmla="*/ 211 h 212"/>
                <a:gd name="T8" fmla="*/ 211 w 212"/>
                <a:gd name="T9" fmla="*/ 112 h 212"/>
                <a:gd name="T10" fmla="*/ 211 w 212"/>
                <a:gd name="T11" fmla="*/ 112 h 212"/>
                <a:gd name="T12" fmla="*/ 197 w 212"/>
                <a:gd name="T13" fmla="*/ 112 h 212"/>
                <a:gd name="T14" fmla="*/ 169 w 212"/>
                <a:gd name="T15" fmla="*/ 169 h 212"/>
                <a:gd name="T16" fmla="*/ 112 w 212"/>
                <a:gd name="T17" fmla="*/ 197 h 212"/>
                <a:gd name="T18" fmla="*/ 42 w 212"/>
                <a:gd name="T19" fmla="*/ 169 h 212"/>
                <a:gd name="T20" fmla="*/ 14 w 212"/>
                <a:gd name="T21" fmla="*/ 112 h 212"/>
                <a:gd name="T22" fmla="*/ 42 w 212"/>
                <a:gd name="T23" fmla="*/ 42 h 212"/>
                <a:gd name="T24" fmla="*/ 112 w 212"/>
                <a:gd name="T25" fmla="*/ 14 h 212"/>
                <a:gd name="T26" fmla="*/ 169 w 212"/>
                <a:gd name="T27" fmla="*/ 42 h 212"/>
                <a:gd name="T28" fmla="*/ 197 w 212"/>
                <a:gd name="T29" fmla="*/ 112 h 212"/>
                <a:gd name="T30" fmla="*/ 211 w 212"/>
                <a:gd name="T31" fmla="*/ 112 h 212"/>
                <a:gd name="T32" fmla="*/ 112 w 212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212">
                  <a:moveTo>
                    <a:pt x="112" y="0"/>
                  </a:moveTo>
                  <a:lnTo>
                    <a:pt x="112" y="0"/>
                  </a:lnTo>
                  <a:cubicBezTo>
                    <a:pt x="56" y="0"/>
                    <a:pt x="0" y="56"/>
                    <a:pt x="0" y="112"/>
                  </a:cubicBezTo>
                  <a:cubicBezTo>
                    <a:pt x="0" y="169"/>
                    <a:pt x="56" y="211"/>
                    <a:pt x="112" y="211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cubicBezTo>
                    <a:pt x="197" y="112"/>
                    <a:pt x="197" y="112"/>
                    <a:pt x="197" y="112"/>
                  </a:cubicBezTo>
                  <a:cubicBezTo>
                    <a:pt x="197" y="126"/>
                    <a:pt x="183" y="155"/>
                    <a:pt x="169" y="169"/>
                  </a:cubicBezTo>
                  <a:cubicBezTo>
                    <a:pt x="155" y="183"/>
                    <a:pt x="127" y="197"/>
                    <a:pt x="112" y="197"/>
                  </a:cubicBezTo>
                  <a:cubicBezTo>
                    <a:pt x="85" y="197"/>
                    <a:pt x="56" y="183"/>
                    <a:pt x="42" y="169"/>
                  </a:cubicBezTo>
                  <a:cubicBezTo>
                    <a:pt x="28" y="155"/>
                    <a:pt x="14" y="126"/>
                    <a:pt x="14" y="112"/>
                  </a:cubicBezTo>
                  <a:cubicBezTo>
                    <a:pt x="14" y="85"/>
                    <a:pt x="28" y="56"/>
                    <a:pt x="42" y="42"/>
                  </a:cubicBezTo>
                  <a:cubicBezTo>
                    <a:pt x="56" y="28"/>
                    <a:pt x="85" y="14"/>
                    <a:pt x="112" y="14"/>
                  </a:cubicBezTo>
                  <a:cubicBezTo>
                    <a:pt x="127" y="14"/>
                    <a:pt x="155" y="28"/>
                    <a:pt x="169" y="42"/>
                  </a:cubicBezTo>
                  <a:cubicBezTo>
                    <a:pt x="183" y="56"/>
                    <a:pt x="197" y="85"/>
                    <a:pt x="197" y="112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56"/>
                    <a:pt x="169" y="0"/>
                    <a:pt x="112" y="0"/>
                  </a:cubicBezTo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23"/>
            <p:cNvSpPr>
              <a:spLocks noChangeArrowheads="1"/>
            </p:cNvSpPr>
            <p:nvPr/>
          </p:nvSpPr>
          <p:spPr bwMode="auto">
            <a:xfrm>
              <a:off x="2867811" y="1699951"/>
              <a:ext cx="1653309" cy="2906956"/>
            </a:xfrm>
            <a:custGeom>
              <a:avLst/>
              <a:gdLst>
                <a:gd name="T0" fmla="*/ 8137 w 8138"/>
                <a:gd name="T1" fmla="*/ 14304 h 14305"/>
                <a:gd name="T2" fmla="*/ 0 w 8138"/>
                <a:gd name="T3" fmla="*/ 14304 h 14305"/>
                <a:gd name="T4" fmla="*/ 0 w 8138"/>
                <a:gd name="T5" fmla="*/ 0 h 14305"/>
                <a:gd name="T6" fmla="*/ 8137 w 8138"/>
                <a:gd name="T7" fmla="*/ 0 h 14305"/>
                <a:gd name="T8" fmla="*/ 8137 w 8138"/>
                <a:gd name="T9" fmla="*/ 14304 h 14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38" h="14305">
                  <a:moveTo>
                    <a:pt x="8137" y="14304"/>
                  </a:moveTo>
                  <a:lnTo>
                    <a:pt x="0" y="14304"/>
                  </a:lnTo>
                  <a:lnTo>
                    <a:pt x="0" y="0"/>
                  </a:lnTo>
                  <a:lnTo>
                    <a:pt x="8137" y="0"/>
                  </a:lnTo>
                  <a:lnTo>
                    <a:pt x="8137" y="14304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5"/>
            <p:cNvSpPr>
              <a:spLocks noChangeArrowheads="1"/>
            </p:cNvSpPr>
            <p:nvPr userDrawn="1"/>
          </p:nvSpPr>
          <p:spPr bwMode="auto">
            <a:xfrm>
              <a:off x="3655215" y="1539549"/>
              <a:ext cx="84772" cy="77065"/>
            </a:xfrm>
            <a:custGeom>
              <a:avLst/>
              <a:gdLst>
                <a:gd name="T0" fmla="*/ 379 w 380"/>
                <a:gd name="T1" fmla="*/ 197 h 380"/>
                <a:gd name="T2" fmla="*/ 379 w 380"/>
                <a:gd name="T3" fmla="*/ 197 h 380"/>
                <a:gd name="T4" fmla="*/ 183 w 380"/>
                <a:gd name="T5" fmla="*/ 379 h 380"/>
                <a:gd name="T6" fmla="*/ 0 w 380"/>
                <a:gd name="T7" fmla="*/ 197 h 380"/>
                <a:gd name="T8" fmla="*/ 183 w 380"/>
                <a:gd name="T9" fmla="*/ 0 h 380"/>
                <a:gd name="T10" fmla="*/ 379 w 380"/>
                <a:gd name="T11" fmla="*/ 197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380">
                  <a:moveTo>
                    <a:pt x="379" y="197"/>
                  </a:moveTo>
                  <a:lnTo>
                    <a:pt x="379" y="197"/>
                  </a:lnTo>
                  <a:cubicBezTo>
                    <a:pt x="379" y="295"/>
                    <a:pt x="295" y="379"/>
                    <a:pt x="183" y="379"/>
                  </a:cubicBezTo>
                  <a:cubicBezTo>
                    <a:pt x="84" y="379"/>
                    <a:pt x="0" y="295"/>
                    <a:pt x="0" y="197"/>
                  </a:cubicBezTo>
                  <a:cubicBezTo>
                    <a:pt x="0" y="84"/>
                    <a:pt x="84" y="0"/>
                    <a:pt x="183" y="0"/>
                  </a:cubicBezTo>
                  <a:cubicBezTo>
                    <a:pt x="295" y="0"/>
                    <a:pt x="379" y="84"/>
                    <a:pt x="379" y="1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986818" y="1829699"/>
            <a:ext cx="1503362" cy="264315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630883" y="2732033"/>
            <a:ext cx="1285368" cy="1816295"/>
            <a:chOff x="3709988" y="443215"/>
            <a:chExt cx="2070100" cy="2925159"/>
          </a:xfrm>
        </p:grpSpPr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Picture Placeholder 22"/>
          <p:cNvSpPr>
            <a:spLocks noGrp="1"/>
          </p:cNvSpPr>
          <p:nvPr>
            <p:ph type="pic" sz="quarter" idx="19"/>
          </p:nvPr>
        </p:nvSpPr>
        <p:spPr>
          <a:xfrm>
            <a:off x="6726431" y="3109167"/>
            <a:ext cx="1050818" cy="1050163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3588640" y="2732033"/>
            <a:ext cx="1285368" cy="1816295"/>
            <a:chOff x="3709988" y="443215"/>
            <a:chExt cx="2070100" cy="2925159"/>
          </a:xfrm>
        </p:grpSpPr>
        <p:sp>
          <p:nvSpPr>
            <p:cNvPr id="34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" name="Picture Placeholder 22"/>
          <p:cNvSpPr>
            <a:spLocks noGrp="1"/>
          </p:cNvSpPr>
          <p:nvPr>
            <p:ph type="pic" sz="quarter" idx="22"/>
          </p:nvPr>
        </p:nvSpPr>
        <p:spPr>
          <a:xfrm>
            <a:off x="3684188" y="3109167"/>
            <a:ext cx="1050818" cy="1050163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015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0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52" grpId="0"/>
      <p:bldP spid="25" grpId="0"/>
      <p:bldP spid="39" grpId="0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761" y="3827494"/>
            <a:ext cx="5677705" cy="538199"/>
          </a:xfrm>
          <a:prstGeom prst="rect">
            <a:avLst/>
          </a:prstGeom>
        </p:spPr>
      </p:pic>
      <p:grpSp>
        <p:nvGrpSpPr>
          <p:cNvPr id="39" name="Group 38"/>
          <p:cNvGrpSpPr/>
          <p:nvPr userDrawn="1"/>
        </p:nvGrpSpPr>
        <p:grpSpPr>
          <a:xfrm>
            <a:off x="6790080" y="2589240"/>
            <a:ext cx="1136330" cy="2079657"/>
            <a:chOff x="3489325" y="449263"/>
            <a:chExt cx="1663700" cy="3044825"/>
          </a:xfrm>
        </p:grpSpPr>
        <p:sp>
          <p:nvSpPr>
            <p:cNvPr id="40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6834314" y="3033835"/>
            <a:ext cx="998633" cy="1185670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3921157" y="2589240"/>
            <a:ext cx="1136330" cy="2079657"/>
            <a:chOff x="3489325" y="449263"/>
            <a:chExt cx="1663700" cy="3044825"/>
          </a:xfrm>
        </p:grpSpPr>
        <p:sp>
          <p:nvSpPr>
            <p:cNvPr id="56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3965391" y="3033835"/>
            <a:ext cx="998633" cy="1185670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5107702" y="1547740"/>
            <a:ext cx="1619501" cy="3405188"/>
            <a:chOff x="5348288" y="496888"/>
            <a:chExt cx="3155950" cy="6635750"/>
          </a:xfrm>
        </p:grpSpPr>
        <p:grpSp>
          <p:nvGrpSpPr>
            <p:cNvPr id="31" name="Group 3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3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241676" y="2028839"/>
            <a:ext cx="1363799" cy="243016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1501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0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62" grpId="0"/>
      <p:bldP spid="29" grpId="0"/>
      <p:bldP spid="63" grpId="0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444301" y="410008"/>
            <a:ext cx="2253034" cy="3341979"/>
            <a:chOff x="1463675" y="1554163"/>
            <a:chExt cx="2998788" cy="4448175"/>
          </a:xfrm>
        </p:grpSpPr>
        <p:sp>
          <p:nvSpPr>
            <p:cNvPr id="11" name="Freeform 1"/>
            <p:cNvSpPr>
              <a:spLocks noChangeArrowheads="1"/>
            </p:cNvSpPr>
            <p:nvPr/>
          </p:nvSpPr>
          <p:spPr bwMode="auto">
            <a:xfrm>
              <a:off x="4443413" y="2308225"/>
              <a:ext cx="19050" cy="252413"/>
            </a:xfrm>
            <a:custGeom>
              <a:avLst/>
              <a:gdLst>
                <a:gd name="T0" fmla="*/ 0 w 54"/>
                <a:gd name="T1" fmla="*/ 31 h 702"/>
                <a:gd name="T2" fmla="*/ 0 w 54"/>
                <a:gd name="T3" fmla="*/ 31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1 h 702"/>
                <a:gd name="T10" fmla="*/ 53 w 54"/>
                <a:gd name="T11" fmla="*/ 66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69 h 702"/>
                <a:gd name="T18" fmla="*/ 0 w 54"/>
                <a:gd name="T19" fmla="*/ 3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1"/>
                  </a:moveTo>
                  <a:lnTo>
                    <a:pt x="0" y="31"/>
                  </a:lnTo>
                  <a:cubicBezTo>
                    <a:pt x="0" y="10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0"/>
                    <a:pt x="53" y="31"/>
                  </a:cubicBezTo>
                  <a:cubicBezTo>
                    <a:pt x="53" y="669"/>
                    <a:pt x="53" y="669"/>
                    <a:pt x="53" y="669"/>
                  </a:cubicBezTo>
                  <a:cubicBezTo>
                    <a:pt x="53" y="69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90"/>
                    <a:pt x="0" y="669"/>
                  </a:cubicBezTo>
                  <a:lnTo>
                    <a:pt x="0" y="31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2"/>
            <p:cNvSpPr>
              <a:spLocks noChangeArrowheads="1"/>
            </p:cNvSpPr>
            <p:nvPr/>
          </p:nvSpPr>
          <p:spPr bwMode="auto">
            <a:xfrm>
              <a:off x="4443413" y="2609850"/>
              <a:ext cx="19050" cy="252413"/>
            </a:xfrm>
            <a:custGeom>
              <a:avLst/>
              <a:gdLst>
                <a:gd name="T0" fmla="*/ 0 w 54"/>
                <a:gd name="T1" fmla="*/ 32 h 702"/>
                <a:gd name="T2" fmla="*/ 0 w 54"/>
                <a:gd name="T3" fmla="*/ 32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2 h 702"/>
                <a:gd name="T10" fmla="*/ 53 w 54"/>
                <a:gd name="T11" fmla="*/ 65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59 h 702"/>
                <a:gd name="T18" fmla="*/ 0 w 54"/>
                <a:gd name="T19" fmla="*/ 3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2"/>
                  </a:moveTo>
                  <a:lnTo>
                    <a:pt x="0" y="32"/>
                  </a:lnTo>
                  <a:cubicBezTo>
                    <a:pt x="0" y="11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1"/>
                    <a:pt x="53" y="32"/>
                  </a:cubicBezTo>
                  <a:cubicBezTo>
                    <a:pt x="53" y="659"/>
                    <a:pt x="53" y="659"/>
                    <a:pt x="53" y="659"/>
                  </a:cubicBezTo>
                  <a:cubicBezTo>
                    <a:pt x="53" y="68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80"/>
                    <a:pt x="0" y="659"/>
                  </a:cubicBezTo>
                  <a:lnTo>
                    <a:pt x="0" y="32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3"/>
            <p:cNvSpPr>
              <a:spLocks noChangeArrowheads="1"/>
            </p:cNvSpPr>
            <p:nvPr/>
          </p:nvSpPr>
          <p:spPr bwMode="auto">
            <a:xfrm>
              <a:off x="1474788" y="1565275"/>
              <a:ext cx="2965450" cy="4425950"/>
            </a:xfrm>
            <a:custGeom>
              <a:avLst/>
              <a:gdLst>
                <a:gd name="T0" fmla="*/ 8235 w 8236"/>
                <a:gd name="T1" fmla="*/ 11741 h 12294"/>
                <a:gd name="T2" fmla="*/ 8235 w 8236"/>
                <a:gd name="T3" fmla="*/ 11741 h 12294"/>
                <a:gd name="T4" fmla="*/ 7683 w 8236"/>
                <a:gd name="T5" fmla="*/ 12293 h 12294"/>
                <a:gd name="T6" fmla="*/ 563 w 8236"/>
                <a:gd name="T7" fmla="*/ 12293 h 12294"/>
                <a:gd name="T8" fmla="*/ 0 w 8236"/>
                <a:gd name="T9" fmla="*/ 11741 h 12294"/>
                <a:gd name="T10" fmla="*/ 0 w 8236"/>
                <a:gd name="T11" fmla="*/ 553 h 12294"/>
                <a:gd name="T12" fmla="*/ 563 w 8236"/>
                <a:gd name="T13" fmla="*/ 0 h 12294"/>
                <a:gd name="T14" fmla="*/ 7683 w 8236"/>
                <a:gd name="T15" fmla="*/ 0 h 12294"/>
                <a:gd name="T16" fmla="*/ 8235 w 8236"/>
                <a:gd name="T17" fmla="*/ 553 h 12294"/>
                <a:gd name="T18" fmla="*/ 8235 w 8236"/>
                <a:gd name="T19" fmla="*/ 11741 h 1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36" h="12294">
                  <a:moveTo>
                    <a:pt x="8235" y="11741"/>
                  </a:moveTo>
                  <a:lnTo>
                    <a:pt x="8235" y="11741"/>
                  </a:lnTo>
                  <a:cubicBezTo>
                    <a:pt x="8235" y="12049"/>
                    <a:pt x="7991" y="12293"/>
                    <a:pt x="7683" y="12293"/>
                  </a:cubicBezTo>
                  <a:cubicBezTo>
                    <a:pt x="563" y="12293"/>
                    <a:pt x="563" y="12293"/>
                    <a:pt x="563" y="12293"/>
                  </a:cubicBezTo>
                  <a:cubicBezTo>
                    <a:pt x="255" y="12293"/>
                    <a:pt x="0" y="12049"/>
                    <a:pt x="0" y="11741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255"/>
                    <a:pt x="255" y="0"/>
                    <a:pt x="563" y="0"/>
                  </a:cubicBezTo>
                  <a:cubicBezTo>
                    <a:pt x="7683" y="0"/>
                    <a:pt x="7683" y="0"/>
                    <a:pt x="7683" y="0"/>
                  </a:cubicBezTo>
                  <a:cubicBezTo>
                    <a:pt x="7991" y="0"/>
                    <a:pt x="8235" y="255"/>
                    <a:pt x="8235" y="553"/>
                  </a:cubicBezTo>
                  <a:lnTo>
                    <a:pt x="8235" y="11741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"/>
            <p:cNvSpPr>
              <a:spLocks noChangeArrowheads="1"/>
            </p:cNvSpPr>
            <p:nvPr/>
          </p:nvSpPr>
          <p:spPr bwMode="auto">
            <a:xfrm>
              <a:off x="1463675" y="1554163"/>
              <a:ext cx="2987675" cy="4448175"/>
            </a:xfrm>
            <a:custGeom>
              <a:avLst/>
              <a:gdLst>
                <a:gd name="T0" fmla="*/ 7715 w 8300"/>
                <a:gd name="T1" fmla="*/ 12357 h 12358"/>
                <a:gd name="T2" fmla="*/ 7715 w 8300"/>
                <a:gd name="T3" fmla="*/ 12357 h 12358"/>
                <a:gd name="T4" fmla="*/ 595 w 8300"/>
                <a:gd name="T5" fmla="*/ 12357 h 12358"/>
                <a:gd name="T6" fmla="*/ 0 w 8300"/>
                <a:gd name="T7" fmla="*/ 11773 h 12358"/>
                <a:gd name="T8" fmla="*/ 0 w 8300"/>
                <a:gd name="T9" fmla="*/ 585 h 12358"/>
                <a:gd name="T10" fmla="*/ 595 w 8300"/>
                <a:gd name="T11" fmla="*/ 0 h 12358"/>
                <a:gd name="T12" fmla="*/ 7715 w 8300"/>
                <a:gd name="T13" fmla="*/ 0 h 12358"/>
                <a:gd name="T14" fmla="*/ 8299 w 8300"/>
                <a:gd name="T15" fmla="*/ 585 h 12358"/>
                <a:gd name="T16" fmla="*/ 8299 w 8300"/>
                <a:gd name="T17" fmla="*/ 11773 h 12358"/>
                <a:gd name="T18" fmla="*/ 7715 w 8300"/>
                <a:gd name="T19" fmla="*/ 12357 h 12358"/>
                <a:gd name="T20" fmla="*/ 595 w 8300"/>
                <a:gd name="T21" fmla="*/ 64 h 12358"/>
                <a:gd name="T22" fmla="*/ 595 w 8300"/>
                <a:gd name="T23" fmla="*/ 64 h 12358"/>
                <a:gd name="T24" fmla="*/ 64 w 8300"/>
                <a:gd name="T25" fmla="*/ 585 h 12358"/>
                <a:gd name="T26" fmla="*/ 64 w 8300"/>
                <a:gd name="T27" fmla="*/ 11773 h 12358"/>
                <a:gd name="T28" fmla="*/ 595 w 8300"/>
                <a:gd name="T29" fmla="*/ 12294 h 12358"/>
                <a:gd name="T30" fmla="*/ 7715 w 8300"/>
                <a:gd name="T31" fmla="*/ 12294 h 12358"/>
                <a:gd name="T32" fmla="*/ 8246 w 8300"/>
                <a:gd name="T33" fmla="*/ 11773 h 12358"/>
                <a:gd name="T34" fmla="*/ 8246 w 8300"/>
                <a:gd name="T35" fmla="*/ 585 h 12358"/>
                <a:gd name="T36" fmla="*/ 7715 w 8300"/>
                <a:gd name="T37" fmla="*/ 64 h 12358"/>
                <a:gd name="T38" fmla="*/ 595 w 8300"/>
                <a:gd name="T39" fmla="*/ 64 h 1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00" h="12358">
                  <a:moveTo>
                    <a:pt x="7715" y="12357"/>
                  </a:moveTo>
                  <a:lnTo>
                    <a:pt x="7715" y="12357"/>
                  </a:lnTo>
                  <a:cubicBezTo>
                    <a:pt x="595" y="12357"/>
                    <a:pt x="595" y="12357"/>
                    <a:pt x="595" y="12357"/>
                  </a:cubicBezTo>
                  <a:cubicBezTo>
                    <a:pt x="266" y="12357"/>
                    <a:pt x="0" y="12092"/>
                    <a:pt x="0" y="11773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0" y="266"/>
                    <a:pt x="266" y="0"/>
                    <a:pt x="595" y="0"/>
                  </a:cubicBezTo>
                  <a:cubicBezTo>
                    <a:pt x="7715" y="0"/>
                    <a:pt x="7715" y="0"/>
                    <a:pt x="7715" y="0"/>
                  </a:cubicBezTo>
                  <a:cubicBezTo>
                    <a:pt x="8044" y="0"/>
                    <a:pt x="8299" y="266"/>
                    <a:pt x="8299" y="585"/>
                  </a:cubicBezTo>
                  <a:cubicBezTo>
                    <a:pt x="8299" y="11773"/>
                    <a:pt x="8299" y="11773"/>
                    <a:pt x="8299" y="11773"/>
                  </a:cubicBezTo>
                  <a:cubicBezTo>
                    <a:pt x="8299" y="12092"/>
                    <a:pt x="8044" y="12357"/>
                    <a:pt x="7715" y="12357"/>
                  </a:cubicBezTo>
                  <a:close/>
                  <a:moveTo>
                    <a:pt x="595" y="64"/>
                  </a:moveTo>
                  <a:lnTo>
                    <a:pt x="595" y="64"/>
                  </a:lnTo>
                  <a:cubicBezTo>
                    <a:pt x="298" y="64"/>
                    <a:pt x="64" y="298"/>
                    <a:pt x="64" y="585"/>
                  </a:cubicBezTo>
                  <a:cubicBezTo>
                    <a:pt x="64" y="11773"/>
                    <a:pt x="64" y="11773"/>
                    <a:pt x="64" y="11773"/>
                  </a:cubicBezTo>
                  <a:cubicBezTo>
                    <a:pt x="64" y="12060"/>
                    <a:pt x="298" y="12294"/>
                    <a:pt x="595" y="12294"/>
                  </a:cubicBezTo>
                  <a:cubicBezTo>
                    <a:pt x="7715" y="12294"/>
                    <a:pt x="7715" y="12294"/>
                    <a:pt x="7715" y="12294"/>
                  </a:cubicBezTo>
                  <a:cubicBezTo>
                    <a:pt x="8001" y="12294"/>
                    <a:pt x="8246" y="12060"/>
                    <a:pt x="8246" y="11773"/>
                  </a:cubicBezTo>
                  <a:cubicBezTo>
                    <a:pt x="8246" y="585"/>
                    <a:pt x="8246" y="585"/>
                    <a:pt x="8246" y="585"/>
                  </a:cubicBezTo>
                  <a:cubicBezTo>
                    <a:pt x="8246" y="298"/>
                    <a:pt x="8001" y="64"/>
                    <a:pt x="7715" y="64"/>
                  </a:cubicBezTo>
                  <a:cubicBezTo>
                    <a:pt x="595" y="64"/>
                    <a:pt x="595" y="64"/>
                    <a:pt x="595" y="64"/>
                  </a:cubicBezTo>
                  <a:close/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ChangeArrowheads="1"/>
            </p:cNvSpPr>
            <p:nvPr/>
          </p:nvSpPr>
          <p:spPr bwMode="auto">
            <a:xfrm>
              <a:off x="2847975" y="5673725"/>
              <a:ext cx="225425" cy="225425"/>
            </a:xfrm>
            <a:custGeom>
              <a:avLst/>
              <a:gdLst>
                <a:gd name="T0" fmla="*/ 627 w 628"/>
                <a:gd name="T1" fmla="*/ 308 h 627"/>
                <a:gd name="T2" fmla="*/ 627 w 628"/>
                <a:gd name="T3" fmla="*/ 308 h 627"/>
                <a:gd name="T4" fmla="*/ 318 w 628"/>
                <a:gd name="T5" fmla="*/ 626 h 627"/>
                <a:gd name="T6" fmla="*/ 0 w 628"/>
                <a:gd name="T7" fmla="*/ 308 h 627"/>
                <a:gd name="T8" fmla="*/ 318 w 628"/>
                <a:gd name="T9" fmla="*/ 0 h 627"/>
                <a:gd name="T10" fmla="*/ 627 w 628"/>
                <a:gd name="T11" fmla="*/ 308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627">
                  <a:moveTo>
                    <a:pt x="627" y="308"/>
                  </a:moveTo>
                  <a:lnTo>
                    <a:pt x="627" y="308"/>
                  </a:lnTo>
                  <a:cubicBezTo>
                    <a:pt x="627" y="488"/>
                    <a:pt x="488" y="626"/>
                    <a:pt x="318" y="626"/>
                  </a:cubicBezTo>
                  <a:cubicBezTo>
                    <a:pt x="138" y="626"/>
                    <a:pt x="0" y="488"/>
                    <a:pt x="0" y="308"/>
                  </a:cubicBezTo>
                  <a:cubicBezTo>
                    <a:pt x="0" y="138"/>
                    <a:pt x="138" y="0"/>
                    <a:pt x="318" y="0"/>
                  </a:cubicBezTo>
                  <a:cubicBezTo>
                    <a:pt x="488" y="0"/>
                    <a:pt x="627" y="138"/>
                    <a:pt x="627" y="308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6"/>
            <p:cNvSpPr>
              <a:spLocks noChangeArrowheads="1"/>
            </p:cNvSpPr>
            <p:nvPr/>
          </p:nvSpPr>
          <p:spPr bwMode="auto">
            <a:xfrm>
              <a:off x="2916238" y="5738813"/>
              <a:ext cx="88900" cy="92075"/>
            </a:xfrm>
            <a:custGeom>
              <a:avLst/>
              <a:gdLst>
                <a:gd name="T0" fmla="*/ 191 w 245"/>
                <a:gd name="T1" fmla="*/ 255 h 256"/>
                <a:gd name="T2" fmla="*/ 191 w 245"/>
                <a:gd name="T3" fmla="*/ 255 h 256"/>
                <a:gd name="T4" fmla="*/ 53 w 245"/>
                <a:gd name="T5" fmla="*/ 255 h 256"/>
                <a:gd name="T6" fmla="*/ 0 w 245"/>
                <a:gd name="T7" fmla="*/ 202 h 256"/>
                <a:gd name="T8" fmla="*/ 0 w 245"/>
                <a:gd name="T9" fmla="*/ 53 h 256"/>
                <a:gd name="T10" fmla="*/ 53 w 245"/>
                <a:gd name="T11" fmla="*/ 0 h 256"/>
                <a:gd name="T12" fmla="*/ 191 w 245"/>
                <a:gd name="T13" fmla="*/ 0 h 256"/>
                <a:gd name="T14" fmla="*/ 244 w 245"/>
                <a:gd name="T15" fmla="*/ 53 h 256"/>
                <a:gd name="T16" fmla="*/ 244 w 245"/>
                <a:gd name="T17" fmla="*/ 202 h 256"/>
                <a:gd name="T18" fmla="*/ 191 w 245"/>
                <a:gd name="T19" fmla="*/ 255 h 256"/>
                <a:gd name="T20" fmla="*/ 53 w 245"/>
                <a:gd name="T21" fmla="*/ 21 h 256"/>
                <a:gd name="T22" fmla="*/ 53 w 245"/>
                <a:gd name="T23" fmla="*/ 21 h 256"/>
                <a:gd name="T24" fmla="*/ 21 w 245"/>
                <a:gd name="T25" fmla="*/ 53 h 256"/>
                <a:gd name="T26" fmla="*/ 21 w 245"/>
                <a:gd name="T27" fmla="*/ 202 h 256"/>
                <a:gd name="T28" fmla="*/ 53 w 245"/>
                <a:gd name="T29" fmla="*/ 234 h 256"/>
                <a:gd name="T30" fmla="*/ 191 w 245"/>
                <a:gd name="T31" fmla="*/ 234 h 256"/>
                <a:gd name="T32" fmla="*/ 223 w 245"/>
                <a:gd name="T33" fmla="*/ 202 h 256"/>
                <a:gd name="T34" fmla="*/ 223 w 245"/>
                <a:gd name="T35" fmla="*/ 53 h 256"/>
                <a:gd name="T36" fmla="*/ 191 w 245"/>
                <a:gd name="T37" fmla="*/ 21 h 256"/>
                <a:gd name="T38" fmla="*/ 53 w 245"/>
                <a:gd name="T39" fmla="*/ 2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5" h="256">
                  <a:moveTo>
                    <a:pt x="191" y="255"/>
                  </a:moveTo>
                  <a:lnTo>
                    <a:pt x="191" y="255"/>
                  </a:lnTo>
                  <a:cubicBezTo>
                    <a:pt x="53" y="255"/>
                    <a:pt x="53" y="255"/>
                    <a:pt x="53" y="255"/>
                  </a:cubicBezTo>
                  <a:cubicBezTo>
                    <a:pt x="21" y="255"/>
                    <a:pt x="0" y="234"/>
                    <a:pt x="0" y="20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2"/>
                    <a:pt x="21" y="0"/>
                    <a:pt x="5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23" y="0"/>
                    <a:pt x="244" y="32"/>
                    <a:pt x="244" y="53"/>
                  </a:cubicBezTo>
                  <a:cubicBezTo>
                    <a:pt x="244" y="202"/>
                    <a:pt x="244" y="202"/>
                    <a:pt x="244" y="202"/>
                  </a:cubicBezTo>
                  <a:cubicBezTo>
                    <a:pt x="244" y="234"/>
                    <a:pt x="223" y="255"/>
                    <a:pt x="191" y="255"/>
                  </a:cubicBezTo>
                  <a:close/>
                  <a:moveTo>
                    <a:pt x="53" y="21"/>
                  </a:moveTo>
                  <a:lnTo>
                    <a:pt x="53" y="21"/>
                  </a:lnTo>
                  <a:cubicBezTo>
                    <a:pt x="32" y="21"/>
                    <a:pt x="21" y="43"/>
                    <a:pt x="21" y="53"/>
                  </a:cubicBezTo>
                  <a:cubicBezTo>
                    <a:pt x="21" y="202"/>
                    <a:pt x="21" y="202"/>
                    <a:pt x="21" y="202"/>
                  </a:cubicBezTo>
                  <a:cubicBezTo>
                    <a:pt x="21" y="223"/>
                    <a:pt x="32" y="234"/>
                    <a:pt x="53" y="234"/>
                  </a:cubicBezTo>
                  <a:cubicBezTo>
                    <a:pt x="191" y="234"/>
                    <a:pt x="191" y="234"/>
                    <a:pt x="191" y="234"/>
                  </a:cubicBezTo>
                  <a:cubicBezTo>
                    <a:pt x="212" y="234"/>
                    <a:pt x="223" y="223"/>
                    <a:pt x="223" y="202"/>
                  </a:cubicBezTo>
                  <a:cubicBezTo>
                    <a:pt x="223" y="53"/>
                    <a:pt x="223" y="53"/>
                    <a:pt x="223" y="53"/>
                  </a:cubicBezTo>
                  <a:cubicBezTo>
                    <a:pt x="223" y="43"/>
                    <a:pt x="212" y="21"/>
                    <a:pt x="191" y="21"/>
                  </a:cubicBezTo>
                  <a:cubicBezTo>
                    <a:pt x="53" y="21"/>
                    <a:pt x="53" y="21"/>
                    <a:pt x="53" y="21"/>
                  </a:cubicBezTo>
                  <a:close/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7"/>
            <p:cNvSpPr>
              <a:spLocks noChangeArrowheads="1"/>
            </p:cNvSpPr>
            <p:nvPr/>
          </p:nvSpPr>
          <p:spPr bwMode="auto">
            <a:xfrm>
              <a:off x="2940050" y="1757363"/>
              <a:ext cx="42863" cy="42862"/>
            </a:xfrm>
            <a:custGeom>
              <a:avLst/>
              <a:gdLst>
                <a:gd name="T0" fmla="*/ 117 w 118"/>
                <a:gd name="T1" fmla="*/ 53 h 118"/>
                <a:gd name="T2" fmla="*/ 117 w 118"/>
                <a:gd name="T3" fmla="*/ 53 h 118"/>
                <a:gd name="T4" fmla="*/ 63 w 118"/>
                <a:gd name="T5" fmla="*/ 117 h 118"/>
                <a:gd name="T6" fmla="*/ 0 w 118"/>
                <a:gd name="T7" fmla="*/ 53 h 118"/>
                <a:gd name="T8" fmla="*/ 63 w 118"/>
                <a:gd name="T9" fmla="*/ 0 h 118"/>
                <a:gd name="T10" fmla="*/ 117 w 118"/>
                <a:gd name="T11" fmla="*/ 5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117" y="53"/>
                  </a:moveTo>
                  <a:lnTo>
                    <a:pt x="117" y="53"/>
                  </a:lnTo>
                  <a:cubicBezTo>
                    <a:pt x="117" y="85"/>
                    <a:pt x="95" y="117"/>
                    <a:pt x="63" y="117"/>
                  </a:cubicBezTo>
                  <a:cubicBezTo>
                    <a:pt x="32" y="117"/>
                    <a:pt x="0" y="85"/>
                    <a:pt x="0" y="53"/>
                  </a:cubicBezTo>
                  <a:cubicBezTo>
                    <a:pt x="0" y="22"/>
                    <a:pt x="32" y="0"/>
                    <a:pt x="63" y="0"/>
                  </a:cubicBezTo>
                  <a:cubicBezTo>
                    <a:pt x="95" y="0"/>
                    <a:pt x="117" y="22"/>
                    <a:pt x="117" y="5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ChangeArrowheads="1"/>
            </p:cNvSpPr>
            <p:nvPr/>
          </p:nvSpPr>
          <p:spPr bwMode="auto">
            <a:xfrm>
              <a:off x="1597025" y="1968500"/>
              <a:ext cx="2732088" cy="3611563"/>
            </a:xfrm>
            <a:custGeom>
              <a:avLst/>
              <a:gdLst>
                <a:gd name="T0" fmla="*/ 7587 w 7588"/>
                <a:gd name="T1" fmla="*/ 10030 h 10031"/>
                <a:gd name="T2" fmla="*/ 0 w 7588"/>
                <a:gd name="T3" fmla="*/ 10030 h 10031"/>
                <a:gd name="T4" fmla="*/ 0 w 7588"/>
                <a:gd name="T5" fmla="*/ 0 h 10031"/>
                <a:gd name="T6" fmla="*/ 7587 w 7588"/>
                <a:gd name="T7" fmla="*/ 0 h 10031"/>
                <a:gd name="T8" fmla="*/ 7587 w 7588"/>
                <a:gd name="T9" fmla="*/ 10030 h 10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8" h="10031">
                  <a:moveTo>
                    <a:pt x="7587" y="10030"/>
                  </a:moveTo>
                  <a:lnTo>
                    <a:pt x="0" y="10030"/>
                  </a:lnTo>
                  <a:lnTo>
                    <a:pt x="0" y="0"/>
                  </a:lnTo>
                  <a:lnTo>
                    <a:pt x="7587" y="0"/>
                  </a:lnTo>
                  <a:lnTo>
                    <a:pt x="7587" y="1003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544310" y="721197"/>
            <a:ext cx="2052205" cy="271318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284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3" grpId="0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2442500" y="273274"/>
            <a:ext cx="4247435" cy="3567294"/>
            <a:chOff x="1554163" y="1203325"/>
            <a:chExt cx="6840537" cy="5745163"/>
          </a:xfrm>
        </p:grpSpPr>
        <p:sp>
          <p:nvSpPr>
            <p:cNvPr id="10" name="Freeform 1"/>
            <p:cNvSpPr>
              <a:spLocks noChangeArrowheads="1"/>
            </p:cNvSpPr>
            <p:nvPr/>
          </p:nvSpPr>
          <p:spPr bwMode="auto">
            <a:xfrm>
              <a:off x="3735388" y="6911975"/>
              <a:ext cx="2513012" cy="36513"/>
            </a:xfrm>
            <a:custGeom>
              <a:avLst/>
              <a:gdLst>
                <a:gd name="T0" fmla="*/ 6776 w 6981"/>
                <a:gd name="T1" fmla="*/ 0 h 103"/>
                <a:gd name="T2" fmla="*/ 6776 w 6981"/>
                <a:gd name="T3" fmla="*/ 0 h 103"/>
                <a:gd name="T4" fmla="*/ 203 w 6981"/>
                <a:gd name="T5" fmla="*/ 0 h 103"/>
                <a:gd name="T6" fmla="*/ 0 w 6981"/>
                <a:gd name="T7" fmla="*/ 46 h 103"/>
                <a:gd name="T8" fmla="*/ 0 w 6981"/>
                <a:gd name="T9" fmla="*/ 55 h 103"/>
                <a:gd name="T10" fmla="*/ 203 w 6981"/>
                <a:gd name="T11" fmla="*/ 102 h 103"/>
                <a:gd name="T12" fmla="*/ 6776 w 6981"/>
                <a:gd name="T13" fmla="*/ 102 h 103"/>
                <a:gd name="T14" fmla="*/ 6980 w 6981"/>
                <a:gd name="T15" fmla="*/ 55 h 103"/>
                <a:gd name="T16" fmla="*/ 6980 w 6981"/>
                <a:gd name="T17" fmla="*/ 46 h 103"/>
                <a:gd name="T18" fmla="*/ 6776 w 69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03">
                  <a:moveTo>
                    <a:pt x="6776" y="0"/>
                  </a:moveTo>
                  <a:lnTo>
                    <a:pt x="6776" y="0"/>
                  </a:lnTo>
                  <a:cubicBezTo>
                    <a:pt x="203" y="0"/>
                    <a:pt x="203" y="0"/>
                    <a:pt x="203" y="0"/>
                  </a:cubicBezTo>
                  <a:cubicBezTo>
                    <a:pt x="92" y="0"/>
                    <a:pt x="0" y="18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3"/>
                    <a:pt x="92" y="102"/>
                    <a:pt x="203" y="102"/>
                  </a:cubicBezTo>
                  <a:cubicBezTo>
                    <a:pt x="6776" y="102"/>
                    <a:pt x="6776" y="102"/>
                    <a:pt x="6776" y="102"/>
                  </a:cubicBezTo>
                  <a:cubicBezTo>
                    <a:pt x="6887" y="102"/>
                    <a:pt x="6980" y="83"/>
                    <a:pt x="6980" y="55"/>
                  </a:cubicBezTo>
                  <a:cubicBezTo>
                    <a:pt x="6980" y="46"/>
                    <a:pt x="6980" y="46"/>
                    <a:pt x="6980" y="46"/>
                  </a:cubicBezTo>
                  <a:cubicBezTo>
                    <a:pt x="6980" y="18"/>
                    <a:pt x="6887" y="0"/>
                    <a:pt x="6776" y="0"/>
                  </a:cubicBezTo>
                </a:path>
              </a:pathLst>
            </a:custGeom>
            <a:solidFill>
              <a:srgbClr val="BCBD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2"/>
            <p:cNvSpPr>
              <a:spLocks noChangeArrowheads="1"/>
            </p:cNvSpPr>
            <p:nvPr/>
          </p:nvSpPr>
          <p:spPr bwMode="auto">
            <a:xfrm>
              <a:off x="1554163" y="1203325"/>
              <a:ext cx="6840537" cy="4140200"/>
            </a:xfrm>
            <a:custGeom>
              <a:avLst/>
              <a:gdLst>
                <a:gd name="T0" fmla="*/ 18999 w 19000"/>
                <a:gd name="T1" fmla="*/ 11499 h 11500"/>
                <a:gd name="T2" fmla="*/ 18999 w 19000"/>
                <a:gd name="T3" fmla="*/ 11499 h 11500"/>
                <a:gd name="T4" fmla="*/ 18999 w 19000"/>
                <a:gd name="T5" fmla="*/ 630 h 11500"/>
                <a:gd name="T6" fmla="*/ 18369 w 19000"/>
                <a:gd name="T7" fmla="*/ 0 h 11500"/>
                <a:gd name="T8" fmla="*/ 630 w 19000"/>
                <a:gd name="T9" fmla="*/ 0 h 11500"/>
                <a:gd name="T10" fmla="*/ 0 w 19000"/>
                <a:gd name="T11" fmla="*/ 630 h 11500"/>
                <a:gd name="T12" fmla="*/ 0 w 19000"/>
                <a:gd name="T13" fmla="*/ 11499 h 11500"/>
                <a:gd name="T14" fmla="*/ 18999 w 19000"/>
                <a:gd name="T15" fmla="*/ 11499 h 1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11500">
                  <a:moveTo>
                    <a:pt x="18999" y="11499"/>
                  </a:moveTo>
                  <a:lnTo>
                    <a:pt x="18999" y="11499"/>
                  </a:lnTo>
                  <a:cubicBezTo>
                    <a:pt x="18999" y="630"/>
                    <a:pt x="18999" y="630"/>
                    <a:pt x="18999" y="630"/>
                  </a:cubicBezTo>
                  <a:cubicBezTo>
                    <a:pt x="18999" y="287"/>
                    <a:pt x="18712" y="0"/>
                    <a:pt x="18369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278" y="0"/>
                    <a:pt x="0" y="287"/>
                    <a:pt x="0" y="630"/>
                  </a:cubicBezTo>
                  <a:cubicBezTo>
                    <a:pt x="0" y="11499"/>
                    <a:pt x="0" y="11499"/>
                    <a:pt x="0" y="11499"/>
                  </a:cubicBezTo>
                  <a:lnTo>
                    <a:pt x="18999" y="1149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3"/>
            <p:cNvSpPr>
              <a:spLocks noChangeArrowheads="1"/>
            </p:cNvSpPr>
            <p:nvPr/>
          </p:nvSpPr>
          <p:spPr bwMode="auto">
            <a:xfrm>
              <a:off x="3735388" y="6099175"/>
              <a:ext cx="2513012" cy="833438"/>
            </a:xfrm>
            <a:custGeom>
              <a:avLst/>
              <a:gdLst>
                <a:gd name="T0" fmla="*/ 6924 w 6981"/>
                <a:gd name="T1" fmla="*/ 2138 h 2315"/>
                <a:gd name="T2" fmla="*/ 6924 w 6981"/>
                <a:gd name="T3" fmla="*/ 2138 h 2315"/>
                <a:gd name="T4" fmla="*/ 6249 w 6981"/>
                <a:gd name="T5" fmla="*/ 2000 h 2315"/>
                <a:gd name="T6" fmla="*/ 6036 w 6981"/>
                <a:gd name="T7" fmla="*/ 1712 h 2315"/>
                <a:gd name="T8" fmla="*/ 5897 w 6981"/>
                <a:gd name="T9" fmla="*/ 0 h 2315"/>
                <a:gd name="T10" fmla="*/ 1074 w 6981"/>
                <a:gd name="T11" fmla="*/ 0 h 2315"/>
                <a:gd name="T12" fmla="*/ 944 w 6981"/>
                <a:gd name="T13" fmla="*/ 1712 h 2315"/>
                <a:gd name="T14" fmla="*/ 731 w 6981"/>
                <a:gd name="T15" fmla="*/ 2000 h 2315"/>
                <a:gd name="T16" fmla="*/ 37 w 6981"/>
                <a:gd name="T17" fmla="*/ 2148 h 2315"/>
                <a:gd name="T18" fmla="*/ 0 w 6981"/>
                <a:gd name="T19" fmla="*/ 2185 h 2315"/>
                <a:gd name="T20" fmla="*/ 0 w 6981"/>
                <a:gd name="T21" fmla="*/ 2314 h 2315"/>
                <a:gd name="T22" fmla="*/ 18 w 6981"/>
                <a:gd name="T23" fmla="*/ 2314 h 2315"/>
                <a:gd name="T24" fmla="*/ 6961 w 6981"/>
                <a:gd name="T25" fmla="*/ 2314 h 2315"/>
                <a:gd name="T26" fmla="*/ 6980 w 6981"/>
                <a:gd name="T27" fmla="*/ 2314 h 2315"/>
                <a:gd name="T28" fmla="*/ 6980 w 6981"/>
                <a:gd name="T29" fmla="*/ 2185 h 2315"/>
                <a:gd name="T30" fmla="*/ 6924 w 6981"/>
                <a:gd name="T31" fmla="*/ 213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81" h="2315">
                  <a:moveTo>
                    <a:pt x="6924" y="2138"/>
                  </a:moveTo>
                  <a:lnTo>
                    <a:pt x="6924" y="2138"/>
                  </a:lnTo>
                  <a:cubicBezTo>
                    <a:pt x="6795" y="2111"/>
                    <a:pt x="6443" y="2037"/>
                    <a:pt x="6249" y="2000"/>
                  </a:cubicBezTo>
                  <a:cubicBezTo>
                    <a:pt x="6008" y="1944"/>
                    <a:pt x="6036" y="1712"/>
                    <a:pt x="6036" y="1712"/>
                  </a:cubicBezTo>
                  <a:cubicBezTo>
                    <a:pt x="5897" y="0"/>
                    <a:pt x="5897" y="0"/>
                    <a:pt x="5897" y="0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944" y="1712"/>
                    <a:pt x="944" y="1712"/>
                    <a:pt x="944" y="1712"/>
                  </a:cubicBezTo>
                  <a:cubicBezTo>
                    <a:pt x="944" y="1712"/>
                    <a:pt x="972" y="1944"/>
                    <a:pt x="731" y="2000"/>
                  </a:cubicBezTo>
                  <a:cubicBezTo>
                    <a:pt x="527" y="2046"/>
                    <a:pt x="148" y="2120"/>
                    <a:pt x="37" y="2148"/>
                  </a:cubicBezTo>
                  <a:cubicBezTo>
                    <a:pt x="0" y="2157"/>
                    <a:pt x="0" y="2185"/>
                    <a:pt x="0" y="2185"/>
                  </a:cubicBezTo>
                  <a:cubicBezTo>
                    <a:pt x="0" y="2314"/>
                    <a:pt x="0" y="2314"/>
                    <a:pt x="0" y="2314"/>
                  </a:cubicBezTo>
                  <a:cubicBezTo>
                    <a:pt x="18" y="2314"/>
                    <a:pt x="18" y="2314"/>
                    <a:pt x="18" y="2314"/>
                  </a:cubicBezTo>
                  <a:cubicBezTo>
                    <a:pt x="6961" y="2314"/>
                    <a:pt x="6961" y="2314"/>
                    <a:pt x="6961" y="2314"/>
                  </a:cubicBezTo>
                  <a:cubicBezTo>
                    <a:pt x="6980" y="2314"/>
                    <a:pt x="6980" y="2314"/>
                    <a:pt x="6980" y="2314"/>
                  </a:cubicBezTo>
                  <a:cubicBezTo>
                    <a:pt x="6980" y="2185"/>
                    <a:pt x="6980" y="2185"/>
                    <a:pt x="6980" y="2185"/>
                  </a:cubicBezTo>
                  <a:cubicBezTo>
                    <a:pt x="6980" y="2185"/>
                    <a:pt x="6980" y="2157"/>
                    <a:pt x="6924" y="2138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4"/>
            <p:cNvSpPr>
              <a:spLocks noChangeArrowheads="1"/>
            </p:cNvSpPr>
            <p:nvPr/>
          </p:nvSpPr>
          <p:spPr bwMode="auto">
            <a:xfrm>
              <a:off x="1554163" y="5343525"/>
              <a:ext cx="6840537" cy="757238"/>
            </a:xfrm>
            <a:custGeom>
              <a:avLst/>
              <a:gdLst>
                <a:gd name="T0" fmla="*/ 0 w 19000"/>
                <a:gd name="T1" fmla="*/ 0 h 2103"/>
                <a:gd name="T2" fmla="*/ 0 w 19000"/>
                <a:gd name="T3" fmla="*/ 0 h 2103"/>
                <a:gd name="T4" fmla="*/ 0 w 19000"/>
                <a:gd name="T5" fmla="*/ 1472 h 2103"/>
                <a:gd name="T6" fmla="*/ 630 w 19000"/>
                <a:gd name="T7" fmla="*/ 2102 h 2103"/>
                <a:gd name="T8" fmla="*/ 18369 w 19000"/>
                <a:gd name="T9" fmla="*/ 2102 h 2103"/>
                <a:gd name="T10" fmla="*/ 18999 w 19000"/>
                <a:gd name="T11" fmla="*/ 1472 h 2103"/>
                <a:gd name="T12" fmla="*/ 18999 w 19000"/>
                <a:gd name="T13" fmla="*/ 0 h 2103"/>
                <a:gd name="T14" fmla="*/ 0 w 19000"/>
                <a:gd name="T15" fmla="*/ 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2103">
                  <a:moveTo>
                    <a:pt x="0" y="0"/>
                  </a:moveTo>
                  <a:lnTo>
                    <a:pt x="0" y="0"/>
                  </a:lnTo>
                  <a:cubicBezTo>
                    <a:pt x="0" y="1472"/>
                    <a:pt x="0" y="1472"/>
                    <a:pt x="0" y="1472"/>
                  </a:cubicBezTo>
                  <a:cubicBezTo>
                    <a:pt x="0" y="1824"/>
                    <a:pt x="278" y="2102"/>
                    <a:pt x="630" y="2102"/>
                  </a:cubicBezTo>
                  <a:cubicBezTo>
                    <a:pt x="18369" y="2102"/>
                    <a:pt x="18369" y="2102"/>
                    <a:pt x="18369" y="2102"/>
                  </a:cubicBezTo>
                  <a:cubicBezTo>
                    <a:pt x="18712" y="2102"/>
                    <a:pt x="18999" y="1824"/>
                    <a:pt x="18999" y="1472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ChangeArrowheads="1"/>
            </p:cNvSpPr>
            <p:nvPr/>
          </p:nvSpPr>
          <p:spPr bwMode="auto">
            <a:xfrm>
              <a:off x="3735388" y="6872288"/>
              <a:ext cx="2513012" cy="60325"/>
            </a:xfrm>
            <a:custGeom>
              <a:avLst/>
              <a:gdLst>
                <a:gd name="T0" fmla="*/ 6943 w 6981"/>
                <a:gd name="T1" fmla="*/ 0 h 167"/>
                <a:gd name="T2" fmla="*/ 6943 w 6981"/>
                <a:gd name="T3" fmla="*/ 0 h 167"/>
                <a:gd name="T4" fmla="*/ 27 w 6981"/>
                <a:gd name="T5" fmla="*/ 0 h 167"/>
                <a:gd name="T6" fmla="*/ 0 w 6981"/>
                <a:gd name="T7" fmla="*/ 37 h 167"/>
                <a:gd name="T8" fmla="*/ 0 w 6981"/>
                <a:gd name="T9" fmla="*/ 166 h 167"/>
                <a:gd name="T10" fmla="*/ 18 w 6981"/>
                <a:gd name="T11" fmla="*/ 166 h 167"/>
                <a:gd name="T12" fmla="*/ 6961 w 6981"/>
                <a:gd name="T13" fmla="*/ 166 h 167"/>
                <a:gd name="T14" fmla="*/ 6980 w 6981"/>
                <a:gd name="T15" fmla="*/ 166 h 167"/>
                <a:gd name="T16" fmla="*/ 6980 w 6981"/>
                <a:gd name="T17" fmla="*/ 37 h 167"/>
                <a:gd name="T18" fmla="*/ 6943 w 698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67">
                  <a:moveTo>
                    <a:pt x="6943" y="0"/>
                  </a:moveTo>
                  <a:lnTo>
                    <a:pt x="694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9"/>
                    <a:pt x="0" y="37"/>
                    <a:pt x="0" y="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6961" y="166"/>
                    <a:pt x="6961" y="166"/>
                    <a:pt x="6961" y="166"/>
                  </a:cubicBezTo>
                  <a:cubicBezTo>
                    <a:pt x="6980" y="166"/>
                    <a:pt x="6980" y="166"/>
                    <a:pt x="6980" y="166"/>
                  </a:cubicBezTo>
                  <a:cubicBezTo>
                    <a:pt x="6980" y="37"/>
                    <a:pt x="6980" y="37"/>
                    <a:pt x="6980" y="37"/>
                  </a:cubicBezTo>
                  <a:cubicBezTo>
                    <a:pt x="6980" y="37"/>
                    <a:pt x="6980" y="18"/>
                    <a:pt x="6943" y="0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6"/>
            <p:cNvSpPr>
              <a:spLocks noChangeArrowheads="1"/>
            </p:cNvSpPr>
            <p:nvPr/>
          </p:nvSpPr>
          <p:spPr bwMode="auto">
            <a:xfrm>
              <a:off x="1874838" y="1503363"/>
              <a:ext cx="6196012" cy="3509962"/>
            </a:xfrm>
            <a:custGeom>
              <a:avLst/>
              <a:gdLst>
                <a:gd name="T0" fmla="*/ 17212 w 17213"/>
                <a:gd name="T1" fmla="*/ 9749 h 9750"/>
                <a:gd name="T2" fmla="*/ 0 w 17213"/>
                <a:gd name="T3" fmla="*/ 9749 h 9750"/>
                <a:gd name="T4" fmla="*/ 0 w 17213"/>
                <a:gd name="T5" fmla="*/ 0 h 9750"/>
                <a:gd name="T6" fmla="*/ 17212 w 17213"/>
                <a:gd name="T7" fmla="*/ 0 h 9750"/>
                <a:gd name="T8" fmla="*/ 17212 w 17213"/>
                <a:gd name="T9" fmla="*/ 9749 h 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3" h="9750">
                  <a:moveTo>
                    <a:pt x="17212" y="9749"/>
                  </a:moveTo>
                  <a:lnTo>
                    <a:pt x="0" y="9749"/>
                  </a:lnTo>
                  <a:lnTo>
                    <a:pt x="0" y="0"/>
                  </a:lnTo>
                  <a:lnTo>
                    <a:pt x="17212" y="0"/>
                  </a:lnTo>
                  <a:lnTo>
                    <a:pt x="17212" y="9749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641603" y="459106"/>
            <a:ext cx="3846513" cy="217963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085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7" grpId="0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993881" y="609580"/>
            <a:ext cx="5139396" cy="2947192"/>
            <a:chOff x="1573213" y="2011363"/>
            <a:chExt cx="6840537" cy="3922712"/>
          </a:xfrm>
        </p:grpSpPr>
        <p:sp>
          <p:nvSpPr>
            <p:cNvPr id="11" name="Freeform 1"/>
            <p:cNvSpPr>
              <a:spLocks noChangeArrowheads="1"/>
            </p:cNvSpPr>
            <p:nvPr/>
          </p:nvSpPr>
          <p:spPr bwMode="auto">
            <a:xfrm>
              <a:off x="2241550" y="2011363"/>
              <a:ext cx="5532438" cy="3798887"/>
            </a:xfrm>
            <a:custGeom>
              <a:avLst/>
              <a:gdLst>
                <a:gd name="T0" fmla="*/ 15366 w 15367"/>
                <a:gd name="T1" fmla="*/ 10129 h 10553"/>
                <a:gd name="T2" fmla="*/ 15366 w 15367"/>
                <a:gd name="T3" fmla="*/ 10129 h 10553"/>
                <a:gd name="T4" fmla="*/ 14950 w 15367"/>
                <a:gd name="T5" fmla="*/ 10552 h 10553"/>
                <a:gd name="T6" fmla="*/ 423 w 15367"/>
                <a:gd name="T7" fmla="*/ 10552 h 10553"/>
                <a:gd name="T8" fmla="*/ 0 w 15367"/>
                <a:gd name="T9" fmla="*/ 10129 h 10553"/>
                <a:gd name="T10" fmla="*/ 0 w 15367"/>
                <a:gd name="T11" fmla="*/ 416 h 10553"/>
                <a:gd name="T12" fmla="*/ 423 w 15367"/>
                <a:gd name="T13" fmla="*/ 0 h 10553"/>
                <a:gd name="T14" fmla="*/ 14950 w 15367"/>
                <a:gd name="T15" fmla="*/ 0 h 10553"/>
                <a:gd name="T16" fmla="*/ 15366 w 15367"/>
                <a:gd name="T17" fmla="*/ 416 h 10553"/>
                <a:gd name="T18" fmla="*/ 15366 w 15367"/>
                <a:gd name="T19" fmla="*/ 10129 h 10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67" h="10553">
                  <a:moveTo>
                    <a:pt x="15366" y="10129"/>
                  </a:moveTo>
                  <a:lnTo>
                    <a:pt x="15366" y="10129"/>
                  </a:lnTo>
                  <a:cubicBezTo>
                    <a:pt x="15366" y="10365"/>
                    <a:pt x="15178" y="10552"/>
                    <a:pt x="14950" y="10552"/>
                  </a:cubicBezTo>
                  <a:cubicBezTo>
                    <a:pt x="423" y="10552"/>
                    <a:pt x="423" y="10552"/>
                    <a:pt x="423" y="10552"/>
                  </a:cubicBezTo>
                  <a:cubicBezTo>
                    <a:pt x="187" y="10552"/>
                    <a:pt x="0" y="10365"/>
                    <a:pt x="0" y="10129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187"/>
                    <a:pt x="187" y="0"/>
                    <a:pt x="423" y="0"/>
                  </a:cubicBezTo>
                  <a:cubicBezTo>
                    <a:pt x="14950" y="0"/>
                    <a:pt x="14950" y="0"/>
                    <a:pt x="14950" y="0"/>
                  </a:cubicBezTo>
                  <a:cubicBezTo>
                    <a:pt x="15178" y="0"/>
                    <a:pt x="15366" y="187"/>
                    <a:pt x="15366" y="416"/>
                  </a:cubicBezTo>
                  <a:lnTo>
                    <a:pt x="15366" y="1012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2"/>
            <p:cNvSpPr>
              <a:spLocks noChangeArrowheads="1"/>
            </p:cNvSpPr>
            <p:nvPr/>
          </p:nvSpPr>
          <p:spPr bwMode="auto">
            <a:xfrm>
              <a:off x="1573213" y="5726113"/>
              <a:ext cx="6840537" cy="207962"/>
            </a:xfrm>
            <a:custGeom>
              <a:avLst/>
              <a:gdLst>
                <a:gd name="T0" fmla="*/ 18999 w 19000"/>
                <a:gd name="T1" fmla="*/ 347 h 577"/>
                <a:gd name="T2" fmla="*/ 18999 w 19000"/>
                <a:gd name="T3" fmla="*/ 347 h 577"/>
                <a:gd name="T4" fmla="*/ 18284 w 19000"/>
                <a:gd name="T5" fmla="*/ 576 h 577"/>
                <a:gd name="T6" fmla="*/ 742 w 19000"/>
                <a:gd name="T7" fmla="*/ 576 h 577"/>
                <a:gd name="T8" fmla="*/ 0 w 19000"/>
                <a:gd name="T9" fmla="*/ 347 h 577"/>
                <a:gd name="T10" fmla="*/ 0 w 19000"/>
                <a:gd name="T11" fmla="*/ 0 h 577"/>
                <a:gd name="T12" fmla="*/ 18999 w 19000"/>
                <a:gd name="T13" fmla="*/ 0 h 577"/>
                <a:gd name="T14" fmla="*/ 18999 w 19000"/>
                <a:gd name="T15" fmla="*/ 34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577">
                  <a:moveTo>
                    <a:pt x="18999" y="347"/>
                  </a:moveTo>
                  <a:lnTo>
                    <a:pt x="18999" y="347"/>
                  </a:lnTo>
                  <a:cubicBezTo>
                    <a:pt x="18999" y="347"/>
                    <a:pt x="18693" y="576"/>
                    <a:pt x="18284" y="576"/>
                  </a:cubicBezTo>
                  <a:cubicBezTo>
                    <a:pt x="17875" y="576"/>
                    <a:pt x="1095" y="576"/>
                    <a:pt x="742" y="576"/>
                  </a:cubicBezTo>
                  <a:cubicBezTo>
                    <a:pt x="395" y="576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18999" y="347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3"/>
            <p:cNvSpPr>
              <a:spLocks noChangeArrowheads="1"/>
            </p:cNvSpPr>
            <p:nvPr/>
          </p:nvSpPr>
          <p:spPr bwMode="auto">
            <a:xfrm>
              <a:off x="1573213" y="5849938"/>
              <a:ext cx="6840537" cy="82550"/>
            </a:xfrm>
            <a:custGeom>
              <a:avLst/>
              <a:gdLst>
                <a:gd name="T0" fmla="*/ 0 w 19000"/>
                <a:gd name="T1" fmla="*/ 0 h 230"/>
                <a:gd name="T2" fmla="*/ 0 w 19000"/>
                <a:gd name="T3" fmla="*/ 0 h 230"/>
                <a:gd name="T4" fmla="*/ 742 w 19000"/>
                <a:gd name="T5" fmla="*/ 229 h 230"/>
                <a:gd name="T6" fmla="*/ 18284 w 19000"/>
                <a:gd name="T7" fmla="*/ 229 h 230"/>
                <a:gd name="T8" fmla="*/ 18999 w 19000"/>
                <a:gd name="T9" fmla="*/ 0 h 230"/>
                <a:gd name="T10" fmla="*/ 0 w 19000"/>
                <a:gd name="T1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00" h="23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95" y="229"/>
                    <a:pt x="742" y="229"/>
                  </a:cubicBezTo>
                  <a:cubicBezTo>
                    <a:pt x="1095" y="229"/>
                    <a:pt x="17875" y="229"/>
                    <a:pt x="18284" y="229"/>
                  </a:cubicBezTo>
                  <a:cubicBezTo>
                    <a:pt x="18693" y="229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"/>
            <p:cNvSpPr>
              <a:spLocks noChangeArrowheads="1"/>
            </p:cNvSpPr>
            <p:nvPr/>
          </p:nvSpPr>
          <p:spPr bwMode="auto">
            <a:xfrm>
              <a:off x="4508500" y="5726113"/>
              <a:ext cx="973138" cy="77787"/>
            </a:xfrm>
            <a:custGeom>
              <a:avLst/>
              <a:gdLst>
                <a:gd name="T0" fmla="*/ 0 w 2704"/>
                <a:gd name="T1" fmla="*/ 0 h 216"/>
                <a:gd name="T2" fmla="*/ 0 w 2704"/>
                <a:gd name="T3" fmla="*/ 0 h 216"/>
                <a:gd name="T4" fmla="*/ 298 w 2704"/>
                <a:gd name="T5" fmla="*/ 215 h 216"/>
                <a:gd name="T6" fmla="*/ 2405 w 2704"/>
                <a:gd name="T7" fmla="*/ 215 h 216"/>
                <a:gd name="T8" fmla="*/ 2703 w 2704"/>
                <a:gd name="T9" fmla="*/ 0 h 216"/>
                <a:gd name="T10" fmla="*/ 0 w 2704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4" h="216">
                  <a:moveTo>
                    <a:pt x="0" y="0"/>
                  </a:moveTo>
                  <a:lnTo>
                    <a:pt x="0" y="0"/>
                  </a:lnTo>
                  <a:cubicBezTo>
                    <a:pt x="41" y="125"/>
                    <a:pt x="159" y="215"/>
                    <a:pt x="298" y="215"/>
                  </a:cubicBezTo>
                  <a:cubicBezTo>
                    <a:pt x="2405" y="215"/>
                    <a:pt x="2405" y="215"/>
                    <a:pt x="2405" y="215"/>
                  </a:cubicBezTo>
                  <a:cubicBezTo>
                    <a:pt x="2543" y="215"/>
                    <a:pt x="2661" y="125"/>
                    <a:pt x="2703" y="0"/>
                  </a:cubicBezTo>
                  <a:lnTo>
                    <a:pt x="0" y="0"/>
                  </a:ln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ChangeArrowheads="1"/>
            </p:cNvSpPr>
            <p:nvPr/>
          </p:nvSpPr>
          <p:spPr bwMode="auto">
            <a:xfrm>
              <a:off x="7675563" y="5775325"/>
              <a:ext cx="307975" cy="30163"/>
            </a:xfrm>
            <a:custGeom>
              <a:avLst/>
              <a:gdLst>
                <a:gd name="T0" fmla="*/ 853 w 854"/>
                <a:gd name="T1" fmla="*/ 42 h 84"/>
                <a:gd name="T2" fmla="*/ 853 w 854"/>
                <a:gd name="T3" fmla="*/ 42 h 84"/>
                <a:gd name="T4" fmla="*/ 811 w 854"/>
                <a:gd name="T5" fmla="*/ 83 h 84"/>
                <a:gd name="T6" fmla="*/ 42 w 854"/>
                <a:gd name="T7" fmla="*/ 83 h 84"/>
                <a:gd name="T8" fmla="*/ 0 w 854"/>
                <a:gd name="T9" fmla="*/ 42 h 84"/>
                <a:gd name="T10" fmla="*/ 0 w 854"/>
                <a:gd name="T11" fmla="*/ 42 h 84"/>
                <a:gd name="T12" fmla="*/ 42 w 854"/>
                <a:gd name="T13" fmla="*/ 0 h 84"/>
                <a:gd name="T14" fmla="*/ 811 w 854"/>
                <a:gd name="T15" fmla="*/ 0 h 84"/>
                <a:gd name="T16" fmla="*/ 853 w 854"/>
                <a:gd name="T17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4" h="84">
                  <a:moveTo>
                    <a:pt x="853" y="42"/>
                  </a:moveTo>
                  <a:lnTo>
                    <a:pt x="853" y="42"/>
                  </a:lnTo>
                  <a:cubicBezTo>
                    <a:pt x="853" y="69"/>
                    <a:pt x="832" y="83"/>
                    <a:pt x="811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21" y="83"/>
                    <a:pt x="0" y="69"/>
                    <a:pt x="0" y="42"/>
                  </a:cubicBezTo>
                  <a:lnTo>
                    <a:pt x="0" y="42"/>
                  </a:lnTo>
                  <a:cubicBezTo>
                    <a:pt x="0" y="21"/>
                    <a:pt x="21" y="0"/>
                    <a:pt x="42" y="0"/>
                  </a:cubicBezTo>
                  <a:cubicBezTo>
                    <a:pt x="811" y="0"/>
                    <a:pt x="811" y="0"/>
                    <a:pt x="811" y="0"/>
                  </a:cubicBezTo>
                  <a:cubicBezTo>
                    <a:pt x="832" y="0"/>
                    <a:pt x="853" y="21"/>
                    <a:pt x="853" y="42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6"/>
            <p:cNvSpPr>
              <a:spLocks noChangeArrowheads="1"/>
            </p:cNvSpPr>
            <p:nvPr/>
          </p:nvSpPr>
          <p:spPr bwMode="auto">
            <a:xfrm>
              <a:off x="5014913" y="2092325"/>
              <a:ext cx="30162" cy="30163"/>
            </a:xfrm>
            <a:custGeom>
              <a:avLst/>
              <a:gdLst>
                <a:gd name="T0" fmla="*/ 83 w 84"/>
                <a:gd name="T1" fmla="*/ 41 h 84"/>
                <a:gd name="T2" fmla="*/ 83 w 84"/>
                <a:gd name="T3" fmla="*/ 41 h 84"/>
                <a:gd name="T4" fmla="*/ 42 w 84"/>
                <a:gd name="T5" fmla="*/ 83 h 84"/>
                <a:gd name="T6" fmla="*/ 0 w 84"/>
                <a:gd name="T7" fmla="*/ 41 h 84"/>
                <a:gd name="T8" fmla="*/ 42 w 84"/>
                <a:gd name="T9" fmla="*/ 0 h 84"/>
                <a:gd name="T10" fmla="*/ 83 w 84"/>
                <a:gd name="T11" fmla="*/ 4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83" y="41"/>
                  </a:moveTo>
                  <a:lnTo>
                    <a:pt x="83" y="41"/>
                  </a:lnTo>
                  <a:cubicBezTo>
                    <a:pt x="83" y="69"/>
                    <a:pt x="70" y="83"/>
                    <a:pt x="42" y="83"/>
                  </a:cubicBezTo>
                  <a:cubicBezTo>
                    <a:pt x="21" y="83"/>
                    <a:pt x="0" y="69"/>
                    <a:pt x="0" y="41"/>
                  </a:cubicBezTo>
                  <a:cubicBezTo>
                    <a:pt x="0" y="21"/>
                    <a:pt x="21" y="0"/>
                    <a:pt x="42" y="0"/>
                  </a:cubicBezTo>
                  <a:cubicBezTo>
                    <a:pt x="70" y="0"/>
                    <a:pt x="83" y="21"/>
                    <a:pt x="83" y="41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7"/>
            <p:cNvSpPr>
              <a:spLocks noChangeArrowheads="1"/>
            </p:cNvSpPr>
            <p:nvPr/>
          </p:nvSpPr>
          <p:spPr bwMode="auto">
            <a:xfrm>
              <a:off x="2386013" y="2184400"/>
              <a:ext cx="5245100" cy="3314700"/>
            </a:xfrm>
            <a:custGeom>
              <a:avLst/>
              <a:gdLst>
                <a:gd name="T0" fmla="*/ 14568 w 14569"/>
                <a:gd name="T1" fmla="*/ 9207 h 9208"/>
                <a:gd name="T2" fmla="*/ 0 w 14569"/>
                <a:gd name="T3" fmla="*/ 9207 h 9208"/>
                <a:gd name="T4" fmla="*/ 0 w 14569"/>
                <a:gd name="T5" fmla="*/ 0 h 9208"/>
                <a:gd name="T6" fmla="*/ 14568 w 14569"/>
                <a:gd name="T7" fmla="*/ 0 h 9208"/>
                <a:gd name="T8" fmla="*/ 14568 w 14569"/>
                <a:gd name="T9" fmla="*/ 9207 h 9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69" h="9208">
                  <a:moveTo>
                    <a:pt x="14568" y="9207"/>
                  </a:moveTo>
                  <a:lnTo>
                    <a:pt x="0" y="9207"/>
                  </a:lnTo>
                  <a:lnTo>
                    <a:pt x="0" y="0"/>
                  </a:lnTo>
                  <a:lnTo>
                    <a:pt x="14568" y="0"/>
                  </a:lnTo>
                  <a:lnTo>
                    <a:pt x="14568" y="920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605300" y="729384"/>
            <a:ext cx="3941330" cy="249093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658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8" grpId="0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1" name="Rectangle 60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893066" y="918650"/>
            <a:ext cx="1338431" cy="2814205"/>
            <a:chOff x="5348288" y="496888"/>
            <a:chExt cx="3155950" cy="6635750"/>
          </a:xfrm>
        </p:grpSpPr>
        <p:grpSp>
          <p:nvGrpSpPr>
            <p:cNvPr id="11" name="Group 1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1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005197" y="132238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283734" y="918650"/>
            <a:ext cx="1338431" cy="2814205"/>
            <a:chOff x="5348288" y="496888"/>
            <a:chExt cx="3155950" cy="6635750"/>
          </a:xfrm>
        </p:grpSpPr>
        <p:grpSp>
          <p:nvGrpSpPr>
            <p:cNvPr id="21" name="Group 2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2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395865" y="132238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674402" y="918871"/>
            <a:ext cx="1338431" cy="2814205"/>
            <a:chOff x="5348288" y="496888"/>
            <a:chExt cx="3155950" cy="6635750"/>
          </a:xfrm>
        </p:grpSpPr>
        <p:grpSp>
          <p:nvGrpSpPr>
            <p:cNvPr id="31" name="Group 3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3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786533" y="1322603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2506059" y="918650"/>
            <a:ext cx="1338431" cy="2814205"/>
            <a:chOff x="5348288" y="496888"/>
            <a:chExt cx="3155950" cy="6635750"/>
          </a:xfrm>
        </p:grpSpPr>
        <p:grpSp>
          <p:nvGrpSpPr>
            <p:cNvPr id="41" name="Group 4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4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2618190" y="132238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101200" y="918650"/>
            <a:ext cx="1338431" cy="2814205"/>
            <a:chOff x="5348288" y="496888"/>
            <a:chExt cx="3155950" cy="6635750"/>
          </a:xfrm>
        </p:grpSpPr>
        <p:grpSp>
          <p:nvGrpSpPr>
            <p:cNvPr id="51" name="Group 5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5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1213331" y="132238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092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900"/>
                            </p:stCondLst>
                            <p:childTnLst>
                              <p:par>
                                <p:cTn id="4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00"/>
                            </p:stCondLst>
                            <p:childTnLst>
                              <p:par>
                                <p:cTn id="5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9" grpId="0"/>
      <p:bldP spid="29" grpId="0"/>
      <p:bldP spid="39" grpId="0"/>
      <p:bldP spid="49" grpId="0"/>
      <p:bldP spid="59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335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 rot="5400000">
            <a:off x="3143293" y="1099685"/>
            <a:ext cx="1619501" cy="3405188"/>
            <a:chOff x="1665288" y="496888"/>
            <a:chExt cx="3155950" cy="6635750"/>
          </a:xfrm>
        </p:grpSpPr>
        <p:grpSp>
          <p:nvGrpSpPr>
            <p:cNvPr id="20" name="Group 19"/>
            <p:cNvGrpSpPr/>
            <p:nvPr/>
          </p:nvGrpSpPr>
          <p:grpSpPr>
            <a:xfrm>
              <a:off x="1711325" y="560388"/>
              <a:ext cx="3078163" cy="6540500"/>
              <a:chOff x="1711325" y="560388"/>
              <a:chExt cx="3078163" cy="6540500"/>
            </a:xfrm>
          </p:grpSpPr>
          <p:sp>
            <p:nvSpPr>
              <p:cNvPr id="22" name="Freeform 8"/>
              <p:cNvSpPr>
                <a:spLocks noChangeArrowheads="1"/>
              </p:cNvSpPr>
              <p:nvPr/>
            </p:nvSpPr>
            <p:spPr bwMode="auto">
              <a:xfrm>
                <a:off x="1711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9"/>
              <p:cNvSpPr>
                <a:spLocks noChangeArrowheads="1"/>
              </p:cNvSpPr>
              <p:nvPr/>
            </p:nvSpPr>
            <p:spPr bwMode="auto">
              <a:xfrm>
                <a:off x="2963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6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6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E2E2E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10"/>
              <p:cNvSpPr>
                <a:spLocks noChangeArrowheads="1"/>
              </p:cNvSpPr>
              <p:nvPr/>
            </p:nvSpPr>
            <p:spPr bwMode="auto">
              <a:xfrm>
                <a:off x="3144838" y="6534150"/>
                <a:ext cx="220662" cy="228600"/>
              </a:xfrm>
              <a:custGeom>
                <a:avLst/>
                <a:gdLst>
                  <a:gd name="T0" fmla="*/ 481 w 614"/>
                  <a:gd name="T1" fmla="*/ 634 h 635"/>
                  <a:gd name="T2" fmla="*/ 481 w 614"/>
                  <a:gd name="T3" fmla="*/ 634 h 635"/>
                  <a:gd name="T4" fmla="*/ 131 w 614"/>
                  <a:gd name="T5" fmla="*/ 634 h 635"/>
                  <a:gd name="T6" fmla="*/ 0 w 614"/>
                  <a:gd name="T7" fmla="*/ 503 h 635"/>
                  <a:gd name="T8" fmla="*/ 0 w 614"/>
                  <a:gd name="T9" fmla="*/ 131 h 635"/>
                  <a:gd name="T10" fmla="*/ 131 w 614"/>
                  <a:gd name="T11" fmla="*/ 0 h 635"/>
                  <a:gd name="T12" fmla="*/ 481 w 614"/>
                  <a:gd name="T13" fmla="*/ 0 h 635"/>
                  <a:gd name="T14" fmla="*/ 613 w 614"/>
                  <a:gd name="T15" fmla="*/ 131 h 635"/>
                  <a:gd name="T16" fmla="*/ 613 w 614"/>
                  <a:gd name="T17" fmla="*/ 503 h 635"/>
                  <a:gd name="T18" fmla="*/ 481 w 614"/>
                  <a:gd name="T19" fmla="*/ 634 h 635"/>
                  <a:gd name="T20" fmla="*/ 131 w 614"/>
                  <a:gd name="T21" fmla="*/ 44 h 635"/>
                  <a:gd name="T22" fmla="*/ 131 w 614"/>
                  <a:gd name="T23" fmla="*/ 44 h 635"/>
                  <a:gd name="T24" fmla="*/ 44 w 614"/>
                  <a:gd name="T25" fmla="*/ 131 h 635"/>
                  <a:gd name="T26" fmla="*/ 44 w 614"/>
                  <a:gd name="T27" fmla="*/ 503 h 635"/>
                  <a:gd name="T28" fmla="*/ 131 w 614"/>
                  <a:gd name="T29" fmla="*/ 568 h 635"/>
                  <a:gd name="T30" fmla="*/ 481 w 614"/>
                  <a:gd name="T31" fmla="*/ 568 h 635"/>
                  <a:gd name="T32" fmla="*/ 547 w 614"/>
                  <a:gd name="T33" fmla="*/ 503 h 635"/>
                  <a:gd name="T34" fmla="*/ 547 w 614"/>
                  <a:gd name="T35" fmla="*/ 131 h 635"/>
                  <a:gd name="T36" fmla="*/ 481 w 614"/>
                  <a:gd name="T37" fmla="*/ 44 h 635"/>
                  <a:gd name="T38" fmla="*/ 131 w 614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4" h="635">
                    <a:moveTo>
                      <a:pt x="481" y="634"/>
                    </a:moveTo>
                    <a:lnTo>
                      <a:pt x="481" y="634"/>
                    </a:lnTo>
                    <a:cubicBezTo>
                      <a:pt x="131" y="634"/>
                      <a:pt x="131" y="634"/>
                      <a:pt x="131" y="634"/>
                    </a:cubicBezTo>
                    <a:cubicBezTo>
                      <a:pt x="44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4" y="0"/>
                      <a:pt x="131" y="0"/>
                    </a:cubicBezTo>
                    <a:cubicBezTo>
                      <a:pt x="481" y="0"/>
                      <a:pt x="481" y="0"/>
                      <a:pt x="481" y="0"/>
                    </a:cubicBezTo>
                    <a:cubicBezTo>
                      <a:pt x="547" y="0"/>
                      <a:pt x="613" y="44"/>
                      <a:pt x="613" y="131"/>
                    </a:cubicBezTo>
                    <a:cubicBezTo>
                      <a:pt x="613" y="503"/>
                      <a:pt x="613" y="503"/>
                      <a:pt x="613" y="503"/>
                    </a:cubicBezTo>
                    <a:cubicBezTo>
                      <a:pt x="613" y="568"/>
                      <a:pt x="547" y="634"/>
                      <a:pt x="481" y="634"/>
                    </a:cubicBezTo>
                    <a:close/>
                    <a:moveTo>
                      <a:pt x="131" y="44"/>
                    </a:moveTo>
                    <a:lnTo>
                      <a:pt x="131" y="44"/>
                    </a:lnTo>
                    <a:cubicBezTo>
                      <a:pt x="88" y="44"/>
                      <a:pt x="44" y="88"/>
                      <a:pt x="44" y="131"/>
                    </a:cubicBezTo>
                    <a:cubicBezTo>
                      <a:pt x="44" y="503"/>
                      <a:pt x="44" y="503"/>
                      <a:pt x="44" y="503"/>
                    </a:cubicBezTo>
                    <a:cubicBezTo>
                      <a:pt x="44" y="547"/>
                      <a:pt x="88" y="568"/>
                      <a:pt x="131" y="568"/>
                    </a:cubicBezTo>
                    <a:cubicBezTo>
                      <a:pt x="481" y="568"/>
                      <a:pt x="481" y="568"/>
                      <a:pt x="481" y="568"/>
                    </a:cubicBezTo>
                    <a:cubicBezTo>
                      <a:pt x="525" y="568"/>
                      <a:pt x="547" y="547"/>
                      <a:pt x="547" y="503"/>
                    </a:cubicBezTo>
                    <a:cubicBezTo>
                      <a:pt x="547" y="131"/>
                      <a:pt x="547" y="131"/>
                      <a:pt x="547" y="131"/>
                    </a:cubicBezTo>
                    <a:cubicBezTo>
                      <a:pt x="547" y="88"/>
                      <a:pt x="525" y="44"/>
                      <a:pt x="481" y="44"/>
                    </a:cubicBezTo>
                    <a:cubicBezTo>
                      <a:pt x="131" y="44"/>
                      <a:pt x="131" y="44"/>
                      <a:pt x="131" y="44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12"/>
              <p:cNvSpPr>
                <a:spLocks noChangeArrowheads="1"/>
              </p:cNvSpPr>
              <p:nvPr/>
            </p:nvSpPr>
            <p:spPr bwMode="auto">
              <a:xfrm>
                <a:off x="3009900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1" y="0"/>
                      <a:pt x="1355" y="22"/>
                      <a:pt x="1355" y="66"/>
                    </a:cubicBezTo>
                    <a:cubicBezTo>
                      <a:pt x="1355" y="109"/>
                      <a:pt x="1311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13"/>
              <p:cNvSpPr>
                <a:spLocks noChangeArrowheads="1"/>
              </p:cNvSpPr>
              <p:nvPr/>
            </p:nvSpPr>
            <p:spPr bwMode="auto">
              <a:xfrm>
                <a:off x="3206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5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5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14"/>
              <p:cNvSpPr>
                <a:spLocks noChangeArrowheads="1"/>
              </p:cNvSpPr>
              <p:nvPr/>
            </p:nvSpPr>
            <p:spPr bwMode="auto">
              <a:xfrm>
                <a:off x="1900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" name="Freeform 11"/>
            <p:cNvSpPr>
              <a:spLocks noChangeArrowheads="1"/>
            </p:cNvSpPr>
            <p:nvPr/>
          </p:nvSpPr>
          <p:spPr bwMode="auto">
            <a:xfrm>
              <a:off x="1665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0 w 8768"/>
                <a:gd name="T7" fmla="*/ 87 h 18431"/>
                <a:gd name="T8" fmla="*/ 7280 w 8768"/>
                <a:gd name="T9" fmla="*/ 43 h 18431"/>
                <a:gd name="T10" fmla="*/ 7259 w 8768"/>
                <a:gd name="T11" fmla="*/ 0 h 18431"/>
                <a:gd name="T12" fmla="*/ 5903 w 8768"/>
                <a:gd name="T13" fmla="*/ 0 h 18431"/>
                <a:gd name="T14" fmla="*/ 5859 w 8768"/>
                <a:gd name="T15" fmla="*/ 43 h 18431"/>
                <a:gd name="T16" fmla="*/ 5859 w 8768"/>
                <a:gd name="T17" fmla="*/ 87 h 18431"/>
                <a:gd name="T18" fmla="*/ 1268 w 8768"/>
                <a:gd name="T19" fmla="*/ 87 h 18431"/>
                <a:gd name="T20" fmla="*/ 43 w 8768"/>
                <a:gd name="T21" fmla="*/ 1312 h 18431"/>
                <a:gd name="T22" fmla="*/ 43 w 8768"/>
                <a:gd name="T23" fmla="*/ 2602 h 18431"/>
                <a:gd name="T24" fmla="*/ 43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3 w 8768"/>
                <a:gd name="T31" fmla="*/ 3432 h 18431"/>
                <a:gd name="T32" fmla="*/ 43 w 8768"/>
                <a:gd name="T33" fmla="*/ 3432 h 18431"/>
                <a:gd name="T34" fmla="*/ 43 w 8768"/>
                <a:gd name="T35" fmla="*/ 3761 h 18431"/>
                <a:gd name="T36" fmla="*/ 43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3 w 8768"/>
                <a:gd name="T43" fmla="*/ 4963 h 18431"/>
                <a:gd name="T44" fmla="*/ 43 w 8768"/>
                <a:gd name="T45" fmla="*/ 4963 h 18431"/>
                <a:gd name="T46" fmla="*/ 43 w 8768"/>
                <a:gd name="T47" fmla="*/ 5269 h 18431"/>
                <a:gd name="T48" fmla="*/ 43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3 w 8768"/>
                <a:gd name="T55" fmla="*/ 6493 h 18431"/>
                <a:gd name="T56" fmla="*/ 43 w 8768"/>
                <a:gd name="T57" fmla="*/ 6493 h 18431"/>
                <a:gd name="T58" fmla="*/ 43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0" y="87"/>
                    <a:pt x="7280" y="87"/>
                    <a:pt x="7280" y="87"/>
                  </a:cubicBezTo>
                  <a:cubicBezTo>
                    <a:pt x="7280" y="43"/>
                    <a:pt x="7280" y="43"/>
                    <a:pt x="7280" y="43"/>
                  </a:cubicBezTo>
                  <a:cubicBezTo>
                    <a:pt x="7280" y="22"/>
                    <a:pt x="7280" y="0"/>
                    <a:pt x="7259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59" y="22"/>
                    <a:pt x="5859" y="43"/>
                  </a:cubicBezTo>
                  <a:cubicBezTo>
                    <a:pt x="5859" y="87"/>
                    <a:pt x="5859" y="87"/>
                    <a:pt x="5859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3" y="590"/>
                    <a:pt x="43" y="1312"/>
                  </a:cubicBezTo>
                  <a:cubicBezTo>
                    <a:pt x="43" y="2602"/>
                    <a:pt x="43" y="2602"/>
                    <a:pt x="43" y="2602"/>
                  </a:cubicBezTo>
                  <a:lnTo>
                    <a:pt x="43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3" y="3432"/>
                  </a:cubicBezTo>
                  <a:lnTo>
                    <a:pt x="43" y="3432"/>
                  </a:lnTo>
                  <a:cubicBezTo>
                    <a:pt x="43" y="3761"/>
                    <a:pt x="43" y="3761"/>
                    <a:pt x="43" y="3761"/>
                  </a:cubicBezTo>
                  <a:lnTo>
                    <a:pt x="43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3" y="4963"/>
                  </a:cubicBezTo>
                  <a:lnTo>
                    <a:pt x="43" y="4963"/>
                  </a:lnTo>
                  <a:cubicBezTo>
                    <a:pt x="43" y="5269"/>
                    <a:pt x="43" y="5269"/>
                    <a:pt x="43" y="5269"/>
                  </a:cubicBezTo>
                  <a:lnTo>
                    <a:pt x="43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3" y="6493"/>
                  </a:cubicBezTo>
                  <a:lnTo>
                    <a:pt x="43" y="6493"/>
                  </a:lnTo>
                  <a:cubicBezTo>
                    <a:pt x="43" y="17206"/>
                    <a:pt x="43" y="17206"/>
                    <a:pt x="43" y="17206"/>
                  </a:cubicBezTo>
                  <a:cubicBezTo>
                    <a:pt x="43" y="17883"/>
                    <a:pt x="590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740178" y="2114157"/>
            <a:ext cx="2427623" cy="138439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269637" y="382137"/>
            <a:ext cx="1619501" cy="3405188"/>
            <a:chOff x="5348288" y="496888"/>
            <a:chExt cx="3155950" cy="6635750"/>
          </a:xfrm>
        </p:grpSpPr>
        <p:grpSp>
          <p:nvGrpSpPr>
            <p:cNvPr id="11" name="Group 1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1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2629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397298" y="863236"/>
            <a:ext cx="1363799" cy="243016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077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28" grpId="0"/>
      <p:bldP spid="29" grpId="0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0" y="-2"/>
            <a:ext cx="9144000" cy="344212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165288" y="690060"/>
            <a:ext cx="1487825" cy="2990464"/>
            <a:chOff x="4756181" y="1435219"/>
            <a:chExt cx="1800269" cy="3618461"/>
          </a:xfrm>
        </p:grpSpPr>
        <p:sp>
          <p:nvSpPr>
            <p:cNvPr id="19" name="Freeform 11"/>
            <p:cNvSpPr>
              <a:spLocks noChangeArrowheads="1"/>
            </p:cNvSpPr>
            <p:nvPr/>
          </p:nvSpPr>
          <p:spPr bwMode="auto">
            <a:xfrm>
              <a:off x="4761558" y="1435219"/>
              <a:ext cx="1791308" cy="3618461"/>
            </a:xfrm>
            <a:custGeom>
              <a:avLst/>
              <a:gdLst>
                <a:gd name="T0" fmla="*/ 0 w 8813"/>
                <a:gd name="T1" fmla="*/ 787 h 17805"/>
                <a:gd name="T2" fmla="*/ 0 w 8813"/>
                <a:gd name="T3" fmla="*/ 787 h 17805"/>
                <a:gd name="T4" fmla="*/ 14 w 8813"/>
                <a:gd name="T5" fmla="*/ 16806 h 17805"/>
                <a:gd name="T6" fmla="*/ 844 w 8813"/>
                <a:gd name="T7" fmla="*/ 17453 h 17805"/>
                <a:gd name="T8" fmla="*/ 8277 w 8813"/>
                <a:gd name="T9" fmla="*/ 17397 h 17805"/>
                <a:gd name="T10" fmla="*/ 8783 w 8813"/>
                <a:gd name="T11" fmla="*/ 16708 h 17805"/>
                <a:gd name="T12" fmla="*/ 8783 w 8813"/>
                <a:gd name="T13" fmla="*/ 787 h 17805"/>
                <a:gd name="T14" fmla="*/ 8123 w 8813"/>
                <a:gd name="T15" fmla="*/ 183 h 17805"/>
                <a:gd name="T16" fmla="*/ 6127 w 8813"/>
                <a:gd name="T17" fmla="*/ 29 h 17805"/>
                <a:gd name="T18" fmla="*/ 5959 w 8813"/>
                <a:gd name="T19" fmla="*/ 113 h 17805"/>
                <a:gd name="T20" fmla="*/ 5762 w 8813"/>
                <a:gd name="T21" fmla="*/ 15 h 17805"/>
                <a:gd name="T22" fmla="*/ 4554 w 8813"/>
                <a:gd name="T23" fmla="*/ 0 h 17805"/>
                <a:gd name="T24" fmla="*/ 478 w 8813"/>
                <a:gd name="T25" fmla="*/ 254 h 17805"/>
                <a:gd name="T26" fmla="*/ 0 w 8813"/>
                <a:gd name="T27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13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14" y="17186"/>
                    <a:pt x="422" y="17368"/>
                    <a:pt x="844" y="17453"/>
                  </a:cubicBezTo>
                  <a:cubicBezTo>
                    <a:pt x="2207" y="17705"/>
                    <a:pt x="6788" y="17804"/>
                    <a:pt x="8277" y="17397"/>
                  </a:cubicBezTo>
                  <a:cubicBezTo>
                    <a:pt x="8812" y="17242"/>
                    <a:pt x="8783" y="16764"/>
                    <a:pt x="8783" y="16708"/>
                  </a:cubicBezTo>
                  <a:cubicBezTo>
                    <a:pt x="8783" y="16624"/>
                    <a:pt x="8783" y="787"/>
                    <a:pt x="8783" y="787"/>
                  </a:cubicBezTo>
                  <a:cubicBezTo>
                    <a:pt x="8783" y="787"/>
                    <a:pt x="8812" y="338"/>
                    <a:pt x="8123" y="183"/>
                  </a:cubicBezTo>
                  <a:cubicBezTo>
                    <a:pt x="8123" y="183"/>
                    <a:pt x="7448" y="85"/>
                    <a:pt x="6127" y="29"/>
                  </a:cubicBezTo>
                  <a:cubicBezTo>
                    <a:pt x="6071" y="29"/>
                    <a:pt x="6043" y="127"/>
                    <a:pt x="5959" y="113"/>
                  </a:cubicBezTo>
                  <a:cubicBezTo>
                    <a:pt x="5846" y="113"/>
                    <a:pt x="5832" y="15"/>
                    <a:pt x="5762" y="15"/>
                  </a:cubicBezTo>
                  <a:cubicBezTo>
                    <a:pt x="5397" y="0"/>
                    <a:pt x="5003" y="0"/>
                    <a:pt x="4554" y="0"/>
                  </a:cubicBezTo>
                  <a:cubicBezTo>
                    <a:pt x="2221" y="0"/>
                    <a:pt x="1349" y="71"/>
                    <a:pt x="478" y="254"/>
                  </a:cubicBezTo>
                  <a:cubicBezTo>
                    <a:pt x="281" y="282"/>
                    <a:pt x="0" y="521"/>
                    <a:pt x="0" y="787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 noChangeArrowheads="1"/>
            </p:cNvSpPr>
            <p:nvPr/>
          </p:nvSpPr>
          <p:spPr bwMode="auto">
            <a:xfrm>
              <a:off x="4984687" y="1644011"/>
              <a:ext cx="343207" cy="345895"/>
            </a:xfrm>
            <a:custGeom>
              <a:avLst/>
              <a:gdLst>
                <a:gd name="T0" fmla="*/ 1687 w 1688"/>
                <a:gd name="T1" fmla="*/ 843 h 1701"/>
                <a:gd name="T2" fmla="*/ 1687 w 1688"/>
                <a:gd name="T3" fmla="*/ 843 h 1701"/>
                <a:gd name="T4" fmla="*/ 843 w 1688"/>
                <a:gd name="T5" fmla="*/ 1700 h 1701"/>
                <a:gd name="T6" fmla="*/ 0 w 1688"/>
                <a:gd name="T7" fmla="*/ 843 h 1701"/>
                <a:gd name="T8" fmla="*/ 843 w 1688"/>
                <a:gd name="T9" fmla="*/ 0 h 1701"/>
                <a:gd name="T10" fmla="*/ 1687 w 1688"/>
                <a:gd name="T11" fmla="*/ 843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701">
                  <a:moveTo>
                    <a:pt x="1687" y="843"/>
                  </a:moveTo>
                  <a:lnTo>
                    <a:pt x="1687" y="843"/>
                  </a:lnTo>
                  <a:cubicBezTo>
                    <a:pt x="1687" y="1320"/>
                    <a:pt x="1308" y="1700"/>
                    <a:pt x="843" y="1700"/>
                  </a:cubicBezTo>
                  <a:cubicBezTo>
                    <a:pt x="380" y="1700"/>
                    <a:pt x="0" y="1320"/>
                    <a:pt x="0" y="843"/>
                  </a:cubicBezTo>
                  <a:cubicBezTo>
                    <a:pt x="0" y="379"/>
                    <a:pt x="380" y="0"/>
                    <a:pt x="843" y="0"/>
                  </a:cubicBezTo>
                  <a:cubicBezTo>
                    <a:pt x="1308" y="0"/>
                    <a:pt x="1687" y="379"/>
                    <a:pt x="1687" y="843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B81F2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5"/>
            <p:cNvSpPr>
              <a:spLocks noChangeArrowheads="1"/>
            </p:cNvSpPr>
            <p:nvPr/>
          </p:nvSpPr>
          <p:spPr bwMode="auto">
            <a:xfrm>
              <a:off x="5104764" y="1766777"/>
              <a:ext cx="103052" cy="100363"/>
            </a:xfrm>
            <a:custGeom>
              <a:avLst/>
              <a:gdLst>
                <a:gd name="T0" fmla="*/ 0 w 507"/>
                <a:gd name="T1" fmla="*/ 239 h 493"/>
                <a:gd name="T2" fmla="*/ 0 w 507"/>
                <a:gd name="T3" fmla="*/ 239 h 493"/>
                <a:gd name="T4" fmla="*/ 252 w 507"/>
                <a:gd name="T5" fmla="*/ 492 h 493"/>
                <a:gd name="T6" fmla="*/ 506 w 507"/>
                <a:gd name="T7" fmla="*/ 239 h 493"/>
                <a:gd name="T8" fmla="*/ 252 w 507"/>
                <a:gd name="T9" fmla="*/ 0 h 493"/>
                <a:gd name="T10" fmla="*/ 0 w 507"/>
                <a:gd name="T11" fmla="*/ 23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3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2"/>
                    <a:pt x="252" y="492"/>
                  </a:cubicBezTo>
                  <a:cubicBezTo>
                    <a:pt x="393" y="492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A1161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6"/>
            <p:cNvSpPr>
              <a:spLocks noChangeArrowheads="1"/>
            </p:cNvSpPr>
            <p:nvPr/>
          </p:nvSpPr>
          <p:spPr bwMode="auto">
            <a:xfrm>
              <a:off x="5104764" y="1766777"/>
              <a:ext cx="103052" cy="100363"/>
            </a:xfrm>
            <a:custGeom>
              <a:avLst/>
              <a:gdLst>
                <a:gd name="T0" fmla="*/ 0 w 507"/>
                <a:gd name="T1" fmla="*/ 239 h 493"/>
                <a:gd name="T2" fmla="*/ 0 w 507"/>
                <a:gd name="T3" fmla="*/ 239 h 493"/>
                <a:gd name="T4" fmla="*/ 252 w 507"/>
                <a:gd name="T5" fmla="*/ 492 h 493"/>
                <a:gd name="T6" fmla="*/ 506 w 507"/>
                <a:gd name="T7" fmla="*/ 239 h 493"/>
                <a:gd name="T8" fmla="*/ 252 w 507"/>
                <a:gd name="T9" fmla="*/ 0 h 493"/>
                <a:gd name="T10" fmla="*/ 0 w 507"/>
                <a:gd name="T11" fmla="*/ 23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3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2"/>
                    <a:pt x="252" y="492"/>
                  </a:cubicBezTo>
                  <a:cubicBezTo>
                    <a:pt x="393" y="492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noFill/>
            <a:ln w="15120" cap="flat">
              <a:solidFill>
                <a:srgbClr val="1E1E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7"/>
            <p:cNvSpPr>
              <a:spLocks noChangeArrowheads="1"/>
            </p:cNvSpPr>
            <p:nvPr/>
          </p:nvSpPr>
          <p:spPr bwMode="auto">
            <a:xfrm>
              <a:off x="5104764" y="2032919"/>
              <a:ext cx="103052" cy="100363"/>
            </a:xfrm>
            <a:custGeom>
              <a:avLst/>
              <a:gdLst>
                <a:gd name="T0" fmla="*/ 0 w 507"/>
                <a:gd name="T1" fmla="*/ 239 h 492"/>
                <a:gd name="T2" fmla="*/ 0 w 507"/>
                <a:gd name="T3" fmla="*/ 239 h 492"/>
                <a:gd name="T4" fmla="*/ 252 w 507"/>
                <a:gd name="T5" fmla="*/ 491 h 492"/>
                <a:gd name="T6" fmla="*/ 506 w 507"/>
                <a:gd name="T7" fmla="*/ 239 h 492"/>
                <a:gd name="T8" fmla="*/ 252 w 507"/>
                <a:gd name="T9" fmla="*/ 0 h 492"/>
                <a:gd name="T10" fmla="*/ 0 w 507"/>
                <a:gd name="T11" fmla="*/ 239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2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1"/>
                    <a:pt x="252" y="491"/>
                  </a:cubicBezTo>
                  <a:cubicBezTo>
                    <a:pt x="393" y="491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solidFill>
              <a:srgbClr val="1A171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1E1E1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 noChangeArrowheads="1"/>
            </p:cNvSpPr>
            <p:nvPr/>
          </p:nvSpPr>
          <p:spPr bwMode="auto">
            <a:xfrm>
              <a:off x="5124479" y="1783803"/>
              <a:ext cx="62727" cy="65416"/>
            </a:xfrm>
            <a:custGeom>
              <a:avLst/>
              <a:gdLst>
                <a:gd name="T0" fmla="*/ 309 w 310"/>
                <a:gd name="T1" fmla="*/ 155 h 324"/>
                <a:gd name="T2" fmla="*/ 309 w 310"/>
                <a:gd name="T3" fmla="*/ 155 h 324"/>
                <a:gd name="T4" fmla="*/ 154 w 310"/>
                <a:gd name="T5" fmla="*/ 323 h 324"/>
                <a:gd name="T6" fmla="*/ 0 w 310"/>
                <a:gd name="T7" fmla="*/ 155 h 324"/>
                <a:gd name="T8" fmla="*/ 154 w 310"/>
                <a:gd name="T9" fmla="*/ 0 h 324"/>
                <a:gd name="T10" fmla="*/ 309 w 310"/>
                <a:gd name="T11" fmla="*/ 155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" h="324">
                  <a:moveTo>
                    <a:pt x="309" y="155"/>
                  </a:moveTo>
                  <a:lnTo>
                    <a:pt x="309" y="155"/>
                  </a:lnTo>
                  <a:cubicBezTo>
                    <a:pt x="309" y="253"/>
                    <a:pt x="239" y="323"/>
                    <a:pt x="154" y="323"/>
                  </a:cubicBezTo>
                  <a:cubicBezTo>
                    <a:pt x="70" y="323"/>
                    <a:pt x="0" y="253"/>
                    <a:pt x="0" y="155"/>
                  </a:cubicBezTo>
                  <a:cubicBezTo>
                    <a:pt x="0" y="70"/>
                    <a:pt x="70" y="0"/>
                    <a:pt x="154" y="0"/>
                  </a:cubicBezTo>
                  <a:cubicBezTo>
                    <a:pt x="239" y="0"/>
                    <a:pt x="309" y="70"/>
                    <a:pt x="309" y="155"/>
                  </a:cubicBezTo>
                </a:path>
              </a:pathLst>
            </a:custGeom>
            <a:solidFill>
              <a:srgbClr val="0D0B0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A1161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 noChangeArrowheads="1"/>
            </p:cNvSpPr>
            <p:nvPr/>
          </p:nvSpPr>
          <p:spPr bwMode="auto">
            <a:xfrm>
              <a:off x="5124479" y="1783803"/>
              <a:ext cx="62727" cy="65416"/>
            </a:xfrm>
            <a:custGeom>
              <a:avLst/>
              <a:gdLst>
                <a:gd name="T0" fmla="*/ 309 w 310"/>
                <a:gd name="T1" fmla="*/ 155 h 324"/>
                <a:gd name="T2" fmla="*/ 309 w 310"/>
                <a:gd name="T3" fmla="*/ 155 h 324"/>
                <a:gd name="T4" fmla="*/ 154 w 310"/>
                <a:gd name="T5" fmla="*/ 323 h 324"/>
                <a:gd name="T6" fmla="*/ 0 w 310"/>
                <a:gd name="T7" fmla="*/ 155 h 324"/>
                <a:gd name="T8" fmla="*/ 154 w 310"/>
                <a:gd name="T9" fmla="*/ 0 h 324"/>
                <a:gd name="T10" fmla="*/ 309 w 310"/>
                <a:gd name="T11" fmla="*/ 155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" h="324">
                  <a:moveTo>
                    <a:pt x="309" y="155"/>
                  </a:moveTo>
                  <a:lnTo>
                    <a:pt x="309" y="155"/>
                  </a:lnTo>
                  <a:cubicBezTo>
                    <a:pt x="309" y="253"/>
                    <a:pt x="239" y="323"/>
                    <a:pt x="154" y="323"/>
                  </a:cubicBezTo>
                  <a:cubicBezTo>
                    <a:pt x="70" y="323"/>
                    <a:pt x="0" y="253"/>
                    <a:pt x="0" y="155"/>
                  </a:cubicBezTo>
                  <a:cubicBezTo>
                    <a:pt x="0" y="70"/>
                    <a:pt x="70" y="0"/>
                    <a:pt x="154" y="0"/>
                  </a:cubicBezTo>
                  <a:cubicBezTo>
                    <a:pt x="239" y="0"/>
                    <a:pt x="309" y="70"/>
                    <a:pt x="309" y="155"/>
                  </a:cubicBezTo>
                </a:path>
              </a:pathLst>
            </a:custGeom>
            <a:noFill/>
            <a:ln w="5040" cap="flat">
              <a:solidFill>
                <a:srgbClr val="3C3C3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4756181" y="1881478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6555554" y="1867140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4117793" y="535431"/>
            <a:ext cx="1635795" cy="3289510"/>
            <a:chOff x="2802395" y="1411406"/>
            <a:chExt cx="1799374" cy="3618461"/>
          </a:xfrm>
        </p:grpSpPr>
        <p:sp>
          <p:nvSpPr>
            <p:cNvPr id="29" name="Line 1"/>
            <p:cNvSpPr>
              <a:spLocks noChangeShapeType="1"/>
            </p:cNvSpPr>
            <p:nvPr/>
          </p:nvSpPr>
          <p:spPr bwMode="auto">
            <a:xfrm>
              <a:off x="2802395" y="1856769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"/>
            <p:cNvSpPr>
              <a:spLocks noChangeShapeType="1"/>
            </p:cNvSpPr>
            <p:nvPr/>
          </p:nvSpPr>
          <p:spPr bwMode="auto">
            <a:xfrm>
              <a:off x="4600873" y="1856769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"/>
            <p:cNvSpPr>
              <a:spLocks noChangeArrowheads="1"/>
            </p:cNvSpPr>
            <p:nvPr/>
          </p:nvSpPr>
          <p:spPr bwMode="auto">
            <a:xfrm>
              <a:off x="2807771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solidFill>
              <a:srgbClr val="16181C"/>
            </a:solidFill>
            <a:ln w="9525" cap="flat">
              <a:solidFill>
                <a:schemeClr val="tx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4"/>
            <p:cNvSpPr>
              <a:spLocks noChangeArrowheads="1"/>
            </p:cNvSpPr>
            <p:nvPr/>
          </p:nvSpPr>
          <p:spPr bwMode="auto">
            <a:xfrm>
              <a:off x="2807771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noFill/>
            <a:ln w="2016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8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211 w 212"/>
                <a:gd name="T1" fmla="*/ 112 h 212"/>
                <a:gd name="T2" fmla="*/ 211 w 212"/>
                <a:gd name="T3" fmla="*/ 112 h 212"/>
                <a:gd name="T4" fmla="*/ 112 w 212"/>
                <a:gd name="T5" fmla="*/ 211 h 212"/>
                <a:gd name="T6" fmla="*/ 0 w 212"/>
                <a:gd name="T7" fmla="*/ 112 h 212"/>
                <a:gd name="T8" fmla="*/ 112 w 212"/>
                <a:gd name="T9" fmla="*/ 0 h 212"/>
                <a:gd name="T10" fmla="*/ 211 w 212"/>
                <a:gd name="T11" fmla="*/ 1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2">
                  <a:moveTo>
                    <a:pt x="211" y="112"/>
                  </a:move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9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5701"/>
            </a:xfrm>
            <a:custGeom>
              <a:avLst/>
              <a:gdLst>
                <a:gd name="T0" fmla="*/ 112 w 212"/>
                <a:gd name="T1" fmla="*/ 0 h 226"/>
                <a:gd name="T2" fmla="*/ 112 w 212"/>
                <a:gd name="T3" fmla="*/ 0 h 226"/>
                <a:gd name="T4" fmla="*/ 0 w 212"/>
                <a:gd name="T5" fmla="*/ 112 h 226"/>
                <a:gd name="T6" fmla="*/ 99 w 212"/>
                <a:gd name="T7" fmla="*/ 225 h 226"/>
                <a:gd name="T8" fmla="*/ 112 w 212"/>
                <a:gd name="T9" fmla="*/ 225 h 226"/>
                <a:gd name="T10" fmla="*/ 211 w 212"/>
                <a:gd name="T11" fmla="*/ 112 h 226"/>
                <a:gd name="T12" fmla="*/ 211 w 212"/>
                <a:gd name="T13" fmla="*/ 112 h 226"/>
                <a:gd name="T14" fmla="*/ 211 w 212"/>
                <a:gd name="T15" fmla="*/ 112 h 226"/>
                <a:gd name="T16" fmla="*/ 112 w 212"/>
                <a:gd name="T17" fmla="*/ 211 h 226"/>
                <a:gd name="T18" fmla="*/ 0 w 212"/>
                <a:gd name="T19" fmla="*/ 112 h 226"/>
                <a:gd name="T20" fmla="*/ 112 w 212"/>
                <a:gd name="T21" fmla="*/ 0 h 226"/>
                <a:gd name="T22" fmla="*/ 211 w 212"/>
                <a:gd name="T23" fmla="*/ 112 h 226"/>
                <a:gd name="T24" fmla="*/ 211 w 212"/>
                <a:gd name="T25" fmla="*/ 112 h 226"/>
                <a:gd name="T26" fmla="*/ 211 w 212"/>
                <a:gd name="T27" fmla="*/ 112 h 226"/>
                <a:gd name="T28" fmla="*/ 211 w 212"/>
                <a:gd name="T29" fmla="*/ 112 h 226"/>
                <a:gd name="T30" fmla="*/ 112 w 212"/>
                <a:gd name="T3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26">
                  <a:moveTo>
                    <a:pt x="112" y="0"/>
                  </a:moveTo>
                  <a:lnTo>
                    <a:pt x="112" y="0"/>
                  </a:lnTo>
                  <a:cubicBezTo>
                    <a:pt x="42" y="0"/>
                    <a:pt x="0" y="42"/>
                    <a:pt x="0" y="112"/>
                  </a:cubicBezTo>
                  <a:cubicBezTo>
                    <a:pt x="0" y="169"/>
                    <a:pt x="42" y="211"/>
                    <a:pt x="99" y="225"/>
                  </a:cubicBezTo>
                  <a:cubicBezTo>
                    <a:pt x="112" y="225"/>
                    <a:pt x="112" y="225"/>
                    <a:pt x="112" y="225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lnTo>
                    <a:pt x="211" y="112"/>
                  </a:lnTo>
                  <a:cubicBezTo>
                    <a:pt x="211" y="42"/>
                    <a:pt x="169" y="0"/>
                    <a:pt x="112" y="0"/>
                  </a:cubicBezTo>
                </a:path>
              </a:pathLst>
            </a:custGeom>
            <a:solidFill>
              <a:srgbClr val="10111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10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112 w 212"/>
                <a:gd name="T1" fmla="*/ 0 h 212"/>
                <a:gd name="T2" fmla="*/ 112 w 212"/>
                <a:gd name="T3" fmla="*/ 0 h 212"/>
                <a:gd name="T4" fmla="*/ 0 w 212"/>
                <a:gd name="T5" fmla="*/ 112 h 212"/>
                <a:gd name="T6" fmla="*/ 112 w 212"/>
                <a:gd name="T7" fmla="*/ 211 h 212"/>
                <a:gd name="T8" fmla="*/ 211 w 212"/>
                <a:gd name="T9" fmla="*/ 112 h 212"/>
                <a:gd name="T10" fmla="*/ 211 w 212"/>
                <a:gd name="T11" fmla="*/ 112 h 212"/>
                <a:gd name="T12" fmla="*/ 197 w 212"/>
                <a:gd name="T13" fmla="*/ 112 h 212"/>
                <a:gd name="T14" fmla="*/ 169 w 212"/>
                <a:gd name="T15" fmla="*/ 169 h 212"/>
                <a:gd name="T16" fmla="*/ 112 w 212"/>
                <a:gd name="T17" fmla="*/ 197 h 212"/>
                <a:gd name="T18" fmla="*/ 42 w 212"/>
                <a:gd name="T19" fmla="*/ 169 h 212"/>
                <a:gd name="T20" fmla="*/ 14 w 212"/>
                <a:gd name="T21" fmla="*/ 112 h 212"/>
                <a:gd name="T22" fmla="*/ 42 w 212"/>
                <a:gd name="T23" fmla="*/ 42 h 212"/>
                <a:gd name="T24" fmla="*/ 112 w 212"/>
                <a:gd name="T25" fmla="*/ 14 h 212"/>
                <a:gd name="T26" fmla="*/ 169 w 212"/>
                <a:gd name="T27" fmla="*/ 42 h 212"/>
                <a:gd name="T28" fmla="*/ 197 w 212"/>
                <a:gd name="T29" fmla="*/ 112 h 212"/>
                <a:gd name="T30" fmla="*/ 211 w 212"/>
                <a:gd name="T31" fmla="*/ 112 h 212"/>
                <a:gd name="T32" fmla="*/ 112 w 212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212">
                  <a:moveTo>
                    <a:pt x="112" y="0"/>
                  </a:moveTo>
                  <a:lnTo>
                    <a:pt x="112" y="0"/>
                  </a:lnTo>
                  <a:cubicBezTo>
                    <a:pt x="56" y="0"/>
                    <a:pt x="0" y="56"/>
                    <a:pt x="0" y="112"/>
                  </a:cubicBezTo>
                  <a:cubicBezTo>
                    <a:pt x="0" y="169"/>
                    <a:pt x="56" y="211"/>
                    <a:pt x="112" y="211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cubicBezTo>
                    <a:pt x="197" y="112"/>
                    <a:pt x="197" y="112"/>
                    <a:pt x="197" y="112"/>
                  </a:cubicBezTo>
                  <a:cubicBezTo>
                    <a:pt x="197" y="126"/>
                    <a:pt x="183" y="155"/>
                    <a:pt x="169" y="169"/>
                  </a:cubicBezTo>
                  <a:cubicBezTo>
                    <a:pt x="155" y="183"/>
                    <a:pt x="127" y="197"/>
                    <a:pt x="112" y="197"/>
                  </a:cubicBezTo>
                  <a:cubicBezTo>
                    <a:pt x="85" y="197"/>
                    <a:pt x="56" y="183"/>
                    <a:pt x="42" y="169"/>
                  </a:cubicBezTo>
                  <a:cubicBezTo>
                    <a:pt x="28" y="155"/>
                    <a:pt x="14" y="126"/>
                    <a:pt x="14" y="112"/>
                  </a:cubicBezTo>
                  <a:cubicBezTo>
                    <a:pt x="14" y="85"/>
                    <a:pt x="28" y="56"/>
                    <a:pt x="42" y="42"/>
                  </a:cubicBezTo>
                  <a:cubicBezTo>
                    <a:pt x="56" y="28"/>
                    <a:pt x="85" y="14"/>
                    <a:pt x="112" y="14"/>
                  </a:cubicBezTo>
                  <a:cubicBezTo>
                    <a:pt x="127" y="14"/>
                    <a:pt x="155" y="28"/>
                    <a:pt x="169" y="42"/>
                  </a:cubicBezTo>
                  <a:cubicBezTo>
                    <a:pt x="183" y="56"/>
                    <a:pt x="197" y="85"/>
                    <a:pt x="197" y="112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56"/>
                    <a:pt x="169" y="0"/>
                    <a:pt x="112" y="0"/>
                  </a:cubicBezTo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23"/>
            <p:cNvSpPr>
              <a:spLocks noChangeArrowheads="1"/>
            </p:cNvSpPr>
            <p:nvPr/>
          </p:nvSpPr>
          <p:spPr bwMode="auto">
            <a:xfrm>
              <a:off x="2867811" y="1699951"/>
              <a:ext cx="1653309" cy="2906956"/>
            </a:xfrm>
            <a:custGeom>
              <a:avLst/>
              <a:gdLst>
                <a:gd name="T0" fmla="*/ 8137 w 8138"/>
                <a:gd name="T1" fmla="*/ 14304 h 14305"/>
                <a:gd name="T2" fmla="*/ 0 w 8138"/>
                <a:gd name="T3" fmla="*/ 14304 h 14305"/>
                <a:gd name="T4" fmla="*/ 0 w 8138"/>
                <a:gd name="T5" fmla="*/ 0 h 14305"/>
                <a:gd name="T6" fmla="*/ 8137 w 8138"/>
                <a:gd name="T7" fmla="*/ 0 h 14305"/>
                <a:gd name="T8" fmla="*/ 8137 w 8138"/>
                <a:gd name="T9" fmla="*/ 14304 h 14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38" h="14305">
                  <a:moveTo>
                    <a:pt x="8137" y="14304"/>
                  </a:moveTo>
                  <a:lnTo>
                    <a:pt x="0" y="14304"/>
                  </a:lnTo>
                  <a:lnTo>
                    <a:pt x="0" y="0"/>
                  </a:lnTo>
                  <a:lnTo>
                    <a:pt x="8137" y="0"/>
                  </a:lnTo>
                  <a:lnTo>
                    <a:pt x="8137" y="14304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5"/>
            <p:cNvSpPr>
              <a:spLocks noChangeArrowheads="1"/>
            </p:cNvSpPr>
            <p:nvPr userDrawn="1"/>
          </p:nvSpPr>
          <p:spPr bwMode="auto">
            <a:xfrm>
              <a:off x="3655215" y="1539549"/>
              <a:ext cx="84772" cy="77065"/>
            </a:xfrm>
            <a:custGeom>
              <a:avLst/>
              <a:gdLst>
                <a:gd name="T0" fmla="*/ 379 w 380"/>
                <a:gd name="T1" fmla="*/ 197 h 380"/>
                <a:gd name="T2" fmla="*/ 379 w 380"/>
                <a:gd name="T3" fmla="*/ 197 h 380"/>
                <a:gd name="T4" fmla="*/ 183 w 380"/>
                <a:gd name="T5" fmla="*/ 379 h 380"/>
                <a:gd name="T6" fmla="*/ 0 w 380"/>
                <a:gd name="T7" fmla="*/ 197 h 380"/>
                <a:gd name="T8" fmla="*/ 183 w 380"/>
                <a:gd name="T9" fmla="*/ 0 h 380"/>
                <a:gd name="T10" fmla="*/ 379 w 380"/>
                <a:gd name="T11" fmla="*/ 197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380">
                  <a:moveTo>
                    <a:pt x="379" y="197"/>
                  </a:moveTo>
                  <a:lnTo>
                    <a:pt x="379" y="197"/>
                  </a:lnTo>
                  <a:cubicBezTo>
                    <a:pt x="379" y="295"/>
                    <a:pt x="295" y="379"/>
                    <a:pt x="183" y="379"/>
                  </a:cubicBezTo>
                  <a:cubicBezTo>
                    <a:pt x="84" y="379"/>
                    <a:pt x="0" y="295"/>
                    <a:pt x="0" y="197"/>
                  </a:cubicBezTo>
                  <a:cubicBezTo>
                    <a:pt x="0" y="84"/>
                    <a:pt x="84" y="0"/>
                    <a:pt x="183" y="0"/>
                  </a:cubicBezTo>
                  <a:cubicBezTo>
                    <a:pt x="295" y="0"/>
                    <a:pt x="379" y="84"/>
                    <a:pt x="379" y="1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176880" y="797278"/>
            <a:ext cx="1503362" cy="264315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40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1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43870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8" grpId="0"/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87933" y="429370"/>
            <a:ext cx="3861305" cy="3242995"/>
            <a:chOff x="1554163" y="1203325"/>
            <a:chExt cx="6840537" cy="5745163"/>
          </a:xfrm>
        </p:grpSpPr>
        <p:sp>
          <p:nvSpPr>
            <p:cNvPr id="15" name="Freeform 1"/>
            <p:cNvSpPr>
              <a:spLocks noChangeArrowheads="1"/>
            </p:cNvSpPr>
            <p:nvPr/>
          </p:nvSpPr>
          <p:spPr bwMode="auto">
            <a:xfrm>
              <a:off x="3735388" y="6911975"/>
              <a:ext cx="2513012" cy="36513"/>
            </a:xfrm>
            <a:custGeom>
              <a:avLst/>
              <a:gdLst>
                <a:gd name="T0" fmla="*/ 6776 w 6981"/>
                <a:gd name="T1" fmla="*/ 0 h 103"/>
                <a:gd name="T2" fmla="*/ 6776 w 6981"/>
                <a:gd name="T3" fmla="*/ 0 h 103"/>
                <a:gd name="T4" fmla="*/ 203 w 6981"/>
                <a:gd name="T5" fmla="*/ 0 h 103"/>
                <a:gd name="T6" fmla="*/ 0 w 6981"/>
                <a:gd name="T7" fmla="*/ 46 h 103"/>
                <a:gd name="T8" fmla="*/ 0 w 6981"/>
                <a:gd name="T9" fmla="*/ 55 h 103"/>
                <a:gd name="T10" fmla="*/ 203 w 6981"/>
                <a:gd name="T11" fmla="*/ 102 h 103"/>
                <a:gd name="T12" fmla="*/ 6776 w 6981"/>
                <a:gd name="T13" fmla="*/ 102 h 103"/>
                <a:gd name="T14" fmla="*/ 6980 w 6981"/>
                <a:gd name="T15" fmla="*/ 55 h 103"/>
                <a:gd name="T16" fmla="*/ 6980 w 6981"/>
                <a:gd name="T17" fmla="*/ 46 h 103"/>
                <a:gd name="T18" fmla="*/ 6776 w 69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03">
                  <a:moveTo>
                    <a:pt x="6776" y="0"/>
                  </a:moveTo>
                  <a:lnTo>
                    <a:pt x="6776" y="0"/>
                  </a:lnTo>
                  <a:cubicBezTo>
                    <a:pt x="203" y="0"/>
                    <a:pt x="203" y="0"/>
                    <a:pt x="203" y="0"/>
                  </a:cubicBezTo>
                  <a:cubicBezTo>
                    <a:pt x="92" y="0"/>
                    <a:pt x="0" y="18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3"/>
                    <a:pt x="92" y="102"/>
                    <a:pt x="203" y="102"/>
                  </a:cubicBezTo>
                  <a:cubicBezTo>
                    <a:pt x="6776" y="102"/>
                    <a:pt x="6776" y="102"/>
                    <a:pt x="6776" y="102"/>
                  </a:cubicBezTo>
                  <a:cubicBezTo>
                    <a:pt x="6887" y="102"/>
                    <a:pt x="6980" y="83"/>
                    <a:pt x="6980" y="55"/>
                  </a:cubicBezTo>
                  <a:cubicBezTo>
                    <a:pt x="6980" y="46"/>
                    <a:pt x="6980" y="46"/>
                    <a:pt x="6980" y="46"/>
                  </a:cubicBezTo>
                  <a:cubicBezTo>
                    <a:pt x="6980" y="18"/>
                    <a:pt x="6887" y="0"/>
                    <a:pt x="6776" y="0"/>
                  </a:cubicBezTo>
                </a:path>
              </a:pathLst>
            </a:custGeom>
            <a:solidFill>
              <a:srgbClr val="BCBD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2"/>
            <p:cNvSpPr>
              <a:spLocks noChangeArrowheads="1"/>
            </p:cNvSpPr>
            <p:nvPr/>
          </p:nvSpPr>
          <p:spPr bwMode="auto">
            <a:xfrm>
              <a:off x="1554163" y="1203325"/>
              <a:ext cx="6840537" cy="4140200"/>
            </a:xfrm>
            <a:custGeom>
              <a:avLst/>
              <a:gdLst>
                <a:gd name="T0" fmla="*/ 18999 w 19000"/>
                <a:gd name="T1" fmla="*/ 11499 h 11500"/>
                <a:gd name="T2" fmla="*/ 18999 w 19000"/>
                <a:gd name="T3" fmla="*/ 11499 h 11500"/>
                <a:gd name="T4" fmla="*/ 18999 w 19000"/>
                <a:gd name="T5" fmla="*/ 630 h 11500"/>
                <a:gd name="T6" fmla="*/ 18369 w 19000"/>
                <a:gd name="T7" fmla="*/ 0 h 11500"/>
                <a:gd name="T8" fmla="*/ 630 w 19000"/>
                <a:gd name="T9" fmla="*/ 0 h 11500"/>
                <a:gd name="T10" fmla="*/ 0 w 19000"/>
                <a:gd name="T11" fmla="*/ 630 h 11500"/>
                <a:gd name="T12" fmla="*/ 0 w 19000"/>
                <a:gd name="T13" fmla="*/ 11499 h 11500"/>
                <a:gd name="T14" fmla="*/ 18999 w 19000"/>
                <a:gd name="T15" fmla="*/ 11499 h 1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11500">
                  <a:moveTo>
                    <a:pt x="18999" y="11499"/>
                  </a:moveTo>
                  <a:lnTo>
                    <a:pt x="18999" y="11499"/>
                  </a:lnTo>
                  <a:cubicBezTo>
                    <a:pt x="18999" y="630"/>
                    <a:pt x="18999" y="630"/>
                    <a:pt x="18999" y="630"/>
                  </a:cubicBezTo>
                  <a:cubicBezTo>
                    <a:pt x="18999" y="287"/>
                    <a:pt x="18712" y="0"/>
                    <a:pt x="18369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278" y="0"/>
                    <a:pt x="0" y="287"/>
                    <a:pt x="0" y="630"/>
                  </a:cubicBezTo>
                  <a:cubicBezTo>
                    <a:pt x="0" y="11499"/>
                    <a:pt x="0" y="11499"/>
                    <a:pt x="0" y="11499"/>
                  </a:cubicBezTo>
                  <a:lnTo>
                    <a:pt x="18999" y="1149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3"/>
            <p:cNvSpPr>
              <a:spLocks noChangeArrowheads="1"/>
            </p:cNvSpPr>
            <p:nvPr/>
          </p:nvSpPr>
          <p:spPr bwMode="auto">
            <a:xfrm>
              <a:off x="3735388" y="6099175"/>
              <a:ext cx="2513012" cy="833438"/>
            </a:xfrm>
            <a:custGeom>
              <a:avLst/>
              <a:gdLst>
                <a:gd name="T0" fmla="*/ 6924 w 6981"/>
                <a:gd name="T1" fmla="*/ 2138 h 2315"/>
                <a:gd name="T2" fmla="*/ 6924 w 6981"/>
                <a:gd name="T3" fmla="*/ 2138 h 2315"/>
                <a:gd name="T4" fmla="*/ 6249 w 6981"/>
                <a:gd name="T5" fmla="*/ 2000 h 2315"/>
                <a:gd name="T6" fmla="*/ 6036 w 6981"/>
                <a:gd name="T7" fmla="*/ 1712 h 2315"/>
                <a:gd name="T8" fmla="*/ 5897 w 6981"/>
                <a:gd name="T9" fmla="*/ 0 h 2315"/>
                <a:gd name="T10" fmla="*/ 1074 w 6981"/>
                <a:gd name="T11" fmla="*/ 0 h 2315"/>
                <a:gd name="T12" fmla="*/ 944 w 6981"/>
                <a:gd name="T13" fmla="*/ 1712 h 2315"/>
                <a:gd name="T14" fmla="*/ 731 w 6981"/>
                <a:gd name="T15" fmla="*/ 2000 h 2315"/>
                <a:gd name="T16" fmla="*/ 37 w 6981"/>
                <a:gd name="T17" fmla="*/ 2148 h 2315"/>
                <a:gd name="T18" fmla="*/ 0 w 6981"/>
                <a:gd name="T19" fmla="*/ 2185 h 2315"/>
                <a:gd name="T20" fmla="*/ 0 w 6981"/>
                <a:gd name="T21" fmla="*/ 2314 h 2315"/>
                <a:gd name="T22" fmla="*/ 18 w 6981"/>
                <a:gd name="T23" fmla="*/ 2314 h 2315"/>
                <a:gd name="T24" fmla="*/ 6961 w 6981"/>
                <a:gd name="T25" fmla="*/ 2314 h 2315"/>
                <a:gd name="T26" fmla="*/ 6980 w 6981"/>
                <a:gd name="T27" fmla="*/ 2314 h 2315"/>
                <a:gd name="T28" fmla="*/ 6980 w 6981"/>
                <a:gd name="T29" fmla="*/ 2185 h 2315"/>
                <a:gd name="T30" fmla="*/ 6924 w 6981"/>
                <a:gd name="T31" fmla="*/ 213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81" h="2315">
                  <a:moveTo>
                    <a:pt x="6924" y="2138"/>
                  </a:moveTo>
                  <a:lnTo>
                    <a:pt x="6924" y="2138"/>
                  </a:lnTo>
                  <a:cubicBezTo>
                    <a:pt x="6795" y="2111"/>
                    <a:pt x="6443" y="2037"/>
                    <a:pt x="6249" y="2000"/>
                  </a:cubicBezTo>
                  <a:cubicBezTo>
                    <a:pt x="6008" y="1944"/>
                    <a:pt x="6036" y="1712"/>
                    <a:pt x="6036" y="1712"/>
                  </a:cubicBezTo>
                  <a:cubicBezTo>
                    <a:pt x="5897" y="0"/>
                    <a:pt x="5897" y="0"/>
                    <a:pt x="5897" y="0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944" y="1712"/>
                    <a:pt x="944" y="1712"/>
                    <a:pt x="944" y="1712"/>
                  </a:cubicBezTo>
                  <a:cubicBezTo>
                    <a:pt x="944" y="1712"/>
                    <a:pt x="972" y="1944"/>
                    <a:pt x="731" y="2000"/>
                  </a:cubicBezTo>
                  <a:cubicBezTo>
                    <a:pt x="527" y="2046"/>
                    <a:pt x="148" y="2120"/>
                    <a:pt x="37" y="2148"/>
                  </a:cubicBezTo>
                  <a:cubicBezTo>
                    <a:pt x="0" y="2157"/>
                    <a:pt x="0" y="2185"/>
                    <a:pt x="0" y="2185"/>
                  </a:cubicBezTo>
                  <a:cubicBezTo>
                    <a:pt x="0" y="2314"/>
                    <a:pt x="0" y="2314"/>
                    <a:pt x="0" y="2314"/>
                  </a:cubicBezTo>
                  <a:cubicBezTo>
                    <a:pt x="18" y="2314"/>
                    <a:pt x="18" y="2314"/>
                    <a:pt x="18" y="2314"/>
                  </a:cubicBezTo>
                  <a:cubicBezTo>
                    <a:pt x="6961" y="2314"/>
                    <a:pt x="6961" y="2314"/>
                    <a:pt x="6961" y="2314"/>
                  </a:cubicBezTo>
                  <a:cubicBezTo>
                    <a:pt x="6980" y="2314"/>
                    <a:pt x="6980" y="2314"/>
                    <a:pt x="6980" y="2314"/>
                  </a:cubicBezTo>
                  <a:cubicBezTo>
                    <a:pt x="6980" y="2185"/>
                    <a:pt x="6980" y="2185"/>
                    <a:pt x="6980" y="2185"/>
                  </a:cubicBezTo>
                  <a:cubicBezTo>
                    <a:pt x="6980" y="2185"/>
                    <a:pt x="6980" y="2157"/>
                    <a:pt x="6924" y="2138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4"/>
            <p:cNvSpPr>
              <a:spLocks noChangeArrowheads="1"/>
            </p:cNvSpPr>
            <p:nvPr/>
          </p:nvSpPr>
          <p:spPr bwMode="auto">
            <a:xfrm>
              <a:off x="1554163" y="5343525"/>
              <a:ext cx="6840537" cy="757238"/>
            </a:xfrm>
            <a:custGeom>
              <a:avLst/>
              <a:gdLst>
                <a:gd name="T0" fmla="*/ 0 w 19000"/>
                <a:gd name="T1" fmla="*/ 0 h 2103"/>
                <a:gd name="T2" fmla="*/ 0 w 19000"/>
                <a:gd name="T3" fmla="*/ 0 h 2103"/>
                <a:gd name="T4" fmla="*/ 0 w 19000"/>
                <a:gd name="T5" fmla="*/ 1472 h 2103"/>
                <a:gd name="T6" fmla="*/ 630 w 19000"/>
                <a:gd name="T7" fmla="*/ 2102 h 2103"/>
                <a:gd name="T8" fmla="*/ 18369 w 19000"/>
                <a:gd name="T9" fmla="*/ 2102 h 2103"/>
                <a:gd name="T10" fmla="*/ 18999 w 19000"/>
                <a:gd name="T11" fmla="*/ 1472 h 2103"/>
                <a:gd name="T12" fmla="*/ 18999 w 19000"/>
                <a:gd name="T13" fmla="*/ 0 h 2103"/>
                <a:gd name="T14" fmla="*/ 0 w 19000"/>
                <a:gd name="T15" fmla="*/ 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2103">
                  <a:moveTo>
                    <a:pt x="0" y="0"/>
                  </a:moveTo>
                  <a:lnTo>
                    <a:pt x="0" y="0"/>
                  </a:lnTo>
                  <a:cubicBezTo>
                    <a:pt x="0" y="1472"/>
                    <a:pt x="0" y="1472"/>
                    <a:pt x="0" y="1472"/>
                  </a:cubicBezTo>
                  <a:cubicBezTo>
                    <a:pt x="0" y="1824"/>
                    <a:pt x="278" y="2102"/>
                    <a:pt x="630" y="2102"/>
                  </a:cubicBezTo>
                  <a:cubicBezTo>
                    <a:pt x="18369" y="2102"/>
                    <a:pt x="18369" y="2102"/>
                    <a:pt x="18369" y="2102"/>
                  </a:cubicBezTo>
                  <a:cubicBezTo>
                    <a:pt x="18712" y="2102"/>
                    <a:pt x="18999" y="1824"/>
                    <a:pt x="18999" y="1472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5"/>
            <p:cNvSpPr>
              <a:spLocks noChangeArrowheads="1"/>
            </p:cNvSpPr>
            <p:nvPr/>
          </p:nvSpPr>
          <p:spPr bwMode="auto">
            <a:xfrm>
              <a:off x="3735388" y="6872288"/>
              <a:ext cx="2513012" cy="60325"/>
            </a:xfrm>
            <a:custGeom>
              <a:avLst/>
              <a:gdLst>
                <a:gd name="T0" fmla="*/ 6943 w 6981"/>
                <a:gd name="T1" fmla="*/ 0 h 167"/>
                <a:gd name="T2" fmla="*/ 6943 w 6981"/>
                <a:gd name="T3" fmla="*/ 0 h 167"/>
                <a:gd name="T4" fmla="*/ 27 w 6981"/>
                <a:gd name="T5" fmla="*/ 0 h 167"/>
                <a:gd name="T6" fmla="*/ 0 w 6981"/>
                <a:gd name="T7" fmla="*/ 37 h 167"/>
                <a:gd name="T8" fmla="*/ 0 w 6981"/>
                <a:gd name="T9" fmla="*/ 166 h 167"/>
                <a:gd name="T10" fmla="*/ 18 w 6981"/>
                <a:gd name="T11" fmla="*/ 166 h 167"/>
                <a:gd name="T12" fmla="*/ 6961 w 6981"/>
                <a:gd name="T13" fmla="*/ 166 h 167"/>
                <a:gd name="T14" fmla="*/ 6980 w 6981"/>
                <a:gd name="T15" fmla="*/ 166 h 167"/>
                <a:gd name="T16" fmla="*/ 6980 w 6981"/>
                <a:gd name="T17" fmla="*/ 37 h 167"/>
                <a:gd name="T18" fmla="*/ 6943 w 698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67">
                  <a:moveTo>
                    <a:pt x="6943" y="0"/>
                  </a:moveTo>
                  <a:lnTo>
                    <a:pt x="694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9"/>
                    <a:pt x="0" y="37"/>
                    <a:pt x="0" y="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6961" y="166"/>
                    <a:pt x="6961" y="166"/>
                    <a:pt x="6961" y="166"/>
                  </a:cubicBezTo>
                  <a:cubicBezTo>
                    <a:pt x="6980" y="166"/>
                    <a:pt x="6980" y="166"/>
                    <a:pt x="6980" y="166"/>
                  </a:cubicBezTo>
                  <a:cubicBezTo>
                    <a:pt x="6980" y="37"/>
                    <a:pt x="6980" y="37"/>
                    <a:pt x="6980" y="37"/>
                  </a:cubicBezTo>
                  <a:cubicBezTo>
                    <a:pt x="6980" y="37"/>
                    <a:pt x="6980" y="18"/>
                    <a:pt x="6943" y="0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6"/>
            <p:cNvSpPr>
              <a:spLocks noChangeArrowheads="1"/>
            </p:cNvSpPr>
            <p:nvPr/>
          </p:nvSpPr>
          <p:spPr bwMode="auto">
            <a:xfrm>
              <a:off x="1874838" y="1503363"/>
              <a:ext cx="6196012" cy="3509962"/>
            </a:xfrm>
            <a:custGeom>
              <a:avLst/>
              <a:gdLst>
                <a:gd name="T0" fmla="*/ 17212 w 17213"/>
                <a:gd name="T1" fmla="*/ 9749 h 9750"/>
                <a:gd name="T2" fmla="*/ 0 w 17213"/>
                <a:gd name="T3" fmla="*/ 9749 h 9750"/>
                <a:gd name="T4" fmla="*/ 0 w 17213"/>
                <a:gd name="T5" fmla="*/ 0 h 9750"/>
                <a:gd name="T6" fmla="*/ 17212 w 17213"/>
                <a:gd name="T7" fmla="*/ 0 h 9750"/>
                <a:gd name="T8" fmla="*/ 17212 w 17213"/>
                <a:gd name="T9" fmla="*/ 9749 h 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3" h="9750">
                  <a:moveTo>
                    <a:pt x="17212" y="9749"/>
                  </a:moveTo>
                  <a:lnTo>
                    <a:pt x="0" y="9749"/>
                  </a:lnTo>
                  <a:lnTo>
                    <a:pt x="0" y="0"/>
                  </a:lnTo>
                  <a:lnTo>
                    <a:pt x="17212" y="0"/>
                  </a:lnTo>
                  <a:lnTo>
                    <a:pt x="17212" y="9749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068812" y="595669"/>
            <a:ext cx="3496830" cy="198148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573757" y="1667574"/>
            <a:ext cx="1398957" cy="2075105"/>
            <a:chOff x="1463675" y="1554163"/>
            <a:chExt cx="2998788" cy="4448175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4443413" y="2308225"/>
              <a:ext cx="19050" cy="252413"/>
            </a:xfrm>
            <a:custGeom>
              <a:avLst/>
              <a:gdLst>
                <a:gd name="T0" fmla="*/ 0 w 54"/>
                <a:gd name="T1" fmla="*/ 31 h 702"/>
                <a:gd name="T2" fmla="*/ 0 w 54"/>
                <a:gd name="T3" fmla="*/ 31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1 h 702"/>
                <a:gd name="T10" fmla="*/ 53 w 54"/>
                <a:gd name="T11" fmla="*/ 66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69 h 702"/>
                <a:gd name="T18" fmla="*/ 0 w 54"/>
                <a:gd name="T19" fmla="*/ 3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1"/>
                  </a:moveTo>
                  <a:lnTo>
                    <a:pt x="0" y="31"/>
                  </a:lnTo>
                  <a:cubicBezTo>
                    <a:pt x="0" y="10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0"/>
                    <a:pt x="53" y="31"/>
                  </a:cubicBezTo>
                  <a:cubicBezTo>
                    <a:pt x="53" y="669"/>
                    <a:pt x="53" y="669"/>
                    <a:pt x="53" y="669"/>
                  </a:cubicBezTo>
                  <a:cubicBezTo>
                    <a:pt x="53" y="69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90"/>
                    <a:pt x="0" y="669"/>
                  </a:cubicBezTo>
                  <a:lnTo>
                    <a:pt x="0" y="31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4443413" y="2609850"/>
              <a:ext cx="19050" cy="252413"/>
            </a:xfrm>
            <a:custGeom>
              <a:avLst/>
              <a:gdLst>
                <a:gd name="T0" fmla="*/ 0 w 54"/>
                <a:gd name="T1" fmla="*/ 32 h 702"/>
                <a:gd name="T2" fmla="*/ 0 w 54"/>
                <a:gd name="T3" fmla="*/ 32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2 h 702"/>
                <a:gd name="T10" fmla="*/ 53 w 54"/>
                <a:gd name="T11" fmla="*/ 65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59 h 702"/>
                <a:gd name="T18" fmla="*/ 0 w 54"/>
                <a:gd name="T19" fmla="*/ 3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2"/>
                  </a:moveTo>
                  <a:lnTo>
                    <a:pt x="0" y="32"/>
                  </a:lnTo>
                  <a:cubicBezTo>
                    <a:pt x="0" y="11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1"/>
                    <a:pt x="53" y="32"/>
                  </a:cubicBezTo>
                  <a:cubicBezTo>
                    <a:pt x="53" y="659"/>
                    <a:pt x="53" y="659"/>
                    <a:pt x="53" y="659"/>
                  </a:cubicBezTo>
                  <a:cubicBezTo>
                    <a:pt x="53" y="68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80"/>
                    <a:pt x="0" y="659"/>
                  </a:cubicBezTo>
                  <a:lnTo>
                    <a:pt x="0" y="32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1474788" y="1565275"/>
              <a:ext cx="2965450" cy="4425950"/>
            </a:xfrm>
            <a:custGeom>
              <a:avLst/>
              <a:gdLst>
                <a:gd name="T0" fmla="*/ 8235 w 8236"/>
                <a:gd name="T1" fmla="*/ 11741 h 12294"/>
                <a:gd name="T2" fmla="*/ 8235 w 8236"/>
                <a:gd name="T3" fmla="*/ 11741 h 12294"/>
                <a:gd name="T4" fmla="*/ 7683 w 8236"/>
                <a:gd name="T5" fmla="*/ 12293 h 12294"/>
                <a:gd name="T6" fmla="*/ 563 w 8236"/>
                <a:gd name="T7" fmla="*/ 12293 h 12294"/>
                <a:gd name="T8" fmla="*/ 0 w 8236"/>
                <a:gd name="T9" fmla="*/ 11741 h 12294"/>
                <a:gd name="T10" fmla="*/ 0 w 8236"/>
                <a:gd name="T11" fmla="*/ 553 h 12294"/>
                <a:gd name="T12" fmla="*/ 563 w 8236"/>
                <a:gd name="T13" fmla="*/ 0 h 12294"/>
                <a:gd name="T14" fmla="*/ 7683 w 8236"/>
                <a:gd name="T15" fmla="*/ 0 h 12294"/>
                <a:gd name="T16" fmla="*/ 8235 w 8236"/>
                <a:gd name="T17" fmla="*/ 553 h 12294"/>
                <a:gd name="T18" fmla="*/ 8235 w 8236"/>
                <a:gd name="T19" fmla="*/ 11741 h 1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36" h="12294">
                  <a:moveTo>
                    <a:pt x="8235" y="11741"/>
                  </a:moveTo>
                  <a:lnTo>
                    <a:pt x="8235" y="11741"/>
                  </a:lnTo>
                  <a:cubicBezTo>
                    <a:pt x="8235" y="12049"/>
                    <a:pt x="7991" y="12293"/>
                    <a:pt x="7683" y="12293"/>
                  </a:cubicBezTo>
                  <a:cubicBezTo>
                    <a:pt x="563" y="12293"/>
                    <a:pt x="563" y="12293"/>
                    <a:pt x="563" y="12293"/>
                  </a:cubicBezTo>
                  <a:cubicBezTo>
                    <a:pt x="255" y="12293"/>
                    <a:pt x="0" y="12049"/>
                    <a:pt x="0" y="11741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255"/>
                    <a:pt x="255" y="0"/>
                    <a:pt x="563" y="0"/>
                  </a:cubicBezTo>
                  <a:cubicBezTo>
                    <a:pt x="7683" y="0"/>
                    <a:pt x="7683" y="0"/>
                    <a:pt x="7683" y="0"/>
                  </a:cubicBezTo>
                  <a:cubicBezTo>
                    <a:pt x="7991" y="0"/>
                    <a:pt x="8235" y="255"/>
                    <a:pt x="8235" y="553"/>
                  </a:cubicBezTo>
                  <a:lnTo>
                    <a:pt x="8235" y="11741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1463675" y="1554163"/>
              <a:ext cx="2987675" cy="4448175"/>
            </a:xfrm>
            <a:custGeom>
              <a:avLst/>
              <a:gdLst>
                <a:gd name="T0" fmla="*/ 7715 w 8300"/>
                <a:gd name="T1" fmla="*/ 12357 h 12358"/>
                <a:gd name="T2" fmla="*/ 7715 w 8300"/>
                <a:gd name="T3" fmla="*/ 12357 h 12358"/>
                <a:gd name="T4" fmla="*/ 595 w 8300"/>
                <a:gd name="T5" fmla="*/ 12357 h 12358"/>
                <a:gd name="T6" fmla="*/ 0 w 8300"/>
                <a:gd name="T7" fmla="*/ 11773 h 12358"/>
                <a:gd name="T8" fmla="*/ 0 w 8300"/>
                <a:gd name="T9" fmla="*/ 585 h 12358"/>
                <a:gd name="T10" fmla="*/ 595 w 8300"/>
                <a:gd name="T11" fmla="*/ 0 h 12358"/>
                <a:gd name="T12" fmla="*/ 7715 w 8300"/>
                <a:gd name="T13" fmla="*/ 0 h 12358"/>
                <a:gd name="T14" fmla="*/ 8299 w 8300"/>
                <a:gd name="T15" fmla="*/ 585 h 12358"/>
                <a:gd name="T16" fmla="*/ 8299 w 8300"/>
                <a:gd name="T17" fmla="*/ 11773 h 12358"/>
                <a:gd name="T18" fmla="*/ 7715 w 8300"/>
                <a:gd name="T19" fmla="*/ 12357 h 12358"/>
                <a:gd name="T20" fmla="*/ 595 w 8300"/>
                <a:gd name="T21" fmla="*/ 64 h 12358"/>
                <a:gd name="T22" fmla="*/ 595 w 8300"/>
                <a:gd name="T23" fmla="*/ 64 h 12358"/>
                <a:gd name="T24" fmla="*/ 64 w 8300"/>
                <a:gd name="T25" fmla="*/ 585 h 12358"/>
                <a:gd name="T26" fmla="*/ 64 w 8300"/>
                <a:gd name="T27" fmla="*/ 11773 h 12358"/>
                <a:gd name="T28" fmla="*/ 595 w 8300"/>
                <a:gd name="T29" fmla="*/ 12294 h 12358"/>
                <a:gd name="T30" fmla="*/ 7715 w 8300"/>
                <a:gd name="T31" fmla="*/ 12294 h 12358"/>
                <a:gd name="T32" fmla="*/ 8246 w 8300"/>
                <a:gd name="T33" fmla="*/ 11773 h 12358"/>
                <a:gd name="T34" fmla="*/ 8246 w 8300"/>
                <a:gd name="T35" fmla="*/ 585 h 12358"/>
                <a:gd name="T36" fmla="*/ 7715 w 8300"/>
                <a:gd name="T37" fmla="*/ 64 h 12358"/>
                <a:gd name="T38" fmla="*/ 595 w 8300"/>
                <a:gd name="T39" fmla="*/ 64 h 1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00" h="12358">
                  <a:moveTo>
                    <a:pt x="7715" y="12357"/>
                  </a:moveTo>
                  <a:lnTo>
                    <a:pt x="7715" y="12357"/>
                  </a:lnTo>
                  <a:cubicBezTo>
                    <a:pt x="595" y="12357"/>
                    <a:pt x="595" y="12357"/>
                    <a:pt x="595" y="12357"/>
                  </a:cubicBezTo>
                  <a:cubicBezTo>
                    <a:pt x="266" y="12357"/>
                    <a:pt x="0" y="12092"/>
                    <a:pt x="0" y="11773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0" y="266"/>
                    <a:pt x="266" y="0"/>
                    <a:pt x="595" y="0"/>
                  </a:cubicBezTo>
                  <a:cubicBezTo>
                    <a:pt x="7715" y="0"/>
                    <a:pt x="7715" y="0"/>
                    <a:pt x="7715" y="0"/>
                  </a:cubicBezTo>
                  <a:cubicBezTo>
                    <a:pt x="8044" y="0"/>
                    <a:pt x="8299" y="266"/>
                    <a:pt x="8299" y="585"/>
                  </a:cubicBezTo>
                  <a:cubicBezTo>
                    <a:pt x="8299" y="11773"/>
                    <a:pt x="8299" y="11773"/>
                    <a:pt x="8299" y="11773"/>
                  </a:cubicBezTo>
                  <a:cubicBezTo>
                    <a:pt x="8299" y="12092"/>
                    <a:pt x="8044" y="12357"/>
                    <a:pt x="7715" y="12357"/>
                  </a:cubicBezTo>
                  <a:close/>
                  <a:moveTo>
                    <a:pt x="595" y="64"/>
                  </a:moveTo>
                  <a:lnTo>
                    <a:pt x="595" y="64"/>
                  </a:lnTo>
                  <a:cubicBezTo>
                    <a:pt x="298" y="64"/>
                    <a:pt x="64" y="298"/>
                    <a:pt x="64" y="585"/>
                  </a:cubicBezTo>
                  <a:cubicBezTo>
                    <a:pt x="64" y="11773"/>
                    <a:pt x="64" y="11773"/>
                    <a:pt x="64" y="11773"/>
                  </a:cubicBezTo>
                  <a:cubicBezTo>
                    <a:pt x="64" y="12060"/>
                    <a:pt x="298" y="12294"/>
                    <a:pt x="595" y="12294"/>
                  </a:cubicBezTo>
                  <a:cubicBezTo>
                    <a:pt x="7715" y="12294"/>
                    <a:pt x="7715" y="12294"/>
                    <a:pt x="7715" y="12294"/>
                  </a:cubicBezTo>
                  <a:cubicBezTo>
                    <a:pt x="8001" y="12294"/>
                    <a:pt x="8246" y="12060"/>
                    <a:pt x="8246" y="11773"/>
                  </a:cubicBezTo>
                  <a:cubicBezTo>
                    <a:pt x="8246" y="585"/>
                    <a:pt x="8246" y="585"/>
                    <a:pt x="8246" y="585"/>
                  </a:cubicBezTo>
                  <a:cubicBezTo>
                    <a:pt x="8246" y="298"/>
                    <a:pt x="8001" y="64"/>
                    <a:pt x="7715" y="64"/>
                  </a:cubicBezTo>
                  <a:cubicBezTo>
                    <a:pt x="595" y="64"/>
                    <a:pt x="595" y="64"/>
                    <a:pt x="595" y="64"/>
                  </a:cubicBezTo>
                  <a:close/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2847975" y="5673725"/>
              <a:ext cx="225425" cy="225425"/>
            </a:xfrm>
            <a:custGeom>
              <a:avLst/>
              <a:gdLst>
                <a:gd name="T0" fmla="*/ 627 w 628"/>
                <a:gd name="T1" fmla="*/ 308 h 627"/>
                <a:gd name="T2" fmla="*/ 627 w 628"/>
                <a:gd name="T3" fmla="*/ 308 h 627"/>
                <a:gd name="T4" fmla="*/ 318 w 628"/>
                <a:gd name="T5" fmla="*/ 626 h 627"/>
                <a:gd name="T6" fmla="*/ 0 w 628"/>
                <a:gd name="T7" fmla="*/ 308 h 627"/>
                <a:gd name="T8" fmla="*/ 318 w 628"/>
                <a:gd name="T9" fmla="*/ 0 h 627"/>
                <a:gd name="T10" fmla="*/ 627 w 628"/>
                <a:gd name="T11" fmla="*/ 308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627">
                  <a:moveTo>
                    <a:pt x="627" y="308"/>
                  </a:moveTo>
                  <a:lnTo>
                    <a:pt x="627" y="308"/>
                  </a:lnTo>
                  <a:cubicBezTo>
                    <a:pt x="627" y="488"/>
                    <a:pt x="488" y="626"/>
                    <a:pt x="318" y="626"/>
                  </a:cubicBezTo>
                  <a:cubicBezTo>
                    <a:pt x="138" y="626"/>
                    <a:pt x="0" y="488"/>
                    <a:pt x="0" y="308"/>
                  </a:cubicBezTo>
                  <a:cubicBezTo>
                    <a:pt x="0" y="138"/>
                    <a:pt x="138" y="0"/>
                    <a:pt x="318" y="0"/>
                  </a:cubicBezTo>
                  <a:cubicBezTo>
                    <a:pt x="488" y="0"/>
                    <a:pt x="627" y="138"/>
                    <a:pt x="627" y="308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2916238" y="5738813"/>
              <a:ext cx="88900" cy="92075"/>
            </a:xfrm>
            <a:custGeom>
              <a:avLst/>
              <a:gdLst>
                <a:gd name="T0" fmla="*/ 191 w 245"/>
                <a:gd name="T1" fmla="*/ 255 h 256"/>
                <a:gd name="T2" fmla="*/ 191 w 245"/>
                <a:gd name="T3" fmla="*/ 255 h 256"/>
                <a:gd name="T4" fmla="*/ 53 w 245"/>
                <a:gd name="T5" fmla="*/ 255 h 256"/>
                <a:gd name="T6" fmla="*/ 0 w 245"/>
                <a:gd name="T7" fmla="*/ 202 h 256"/>
                <a:gd name="T8" fmla="*/ 0 w 245"/>
                <a:gd name="T9" fmla="*/ 53 h 256"/>
                <a:gd name="T10" fmla="*/ 53 w 245"/>
                <a:gd name="T11" fmla="*/ 0 h 256"/>
                <a:gd name="T12" fmla="*/ 191 w 245"/>
                <a:gd name="T13" fmla="*/ 0 h 256"/>
                <a:gd name="T14" fmla="*/ 244 w 245"/>
                <a:gd name="T15" fmla="*/ 53 h 256"/>
                <a:gd name="T16" fmla="*/ 244 w 245"/>
                <a:gd name="T17" fmla="*/ 202 h 256"/>
                <a:gd name="T18" fmla="*/ 191 w 245"/>
                <a:gd name="T19" fmla="*/ 255 h 256"/>
                <a:gd name="T20" fmla="*/ 53 w 245"/>
                <a:gd name="T21" fmla="*/ 21 h 256"/>
                <a:gd name="T22" fmla="*/ 53 w 245"/>
                <a:gd name="T23" fmla="*/ 21 h 256"/>
                <a:gd name="T24" fmla="*/ 21 w 245"/>
                <a:gd name="T25" fmla="*/ 53 h 256"/>
                <a:gd name="T26" fmla="*/ 21 w 245"/>
                <a:gd name="T27" fmla="*/ 202 h 256"/>
                <a:gd name="T28" fmla="*/ 53 w 245"/>
                <a:gd name="T29" fmla="*/ 234 h 256"/>
                <a:gd name="T30" fmla="*/ 191 w 245"/>
                <a:gd name="T31" fmla="*/ 234 h 256"/>
                <a:gd name="T32" fmla="*/ 223 w 245"/>
                <a:gd name="T33" fmla="*/ 202 h 256"/>
                <a:gd name="T34" fmla="*/ 223 w 245"/>
                <a:gd name="T35" fmla="*/ 53 h 256"/>
                <a:gd name="T36" fmla="*/ 191 w 245"/>
                <a:gd name="T37" fmla="*/ 21 h 256"/>
                <a:gd name="T38" fmla="*/ 53 w 245"/>
                <a:gd name="T39" fmla="*/ 2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5" h="256">
                  <a:moveTo>
                    <a:pt x="191" y="255"/>
                  </a:moveTo>
                  <a:lnTo>
                    <a:pt x="191" y="255"/>
                  </a:lnTo>
                  <a:cubicBezTo>
                    <a:pt x="53" y="255"/>
                    <a:pt x="53" y="255"/>
                    <a:pt x="53" y="255"/>
                  </a:cubicBezTo>
                  <a:cubicBezTo>
                    <a:pt x="21" y="255"/>
                    <a:pt x="0" y="234"/>
                    <a:pt x="0" y="20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2"/>
                    <a:pt x="21" y="0"/>
                    <a:pt x="5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23" y="0"/>
                    <a:pt x="244" y="32"/>
                    <a:pt x="244" y="53"/>
                  </a:cubicBezTo>
                  <a:cubicBezTo>
                    <a:pt x="244" y="202"/>
                    <a:pt x="244" y="202"/>
                    <a:pt x="244" y="202"/>
                  </a:cubicBezTo>
                  <a:cubicBezTo>
                    <a:pt x="244" y="234"/>
                    <a:pt x="223" y="255"/>
                    <a:pt x="191" y="255"/>
                  </a:cubicBezTo>
                  <a:close/>
                  <a:moveTo>
                    <a:pt x="53" y="21"/>
                  </a:moveTo>
                  <a:lnTo>
                    <a:pt x="53" y="21"/>
                  </a:lnTo>
                  <a:cubicBezTo>
                    <a:pt x="32" y="21"/>
                    <a:pt x="21" y="43"/>
                    <a:pt x="21" y="53"/>
                  </a:cubicBezTo>
                  <a:cubicBezTo>
                    <a:pt x="21" y="202"/>
                    <a:pt x="21" y="202"/>
                    <a:pt x="21" y="202"/>
                  </a:cubicBezTo>
                  <a:cubicBezTo>
                    <a:pt x="21" y="223"/>
                    <a:pt x="32" y="234"/>
                    <a:pt x="53" y="234"/>
                  </a:cubicBezTo>
                  <a:cubicBezTo>
                    <a:pt x="191" y="234"/>
                    <a:pt x="191" y="234"/>
                    <a:pt x="191" y="234"/>
                  </a:cubicBezTo>
                  <a:cubicBezTo>
                    <a:pt x="212" y="234"/>
                    <a:pt x="223" y="223"/>
                    <a:pt x="223" y="202"/>
                  </a:cubicBezTo>
                  <a:cubicBezTo>
                    <a:pt x="223" y="53"/>
                    <a:pt x="223" y="53"/>
                    <a:pt x="223" y="53"/>
                  </a:cubicBezTo>
                  <a:cubicBezTo>
                    <a:pt x="223" y="43"/>
                    <a:pt x="212" y="21"/>
                    <a:pt x="191" y="21"/>
                  </a:cubicBezTo>
                  <a:cubicBezTo>
                    <a:pt x="53" y="21"/>
                    <a:pt x="53" y="21"/>
                    <a:pt x="53" y="21"/>
                  </a:cubicBezTo>
                  <a:close/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2940050" y="1757363"/>
              <a:ext cx="42863" cy="42862"/>
            </a:xfrm>
            <a:custGeom>
              <a:avLst/>
              <a:gdLst>
                <a:gd name="T0" fmla="*/ 117 w 118"/>
                <a:gd name="T1" fmla="*/ 53 h 118"/>
                <a:gd name="T2" fmla="*/ 117 w 118"/>
                <a:gd name="T3" fmla="*/ 53 h 118"/>
                <a:gd name="T4" fmla="*/ 63 w 118"/>
                <a:gd name="T5" fmla="*/ 117 h 118"/>
                <a:gd name="T6" fmla="*/ 0 w 118"/>
                <a:gd name="T7" fmla="*/ 53 h 118"/>
                <a:gd name="T8" fmla="*/ 63 w 118"/>
                <a:gd name="T9" fmla="*/ 0 h 118"/>
                <a:gd name="T10" fmla="*/ 117 w 118"/>
                <a:gd name="T11" fmla="*/ 5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117" y="53"/>
                  </a:moveTo>
                  <a:lnTo>
                    <a:pt x="117" y="53"/>
                  </a:lnTo>
                  <a:cubicBezTo>
                    <a:pt x="117" y="85"/>
                    <a:pt x="95" y="117"/>
                    <a:pt x="63" y="117"/>
                  </a:cubicBezTo>
                  <a:cubicBezTo>
                    <a:pt x="32" y="117"/>
                    <a:pt x="0" y="85"/>
                    <a:pt x="0" y="53"/>
                  </a:cubicBezTo>
                  <a:cubicBezTo>
                    <a:pt x="0" y="22"/>
                    <a:pt x="32" y="0"/>
                    <a:pt x="63" y="0"/>
                  </a:cubicBezTo>
                  <a:cubicBezTo>
                    <a:pt x="95" y="0"/>
                    <a:pt x="117" y="22"/>
                    <a:pt x="117" y="5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8"/>
            <p:cNvSpPr>
              <a:spLocks noChangeArrowheads="1"/>
            </p:cNvSpPr>
            <p:nvPr/>
          </p:nvSpPr>
          <p:spPr bwMode="auto">
            <a:xfrm>
              <a:off x="1597025" y="1968500"/>
              <a:ext cx="2732088" cy="3611563"/>
            </a:xfrm>
            <a:custGeom>
              <a:avLst/>
              <a:gdLst>
                <a:gd name="T0" fmla="*/ 7587 w 7588"/>
                <a:gd name="T1" fmla="*/ 10030 h 10031"/>
                <a:gd name="T2" fmla="*/ 0 w 7588"/>
                <a:gd name="T3" fmla="*/ 10030 h 10031"/>
                <a:gd name="T4" fmla="*/ 0 w 7588"/>
                <a:gd name="T5" fmla="*/ 0 h 10031"/>
                <a:gd name="T6" fmla="*/ 7587 w 7588"/>
                <a:gd name="T7" fmla="*/ 0 h 10031"/>
                <a:gd name="T8" fmla="*/ 7587 w 7588"/>
                <a:gd name="T9" fmla="*/ 10030 h 10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8" h="10031">
                  <a:moveTo>
                    <a:pt x="7587" y="10030"/>
                  </a:moveTo>
                  <a:lnTo>
                    <a:pt x="0" y="10030"/>
                  </a:lnTo>
                  <a:lnTo>
                    <a:pt x="0" y="0"/>
                  </a:lnTo>
                  <a:lnTo>
                    <a:pt x="7587" y="0"/>
                  </a:lnTo>
                  <a:lnTo>
                    <a:pt x="7587" y="1003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35700" y="1859581"/>
            <a:ext cx="1274258" cy="168467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6661006" y="2196408"/>
            <a:ext cx="755509" cy="1588545"/>
            <a:chOff x="5348288" y="496888"/>
            <a:chExt cx="3155950" cy="6635750"/>
          </a:xfrm>
        </p:grpSpPr>
        <p:grpSp>
          <p:nvGrpSpPr>
            <p:cNvPr id="33" name="Group 3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3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2629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720459" y="2417423"/>
            <a:ext cx="636223" cy="11336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60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21" grpId="0"/>
      <p:bldP spid="31" grpId="0"/>
      <p:bldP spid="41" grpId="0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2391201" y="609580"/>
            <a:ext cx="5139396" cy="2947192"/>
            <a:chOff x="1573213" y="2011363"/>
            <a:chExt cx="6840537" cy="3922712"/>
          </a:xfrm>
        </p:grpSpPr>
        <p:sp>
          <p:nvSpPr>
            <p:cNvPr id="12" name="Freeform 1"/>
            <p:cNvSpPr>
              <a:spLocks noChangeArrowheads="1"/>
            </p:cNvSpPr>
            <p:nvPr/>
          </p:nvSpPr>
          <p:spPr bwMode="auto">
            <a:xfrm>
              <a:off x="2241550" y="2011363"/>
              <a:ext cx="5532438" cy="3798887"/>
            </a:xfrm>
            <a:custGeom>
              <a:avLst/>
              <a:gdLst>
                <a:gd name="T0" fmla="*/ 15366 w 15367"/>
                <a:gd name="T1" fmla="*/ 10129 h 10553"/>
                <a:gd name="T2" fmla="*/ 15366 w 15367"/>
                <a:gd name="T3" fmla="*/ 10129 h 10553"/>
                <a:gd name="T4" fmla="*/ 14950 w 15367"/>
                <a:gd name="T5" fmla="*/ 10552 h 10553"/>
                <a:gd name="T6" fmla="*/ 423 w 15367"/>
                <a:gd name="T7" fmla="*/ 10552 h 10553"/>
                <a:gd name="T8" fmla="*/ 0 w 15367"/>
                <a:gd name="T9" fmla="*/ 10129 h 10553"/>
                <a:gd name="T10" fmla="*/ 0 w 15367"/>
                <a:gd name="T11" fmla="*/ 416 h 10553"/>
                <a:gd name="T12" fmla="*/ 423 w 15367"/>
                <a:gd name="T13" fmla="*/ 0 h 10553"/>
                <a:gd name="T14" fmla="*/ 14950 w 15367"/>
                <a:gd name="T15" fmla="*/ 0 h 10553"/>
                <a:gd name="T16" fmla="*/ 15366 w 15367"/>
                <a:gd name="T17" fmla="*/ 416 h 10553"/>
                <a:gd name="T18" fmla="*/ 15366 w 15367"/>
                <a:gd name="T19" fmla="*/ 10129 h 10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67" h="10553">
                  <a:moveTo>
                    <a:pt x="15366" y="10129"/>
                  </a:moveTo>
                  <a:lnTo>
                    <a:pt x="15366" y="10129"/>
                  </a:lnTo>
                  <a:cubicBezTo>
                    <a:pt x="15366" y="10365"/>
                    <a:pt x="15178" y="10552"/>
                    <a:pt x="14950" y="10552"/>
                  </a:cubicBezTo>
                  <a:cubicBezTo>
                    <a:pt x="423" y="10552"/>
                    <a:pt x="423" y="10552"/>
                    <a:pt x="423" y="10552"/>
                  </a:cubicBezTo>
                  <a:cubicBezTo>
                    <a:pt x="187" y="10552"/>
                    <a:pt x="0" y="10365"/>
                    <a:pt x="0" y="10129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187"/>
                    <a:pt x="187" y="0"/>
                    <a:pt x="423" y="0"/>
                  </a:cubicBezTo>
                  <a:cubicBezTo>
                    <a:pt x="14950" y="0"/>
                    <a:pt x="14950" y="0"/>
                    <a:pt x="14950" y="0"/>
                  </a:cubicBezTo>
                  <a:cubicBezTo>
                    <a:pt x="15178" y="0"/>
                    <a:pt x="15366" y="187"/>
                    <a:pt x="15366" y="416"/>
                  </a:cubicBezTo>
                  <a:lnTo>
                    <a:pt x="15366" y="1012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2"/>
            <p:cNvSpPr>
              <a:spLocks noChangeArrowheads="1"/>
            </p:cNvSpPr>
            <p:nvPr/>
          </p:nvSpPr>
          <p:spPr bwMode="auto">
            <a:xfrm>
              <a:off x="1573213" y="5726113"/>
              <a:ext cx="6840537" cy="207962"/>
            </a:xfrm>
            <a:custGeom>
              <a:avLst/>
              <a:gdLst>
                <a:gd name="T0" fmla="*/ 18999 w 19000"/>
                <a:gd name="T1" fmla="*/ 347 h 577"/>
                <a:gd name="T2" fmla="*/ 18999 w 19000"/>
                <a:gd name="T3" fmla="*/ 347 h 577"/>
                <a:gd name="T4" fmla="*/ 18284 w 19000"/>
                <a:gd name="T5" fmla="*/ 576 h 577"/>
                <a:gd name="T6" fmla="*/ 742 w 19000"/>
                <a:gd name="T7" fmla="*/ 576 h 577"/>
                <a:gd name="T8" fmla="*/ 0 w 19000"/>
                <a:gd name="T9" fmla="*/ 347 h 577"/>
                <a:gd name="T10" fmla="*/ 0 w 19000"/>
                <a:gd name="T11" fmla="*/ 0 h 577"/>
                <a:gd name="T12" fmla="*/ 18999 w 19000"/>
                <a:gd name="T13" fmla="*/ 0 h 577"/>
                <a:gd name="T14" fmla="*/ 18999 w 19000"/>
                <a:gd name="T15" fmla="*/ 34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577">
                  <a:moveTo>
                    <a:pt x="18999" y="347"/>
                  </a:moveTo>
                  <a:lnTo>
                    <a:pt x="18999" y="347"/>
                  </a:lnTo>
                  <a:cubicBezTo>
                    <a:pt x="18999" y="347"/>
                    <a:pt x="18693" y="576"/>
                    <a:pt x="18284" y="576"/>
                  </a:cubicBezTo>
                  <a:cubicBezTo>
                    <a:pt x="17875" y="576"/>
                    <a:pt x="1095" y="576"/>
                    <a:pt x="742" y="576"/>
                  </a:cubicBezTo>
                  <a:cubicBezTo>
                    <a:pt x="395" y="576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18999" y="347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3"/>
            <p:cNvSpPr>
              <a:spLocks noChangeArrowheads="1"/>
            </p:cNvSpPr>
            <p:nvPr/>
          </p:nvSpPr>
          <p:spPr bwMode="auto">
            <a:xfrm>
              <a:off x="1573213" y="5849938"/>
              <a:ext cx="6840537" cy="82550"/>
            </a:xfrm>
            <a:custGeom>
              <a:avLst/>
              <a:gdLst>
                <a:gd name="T0" fmla="*/ 0 w 19000"/>
                <a:gd name="T1" fmla="*/ 0 h 230"/>
                <a:gd name="T2" fmla="*/ 0 w 19000"/>
                <a:gd name="T3" fmla="*/ 0 h 230"/>
                <a:gd name="T4" fmla="*/ 742 w 19000"/>
                <a:gd name="T5" fmla="*/ 229 h 230"/>
                <a:gd name="T6" fmla="*/ 18284 w 19000"/>
                <a:gd name="T7" fmla="*/ 229 h 230"/>
                <a:gd name="T8" fmla="*/ 18999 w 19000"/>
                <a:gd name="T9" fmla="*/ 0 h 230"/>
                <a:gd name="T10" fmla="*/ 0 w 19000"/>
                <a:gd name="T1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00" h="23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95" y="229"/>
                    <a:pt x="742" y="229"/>
                  </a:cubicBezTo>
                  <a:cubicBezTo>
                    <a:pt x="1095" y="229"/>
                    <a:pt x="17875" y="229"/>
                    <a:pt x="18284" y="229"/>
                  </a:cubicBezTo>
                  <a:cubicBezTo>
                    <a:pt x="18693" y="229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"/>
            <p:cNvSpPr>
              <a:spLocks noChangeArrowheads="1"/>
            </p:cNvSpPr>
            <p:nvPr/>
          </p:nvSpPr>
          <p:spPr bwMode="auto">
            <a:xfrm>
              <a:off x="4508500" y="5726113"/>
              <a:ext cx="973138" cy="77787"/>
            </a:xfrm>
            <a:custGeom>
              <a:avLst/>
              <a:gdLst>
                <a:gd name="T0" fmla="*/ 0 w 2704"/>
                <a:gd name="T1" fmla="*/ 0 h 216"/>
                <a:gd name="T2" fmla="*/ 0 w 2704"/>
                <a:gd name="T3" fmla="*/ 0 h 216"/>
                <a:gd name="T4" fmla="*/ 298 w 2704"/>
                <a:gd name="T5" fmla="*/ 215 h 216"/>
                <a:gd name="T6" fmla="*/ 2405 w 2704"/>
                <a:gd name="T7" fmla="*/ 215 h 216"/>
                <a:gd name="T8" fmla="*/ 2703 w 2704"/>
                <a:gd name="T9" fmla="*/ 0 h 216"/>
                <a:gd name="T10" fmla="*/ 0 w 2704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4" h="216">
                  <a:moveTo>
                    <a:pt x="0" y="0"/>
                  </a:moveTo>
                  <a:lnTo>
                    <a:pt x="0" y="0"/>
                  </a:lnTo>
                  <a:cubicBezTo>
                    <a:pt x="41" y="125"/>
                    <a:pt x="159" y="215"/>
                    <a:pt x="298" y="215"/>
                  </a:cubicBezTo>
                  <a:cubicBezTo>
                    <a:pt x="2405" y="215"/>
                    <a:pt x="2405" y="215"/>
                    <a:pt x="2405" y="215"/>
                  </a:cubicBezTo>
                  <a:cubicBezTo>
                    <a:pt x="2543" y="215"/>
                    <a:pt x="2661" y="125"/>
                    <a:pt x="2703" y="0"/>
                  </a:cubicBezTo>
                  <a:lnTo>
                    <a:pt x="0" y="0"/>
                  </a:ln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5"/>
            <p:cNvSpPr>
              <a:spLocks noChangeArrowheads="1"/>
            </p:cNvSpPr>
            <p:nvPr/>
          </p:nvSpPr>
          <p:spPr bwMode="auto">
            <a:xfrm>
              <a:off x="7675563" y="5775325"/>
              <a:ext cx="307975" cy="30163"/>
            </a:xfrm>
            <a:custGeom>
              <a:avLst/>
              <a:gdLst>
                <a:gd name="T0" fmla="*/ 853 w 854"/>
                <a:gd name="T1" fmla="*/ 42 h 84"/>
                <a:gd name="T2" fmla="*/ 853 w 854"/>
                <a:gd name="T3" fmla="*/ 42 h 84"/>
                <a:gd name="T4" fmla="*/ 811 w 854"/>
                <a:gd name="T5" fmla="*/ 83 h 84"/>
                <a:gd name="T6" fmla="*/ 42 w 854"/>
                <a:gd name="T7" fmla="*/ 83 h 84"/>
                <a:gd name="T8" fmla="*/ 0 w 854"/>
                <a:gd name="T9" fmla="*/ 42 h 84"/>
                <a:gd name="T10" fmla="*/ 0 w 854"/>
                <a:gd name="T11" fmla="*/ 42 h 84"/>
                <a:gd name="T12" fmla="*/ 42 w 854"/>
                <a:gd name="T13" fmla="*/ 0 h 84"/>
                <a:gd name="T14" fmla="*/ 811 w 854"/>
                <a:gd name="T15" fmla="*/ 0 h 84"/>
                <a:gd name="T16" fmla="*/ 853 w 854"/>
                <a:gd name="T17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4" h="84">
                  <a:moveTo>
                    <a:pt x="853" y="42"/>
                  </a:moveTo>
                  <a:lnTo>
                    <a:pt x="853" y="42"/>
                  </a:lnTo>
                  <a:cubicBezTo>
                    <a:pt x="853" y="69"/>
                    <a:pt x="832" y="83"/>
                    <a:pt x="811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21" y="83"/>
                    <a:pt x="0" y="69"/>
                    <a:pt x="0" y="42"/>
                  </a:cubicBezTo>
                  <a:lnTo>
                    <a:pt x="0" y="42"/>
                  </a:lnTo>
                  <a:cubicBezTo>
                    <a:pt x="0" y="21"/>
                    <a:pt x="21" y="0"/>
                    <a:pt x="42" y="0"/>
                  </a:cubicBezTo>
                  <a:cubicBezTo>
                    <a:pt x="811" y="0"/>
                    <a:pt x="811" y="0"/>
                    <a:pt x="811" y="0"/>
                  </a:cubicBezTo>
                  <a:cubicBezTo>
                    <a:pt x="832" y="0"/>
                    <a:pt x="853" y="21"/>
                    <a:pt x="853" y="42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6"/>
            <p:cNvSpPr>
              <a:spLocks noChangeArrowheads="1"/>
            </p:cNvSpPr>
            <p:nvPr/>
          </p:nvSpPr>
          <p:spPr bwMode="auto">
            <a:xfrm>
              <a:off x="5014913" y="2092325"/>
              <a:ext cx="30162" cy="30163"/>
            </a:xfrm>
            <a:custGeom>
              <a:avLst/>
              <a:gdLst>
                <a:gd name="T0" fmla="*/ 83 w 84"/>
                <a:gd name="T1" fmla="*/ 41 h 84"/>
                <a:gd name="T2" fmla="*/ 83 w 84"/>
                <a:gd name="T3" fmla="*/ 41 h 84"/>
                <a:gd name="T4" fmla="*/ 42 w 84"/>
                <a:gd name="T5" fmla="*/ 83 h 84"/>
                <a:gd name="T6" fmla="*/ 0 w 84"/>
                <a:gd name="T7" fmla="*/ 41 h 84"/>
                <a:gd name="T8" fmla="*/ 42 w 84"/>
                <a:gd name="T9" fmla="*/ 0 h 84"/>
                <a:gd name="T10" fmla="*/ 83 w 84"/>
                <a:gd name="T11" fmla="*/ 4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83" y="41"/>
                  </a:moveTo>
                  <a:lnTo>
                    <a:pt x="83" y="41"/>
                  </a:lnTo>
                  <a:cubicBezTo>
                    <a:pt x="83" y="69"/>
                    <a:pt x="70" y="83"/>
                    <a:pt x="42" y="83"/>
                  </a:cubicBezTo>
                  <a:cubicBezTo>
                    <a:pt x="21" y="83"/>
                    <a:pt x="0" y="69"/>
                    <a:pt x="0" y="41"/>
                  </a:cubicBezTo>
                  <a:cubicBezTo>
                    <a:pt x="0" y="21"/>
                    <a:pt x="21" y="0"/>
                    <a:pt x="42" y="0"/>
                  </a:cubicBezTo>
                  <a:cubicBezTo>
                    <a:pt x="70" y="0"/>
                    <a:pt x="83" y="21"/>
                    <a:pt x="83" y="41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auto">
            <a:xfrm>
              <a:off x="2386013" y="2184400"/>
              <a:ext cx="5245100" cy="3314700"/>
            </a:xfrm>
            <a:custGeom>
              <a:avLst/>
              <a:gdLst>
                <a:gd name="T0" fmla="*/ 14568 w 14569"/>
                <a:gd name="T1" fmla="*/ 9207 h 9208"/>
                <a:gd name="T2" fmla="*/ 0 w 14569"/>
                <a:gd name="T3" fmla="*/ 9207 h 9208"/>
                <a:gd name="T4" fmla="*/ 0 w 14569"/>
                <a:gd name="T5" fmla="*/ 0 h 9208"/>
                <a:gd name="T6" fmla="*/ 14568 w 14569"/>
                <a:gd name="T7" fmla="*/ 0 h 9208"/>
                <a:gd name="T8" fmla="*/ 14568 w 14569"/>
                <a:gd name="T9" fmla="*/ 9207 h 9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69" h="9208">
                  <a:moveTo>
                    <a:pt x="14568" y="9207"/>
                  </a:moveTo>
                  <a:lnTo>
                    <a:pt x="0" y="9207"/>
                  </a:lnTo>
                  <a:lnTo>
                    <a:pt x="0" y="0"/>
                  </a:lnTo>
                  <a:lnTo>
                    <a:pt x="14568" y="0"/>
                  </a:lnTo>
                  <a:lnTo>
                    <a:pt x="14568" y="920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002620" y="729384"/>
            <a:ext cx="3941330" cy="249093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838918" y="1508181"/>
            <a:ext cx="1106141" cy="2325789"/>
            <a:chOff x="5348288" y="496888"/>
            <a:chExt cx="3155950" cy="6635750"/>
          </a:xfrm>
        </p:grpSpPr>
        <p:grpSp>
          <p:nvGrpSpPr>
            <p:cNvPr id="23" name="Group 2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2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1932711" y="1841988"/>
            <a:ext cx="931493" cy="165983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747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21" grpId="0"/>
      <p:bldP spid="31" grpId="0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39698" y="718668"/>
            <a:ext cx="4220016" cy="2903371"/>
          </a:xfrm>
          <a:prstGeom prst="rect">
            <a:avLst/>
          </a:prstGeom>
        </p:spPr>
      </p:pic>
      <p:sp>
        <p:nvSpPr>
          <p:cNvPr id="1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971559" y="1034129"/>
            <a:ext cx="3557512" cy="256377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29071" y="908628"/>
            <a:ext cx="1632206" cy="2903371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556503" y="1207807"/>
            <a:ext cx="1578252" cy="257714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10459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/>
      <p:bldP spid="21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2495" y="241828"/>
            <a:ext cx="1974970" cy="3513079"/>
          </a:xfrm>
          <a:prstGeom prst="rect">
            <a:avLst/>
          </a:prstGeom>
        </p:spPr>
      </p:pic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615593" y="604793"/>
            <a:ext cx="1909685" cy="311834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15282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17783" y="270498"/>
            <a:ext cx="5106220" cy="3513079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51943" y="651269"/>
            <a:ext cx="5035141" cy="310077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82167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2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90976" y="487562"/>
            <a:ext cx="1955800" cy="3365500"/>
          </a:xfrm>
          <a:prstGeom prst="rect">
            <a:avLst/>
          </a:prstGeom>
        </p:spPr>
      </p:pic>
      <p:sp>
        <p:nvSpPr>
          <p:cNvPr id="2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791343" y="920828"/>
            <a:ext cx="1554306" cy="251324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76596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6405" y="330682"/>
            <a:ext cx="1835106" cy="3513079"/>
          </a:xfrm>
          <a:prstGeom prst="rect">
            <a:avLst/>
          </a:prstGeom>
        </p:spPr>
      </p:pic>
      <p:sp>
        <p:nvSpPr>
          <p:cNvPr id="1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809607" y="954883"/>
            <a:ext cx="1544832" cy="258421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47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15" grpId="0"/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7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356519" y="606085"/>
            <a:ext cx="2430882" cy="3117622"/>
            <a:chOff x="2852738" y="509588"/>
            <a:chExt cx="4737100" cy="6075362"/>
          </a:xfrm>
        </p:grpSpPr>
        <p:pic>
          <p:nvPicPr>
            <p:cNvPr id="14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518025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51802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102350"/>
              <a:ext cx="451802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20688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2788" y="622300"/>
              <a:ext cx="420687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9" name="Freeform 6"/>
            <p:cNvSpPr>
              <a:spLocks noChangeArrowheads="1"/>
            </p:cNvSpPr>
            <p:nvPr/>
          </p:nvSpPr>
          <p:spPr bwMode="auto">
            <a:xfrm>
              <a:off x="2852738" y="509588"/>
              <a:ext cx="4737100" cy="225425"/>
            </a:xfrm>
            <a:custGeom>
              <a:avLst/>
              <a:gdLst>
                <a:gd name="T0" fmla="*/ 12467 w 13157"/>
                <a:gd name="T1" fmla="*/ 626 h 627"/>
                <a:gd name="T2" fmla="*/ 668 w 13157"/>
                <a:gd name="T3" fmla="*/ 626 h 627"/>
                <a:gd name="T4" fmla="*/ 0 w 13157"/>
                <a:gd name="T5" fmla="*/ 0 h 627"/>
                <a:gd name="T6" fmla="*/ 13156 w 13157"/>
                <a:gd name="T7" fmla="*/ 0 h 627"/>
                <a:gd name="T8" fmla="*/ 12467 w 13157"/>
                <a:gd name="T9" fmla="*/ 626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27">
                  <a:moveTo>
                    <a:pt x="12467" y="626"/>
                  </a:moveTo>
                  <a:lnTo>
                    <a:pt x="668" y="626"/>
                  </a:lnTo>
                  <a:lnTo>
                    <a:pt x="0" y="0"/>
                  </a:lnTo>
                  <a:lnTo>
                    <a:pt x="13156" y="0"/>
                  </a:lnTo>
                  <a:lnTo>
                    <a:pt x="12467" y="626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auto">
            <a:xfrm>
              <a:off x="2852738" y="509588"/>
              <a:ext cx="4737100" cy="225425"/>
            </a:xfrm>
            <a:custGeom>
              <a:avLst/>
              <a:gdLst>
                <a:gd name="T0" fmla="*/ 0 w 13157"/>
                <a:gd name="T1" fmla="*/ 0 h 627"/>
                <a:gd name="T2" fmla="*/ 13156 w 13157"/>
                <a:gd name="T3" fmla="*/ 0 h 627"/>
                <a:gd name="T4" fmla="*/ 13156 w 13157"/>
                <a:gd name="T5" fmla="*/ 626 h 627"/>
                <a:gd name="T6" fmla="*/ 0 w 13157"/>
                <a:gd name="T7" fmla="*/ 626 h 627"/>
                <a:gd name="T8" fmla="*/ 0 w 13157"/>
                <a:gd name="T9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27">
                  <a:moveTo>
                    <a:pt x="0" y="0"/>
                  </a:moveTo>
                  <a:lnTo>
                    <a:pt x="13156" y="0"/>
                  </a:lnTo>
                  <a:lnTo>
                    <a:pt x="13156" y="626"/>
                  </a:lnTo>
                  <a:lnTo>
                    <a:pt x="0" y="626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8"/>
            <p:cNvSpPr>
              <a:spLocks noChangeArrowheads="1"/>
            </p:cNvSpPr>
            <p:nvPr/>
          </p:nvSpPr>
          <p:spPr bwMode="auto">
            <a:xfrm>
              <a:off x="2852738" y="6350000"/>
              <a:ext cx="4737100" cy="233363"/>
            </a:xfrm>
            <a:custGeom>
              <a:avLst/>
              <a:gdLst>
                <a:gd name="T0" fmla="*/ 668 w 13157"/>
                <a:gd name="T1" fmla="*/ 0 h 648"/>
                <a:gd name="T2" fmla="*/ 12467 w 13157"/>
                <a:gd name="T3" fmla="*/ 0 h 648"/>
                <a:gd name="T4" fmla="*/ 13156 w 13157"/>
                <a:gd name="T5" fmla="*/ 647 h 648"/>
                <a:gd name="T6" fmla="*/ 0 w 13157"/>
                <a:gd name="T7" fmla="*/ 647 h 648"/>
                <a:gd name="T8" fmla="*/ 668 w 13157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48">
                  <a:moveTo>
                    <a:pt x="668" y="0"/>
                  </a:moveTo>
                  <a:lnTo>
                    <a:pt x="12467" y="0"/>
                  </a:lnTo>
                  <a:lnTo>
                    <a:pt x="13156" y="647"/>
                  </a:lnTo>
                  <a:lnTo>
                    <a:pt x="0" y="647"/>
                  </a:lnTo>
                  <a:lnTo>
                    <a:pt x="668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ChangeArrowheads="1"/>
            </p:cNvSpPr>
            <p:nvPr/>
          </p:nvSpPr>
          <p:spPr bwMode="auto">
            <a:xfrm>
              <a:off x="2852738" y="6350000"/>
              <a:ext cx="4737100" cy="233363"/>
            </a:xfrm>
            <a:custGeom>
              <a:avLst/>
              <a:gdLst>
                <a:gd name="T0" fmla="*/ 0 w 13157"/>
                <a:gd name="T1" fmla="*/ 0 h 648"/>
                <a:gd name="T2" fmla="*/ 13156 w 13157"/>
                <a:gd name="T3" fmla="*/ 0 h 648"/>
                <a:gd name="T4" fmla="*/ 13156 w 13157"/>
                <a:gd name="T5" fmla="*/ 647 h 648"/>
                <a:gd name="T6" fmla="*/ 0 w 13157"/>
                <a:gd name="T7" fmla="*/ 647 h 648"/>
                <a:gd name="T8" fmla="*/ 0 w 13157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48">
                  <a:moveTo>
                    <a:pt x="0" y="0"/>
                  </a:moveTo>
                  <a:lnTo>
                    <a:pt x="13156" y="0"/>
                  </a:lnTo>
                  <a:lnTo>
                    <a:pt x="13156" y="647"/>
                  </a:lnTo>
                  <a:lnTo>
                    <a:pt x="0" y="647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16873 h 16874"/>
                <a:gd name="T2" fmla="*/ 0 w 669"/>
                <a:gd name="T3" fmla="*/ 0 h 16874"/>
                <a:gd name="T4" fmla="*/ 668 w 669"/>
                <a:gd name="T5" fmla="*/ 626 h 16874"/>
                <a:gd name="T6" fmla="*/ 668 w 669"/>
                <a:gd name="T7" fmla="*/ 16226 h 16874"/>
                <a:gd name="T8" fmla="*/ 0 w 669"/>
                <a:gd name="T9" fmla="*/ 16873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9" h="16874">
                  <a:moveTo>
                    <a:pt x="0" y="16873"/>
                  </a:moveTo>
                  <a:lnTo>
                    <a:pt x="0" y="0"/>
                  </a:lnTo>
                  <a:lnTo>
                    <a:pt x="668" y="626"/>
                  </a:lnTo>
                  <a:lnTo>
                    <a:pt x="668" y="16226"/>
                  </a:lnTo>
                  <a:lnTo>
                    <a:pt x="0" y="16873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16873 h 16874"/>
                <a:gd name="T2" fmla="*/ 0 w 669"/>
                <a:gd name="T3" fmla="*/ 0 h 16874"/>
                <a:gd name="T4" fmla="*/ 668 w 669"/>
                <a:gd name="T5" fmla="*/ 626 h 16874"/>
                <a:gd name="T6" fmla="*/ 668 w 669"/>
                <a:gd name="T7" fmla="*/ 16226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9" h="16874">
                  <a:moveTo>
                    <a:pt x="0" y="16873"/>
                  </a:moveTo>
                  <a:lnTo>
                    <a:pt x="0" y="0"/>
                  </a:lnTo>
                  <a:lnTo>
                    <a:pt x="668" y="626"/>
                  </a:lnTo>
                  <a:lnTo>
                    <a:pt x="668" y="16226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0 h 16874"/>
                <a:gd name="T2" fmla="*/ 668 w 669"/>
                <a:gd name="T3" fmla="*/ 0 h 16874"/>
                <a:gd name="T4" fmla="*/ 668 w 669"/>
                <a:gd name="T5" fmla="*/ 16873 h 16874"/>
                <a:gd name="T6" fmla="*/ 0 w 669"/>
                <a:gd name="T7" fmla="*/ 16873 h 16874"/>
                <a:gd name="T8" fmla="*/ 0 w 669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9" h="16874">
                  <a:moveTo>
                    <a:pt x="0" y="0"/>
                  </a:moveTo>
                  <a:lnTo>
                    <a:pt x="668" y="0"/>
                  </a:lnTo>
                  <a:lnTo>
                    <a:pt x="668" y="16873"/>
                  </a:lnTo>
                  <a:lnTo>
                    <a:pt x="0" y="16873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3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689 w 690"/>
                <a:gd name="T1" fmla="*/ 0 h 16874"/>
                <a:gd name="T2" fmla="*/ 689 w 690"/>
                <a:gd name="T3" fmla="*/ 16873 h 16874"/>
                <a:gd name="T4" fmla="*/ 0 w 690"/>
                <a:gd name="T5" fmla="*/ 16226 h 16874"/>
                <a:gd name="T6" fmla="*/ 0 w 690"/>
                <a:gd name="T7" fmla="*/ 626 h 16874"/>
                <a:gd name="T8" fmla="*/ 689 w 690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16874">
                  <a:moveTo>
                    <a:pt x="689" y="0"/>
                  </a:moveTo>
                  <a:lnTo>
                    <a:pt x="689" y="16873"/>
                  </a:lnTo>
                  <a:lnTo>
                    <a:pt x="0" y="16226"/>
                  </a:lnTo>
                  <a:lnTo>
                    <a:pt x="0" y="626"/>
                  </a:lnTo>
                  <a:lnTo>
                    <a:pt x="689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14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689 w 690"/>
                <a:gd name="T1" fmla="*/ 0 h 16874"/>
                <a:gd name="T2" fmla="*/ 689 w 690"/>
                <a:gd name="T3" fmla="*/ 16873 h 16874"/>
                <a:gd name="T4" fmla="*/ 0 w 690"/>
                <a:gd name="T5" fmla="*/ 16226 h 16874"/>
                <a:gd name="T6" fmla="*/ 0 w 690"/>
                <a:gd name="T7" fmla="*/ 626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0" h="16874">
                  <a:moveTo>
                    <a:pt x="689" y="0"/>
                  </a:moveTo>
                  <a:lnTo>
                    <a:pt x="689" y="16873"/>
                  </a:lnTo>
                  <a:lnTo>
                    <a:pt x="0" y="16226"/>
                  </a:lnTo>
                  <a:lnTo>
                    <a:pt x="0" y="626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5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0 w 690"/>
                <a:gd name="T1" fmla="*/ 0 h 16874"/>
                <a:gd name="T2" fmla="*/ 689 w 690"/>
                <a:gd name="T3" fmla="*/ 0 h 16874"/>
                <a:gd name="T4" fmla="*/ 689 w 690"/>
                <a:gd name="T5" fmla="*/ 16873 h 16874"/>
                <a:gd name="T6" fmla="*/ 0 w 690"/>
                <a:gd name="T7" fmla="*/ 16873 h 16874"/>
                <a:gd name="T8" fmla="*/ 0 w 690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16874">
                  <a:moveTo>
                    <a:pt x="0" y="0"/>
                  </a:moveTo>
                  <a:lnTo>
                    <a:pt x="689" y="0"/>
                  </a:lnTo>
                  <a:lnTo>
                    <a:pt x="689" y="16873"/>
                  </a:lnTo>
                  <a:lnTo>
                    <a:pt x="0" y="16873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9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625" y="982663"/>
              <a:ext cx="3743325" cy="5141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0" name="Picture 1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400" y="968375"/>
              <a:ext cx="3759200" cy="46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1" name="Picture 1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400" y="968375"/>
              <a:ext cx="46038" cy="515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2" name="Picture 1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625" y="6094413"/>
              <a:ext cx="3759200" cy="46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3" name="Picture 2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2788" y="982663"/>
              <a:ext cx="46037" cy="5157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4" name="Freeform 21"/>
            <p:cNvSpPr>
              <a:spLocks noChangeArrowheads="1"/>
            </p:cNvSpPr>
            <p:nvPr/>
          </p:nvSpPr>
          <p:spPr bwMode="auto">
            <a:xfrm>
              <a:off x="3786188" y="1441450"/>
              <a:ext cx="2841625" cy="4203700"/>
            </a:xfrm>
            <a:custGeom>
              <a:avLst/>
              <a:gdLst>
                <a:gd name="T0" fmla="*/ 7893 w 7894"/>
                <a:gd name="T1" fmla="*/ 11674 h 11675"/>
                <a:gd name="T2" fmla="*/ 0 w 7894"/>
                <a:gd name="T3" fmla="*/ 11674 h 11675"/>
                <a:gd name="T4" fmla="*/ 0 w 7894"/>
                <a:gd name="T5" fmla="*/ 0 h 11675"/>
                <a:gd name="T6" fmla="*/ 7893 w 7894"/>
                <a:gd name="T7" fmla="*/ 0 h 11675"/>
                <a:gd name="T8" fmla="*/ 7893 w 7894"/>
                <a:gd name="T9" fmla="*/ 11674 h 11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94" h="11675">
                  <a:moveTo>
                    <a:pt x="7893" y="11674"/>
                  </a:moveTo>
                  <a:lnTo>
                    <a:pt x="0" y="11674"/>
                  </a:lnTo>
                  <a:lnTo>
                    <a:pt x="0" y="0"/>
                  </a:lnTo>
                  <a:lnTo>
                    <a:pt x="7893" y="0"/>
                  </a:lnTo>
                  <a:lnTo>
                    <a:pt x="7893" y="11674"/>
                  </a:lnTo>
                </a:path>
              </a:pathLst>
            </a:cu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834793" y="1084074"/>
            <a:ext cx="1458204" cy="215716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47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  <p:bldP spid="40" grpId="0" animBg="1"/>
      <p:bldP spid="35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6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458289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458289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34" hasCustomPrompt="1"/>
          </p:nvPr>
        </p:nvSpPr>
        <p:spPr>
          <a:xfrm>
            <a:off x="458289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35" hasCustomPrompt="1"/>
          </p:nvPr>
        </p:nvSpPr>
        <p:spPr>
          <a:xfrm>
            <a:off x="458289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36" hasCustomPrompt="1"/>
          </p:nvPr>
        </p:nvSpPr>
        <p:spPr>
          <a:xfrm>
            <a:off x="458289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37" hasCustomPrompt="1"/>
          </p:nvPr>
        </p:nvSpPr>
        <p:spPr>
          <a:xfrm>
            <a:off x="560894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38" hasCustomPrompt="1"/>
          </p:nvPr>
        </p:nvSpPr>
        <p:spPr>
          <a:xfrm>
            <a:off x="560894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39" hasCustomPrompt="1"/>
          </p:nvPr>
        </p:nvSpPr>
        <p:spPr>
          <a:xfrm>
            <a:off x="560894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40" hasCustomPrompt="1"/>
          </p:nvPr>
        </p:nvSpPr>
        <p:spPr>
          <a:xfrm>
            <a:off x="560894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41" hasCustomPrompt="1"/>
          </p:nvPr>
        </p:nvSpPr>
        <p:spPr>
          <a:xfrm>
            <a:off x="560894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42" hasCustomPrompt="1"/>
          </p:nvPr>
        </p:nvSpPr>
        <p:spPr>
          <a:xfrm>
            <a:off x="663499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43" hasCustomPrompt="1"/>
          </p:nvPr>
        </p:nvSpPr>
        <p:spPr>
          <a:xfrm>
            <a:off x="663499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44" hasCustomPrompt="1"/>
          </p:nvPr>
        </p:nvSpPr>
        <p:spPr>
          <a:xfrm>
            <a:off x="663499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45" hasCustomPrompt="1"/>
          </p:nvPr>
        </p:nvSpPr>
        <p:spPr>
          <a:xfrm>
            <a:off x="663499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46" hasCustomPrompt="1"/>
          </p:nvPr>
        </p:nvSpPr>
        <p:spPr>
          <a:xfrm>
            <a:off x="663499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47" hasCustomPrompt="1"/>
          </p:nvPr>
        </p:nvSpPr>
        <p:spPr>
          <a:xfrm>
            <a:off x="766104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48" hasCustomPrompt="1"/>
          </p:nvPr>
        </p:nvSpPr>
        <p:spPr>
          <a:xfrm>
            <a:off x="766104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49" hasCustomPrompt="1"/>
          </p:nvPr>
        </p:nvSpPr>
        <p:spPr>
          <a:xfrm>
            <a:off x="766104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50" hasCustomPrompt="1"/>
          </p:nvPr>
        </p:nvSpPr>
        <p:spPr>
          <a:xfrm>
            <a:off x="766104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51" hasCustomPrompt="1"/>
          </p:nvPr>
        </p:nvSpPr>
        <p:spPr>
          <a:xfrm>
            <a:off x="766104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52" hasCustomPrompt="1"/>
          </p:nvPr>
        </p:nvSpPr>
        <p:spPr>
          <a:xfrm>
            <a:off x="478694" y="63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5" name="Picture Placeholder 2"/>
          <p:cNvSpPr>
            <a:spLocks noGrp="1"/>
          </p:cNvSpPr>
          <p:nvPr>
            <p:ph type="pic" sz="quarter" idx="53" hasCustomPrompt="1"/>
          </p:nvPr>
        </p:nvSpPr>
        <p:spPr>
          <a:xfrm>
            <a:off x="478694" y="10305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6" name="Picture Placeholder 2"/>
          <p:cNvSpPr>
            <a:spLocks noGrp="1"/>
          </p:cNvSpPr>
          <p:nvPr>
            <p:ph type="pic" sz="quarter" idx="54" hasCustomPrompt="1"/>
          </p:nvPr>
        </p:nvSpPr>
        <p:spPr>
          <a:xfrm>
            <a:off x="478694" y="205655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sz="quarter" idx="55" hasCustomPrompt="1"/>
          </p:nvPr>
        </p:nvSpPr>
        <p:spPr>
          <a:xfrm>
            <a:off x="478694" y="30826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8" name="Picture Placeholder 2"/>
          <p:cNvSpPr>
            <a:spLocks noGrp="1"/>
          </p:cNvSpPr>
          <p:nvPr>
            <p:ph type="pic" sz="quarter" idx="56" hasCustomPrompt="1"/>
          </p:nvPr>
        </p:nvSpPr>
        <p:spPr>
          <a:xfrm>
            <a:off x="478694" y="4111315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57" hasCustomPrompt="1"/>
          </p:nvPr>
        </p:nvSpPr>
        <p:spPr>
          <a:xfrm>
            <a:off x="1504744" y="63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0" name="Picture Placeholder 2"/>
          <p:cNvSpPr>
            <a:spLocks noGrp="1"/>
          </p:cNvSpPr>
          <p:nvPr>
            <p:ph type="pic" sz="quarter" idx="58" hasCustomPrompt="1"/>
          </p:nvPr>
        </p:nvSpPr>
        <p:spPr>
          <a:xfrm>
            <a:off x="1504744" y="10305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1" name="Picture Placeholder 2"/>
          <p:cNvSpPr>
            <a:spLocks noGrp="1"/>
          </p:cNvSpPr>
          <p:nvPr>
            <p:ph type="pic" sz="quarter" idx="59" hasCustomPrompt="1"/>
          </p:nvPr>
        </p:nvSpPr>
        <p:spPr>
          <a:xfrm>
            <a:off x="1504744" y="205655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2" name="Picture Placeholder 2"/>
          <p:cNvSpPr>
            <a:spLocks noGrp="1"/>
          </p:cNvSpPr>
          <p:nvPr>
            <p:ph type="pic" sz="quarter" idx="60" hasCustomPrompt="1"/>
          </p:nvPr>
        </p:nvSpPr>
        <p:spPr>
          <a:xfrm>
            <a:off x="1504744" y="30826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3" name="Picture Placeholder 2"/>
          <p:cNvSpPr>
            <a:spLocks noGrp="1"/>
          </p:cNvSpPr>
          <p:nvPr>
            <p:ph type="pic" sz="quarter" idx="61" hasCustomPrompt="1"/>
          </p:nvPr>
        </p:nvSpPr>
        <p:spPr>
          <a:xfrm>
            <a:off x="1504744" y="4111315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4" name="Picture Placeholder 2"/>
          <p:cNvSpPr>
            <a:spLocks noGrp="1"/>
          </p:cNvSpPr>
          <p:nvPr>
            <p:ph type="pic" sz="quarter" idx="62" hasCustomPrompt="1"/>
          </p:nvPr>
        </p:nvSpPr>
        <p:spPr>
          <a:xfrm>
            <a:off x="2530794" y="63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5" name="Picture Placeholder 2"/>
          <p:cNvSpPr>
            <a:spLocks noGrp="1"/>
          </p:cNvSpPr>
          <p:nvPr>
            <p:ph type="pic" sz="quarter" idx="63" hasCustomPrompt="1"/>
          </p:nvPr>
        </p:nvSpPr>
        <p:spPr>
          <a:xfrm>
            <a:off x="2530794" y="10305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6" name="Picture Placeholder 2"/>
          <p:cNvSpPr>
            <a:spLocks noGrp="1"/>
          </p:cNvSpPr>
          <p:nvPr>
            <p:ph type="pic" sz="quarter" idx="64" hasCustomPrompt="1"/>
          </p:nvPr>
        </p:nvSpPr>
        <p:spPr>
          <a:xfrm>
            <a:off x="2530794" y="205655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65" hasCustomPrompt="1"/>
          </p:nvPr>
        </p:nvSpPr>
        <p:spPr>
          <a:xfrm>
            <a:off x="2530794" y="30826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66" hasCustomPrompt="1"/>
          </p:nvPr>
        </p:nvSpPr>
        <p:spPr>
          <a:xfrm>
            <a:off x="2530794" y="4111315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9" name="Picture Placeholder 2"/>
          <p:cNvSpPr>
            <a:spLocks noGrp="1"/>
          </p:cNvSpPr>
          <p:nvPr>
            <p:ph type="pic" sz="quarter" idx="67" hasCustomPrompt="1"/>
          </p:nvPr>
        </p:nvSpPr>
        <p:spPr>
          <a:xfrm>
            <a:off x="3556844" y="63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60" name="Picture Placeholder 2"/>
          <p:cNvSpPr>
            <a:spLocks noGrp="1"/>
          </p:cNvSpPr>
          <p:nvPr>
            <p:ph type="pic" sz="quarter" idx="68" hasCustomPrompt="1"/>
          </p:nvPr>
        </p:nvSpPr>
        <p:spPr>
          <a:xfrm>
            <a:off x="3556844" y="10305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61" name="Picture Placeholder 2"/>
          <p:cNvSpPr>
            <a:spLocks noGrp="1"/>
          </p:cNvSpPr>
          <p:nvPr>
            <p:ph type="pic" sz="quarter" idx="69" hasCustomPrompt="1"/>
          </p:nvPr>
        </p:nvSpPr>
        <p:spPr>
          <a:xfrm>
            <a:off x="3556844" y="205655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62" name="Picture Placeholder 2"/>
          <p:cNvSpPr>
            <a:spLocks noGrp="1"/>
          </p:cNvSpPr>
          <p:nvPr>
            <p:ph type="pic" sz="quarter" idx="70" hasCustomPrompt="1"/>
          </p:nvPr>
        </p:nvSpPr>
        <p:spPr>
          <a:xfrm>
            <a:off x="3556844" y="30826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63" name="Picture Placeholder 2"/>
          <p:cNvSpPr>
            <a:spLocks noGrp="1"/>
          </p:cNvSpPr>
          <p:nvPr>
            <p:ph type="pic" sz="quarter" idx="71" hasCustomPrompt="1"/>
          </p:nvPr>
        </p:nvSpPr>
        <p:spPr>
          <a:xfrm>
            <a:off x="3556844" y="4111315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5358109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4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6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8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2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4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6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8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4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6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8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4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6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8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70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74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76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78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314502" y="280593"/>
            <a:ext cx="2504821" cy="3549798"/>
            <a:chOff x="3709988" y="438935"/>
            <a:chExt cx="2070100" cy="2933718"/>
          </a:xfrm>
        </p:grpSpPr>
        <p:sp>
          <p:nvSpPr>
            <p:cNvPr id="11" name="Freeform 16"/>
            <p:cNvSpPr>
              <a:spLocks noChangeArrowheads="1"/>
            </p:cNvSpPr>
            <p:nvPr/>
          </p:nvSpPr>
          <p:spPr bwMode="auto">
            <a:xfrm>
              <a:off x="4059237" y="438935"/>
              <a:ext cx="1308100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17"/>
            <p:cNvSpPr>
              <a:spLocks noChangeArrowheads="1"/>
            </p:cNvSpPr>
            <p:nvPr/>
          </p:nvSpPr>
          <p:spPr bwMode="auto">
            <a:xfrm>
              <a:off x="4053689" y="2516991"/>
              <a:ext cx="1308100" cy="855662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3480649" y="1014787"/>
            <a:ext cx="2075935" cy="2074640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39039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4" name="Rectangle 53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896880" y="1733829"/>
            <a:ext cx="1413905" cy="1997924"/>
            <a:chOff x="3709988" y="443215"/>
            <a:chExt cx="2070100" cy="2925159"/>
          </a:xfrm>
        </p:grpSpPr>
        <p:sp>
          <p:nvSpPr>
            <p:cNvPr id="14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Picture Placeholder 22"/>
          <p:cNvSpPr>
            <a:spLocks noGrp="1"/>
          </p:cNvSpPr>
          <p:nvPr>
            <p:ph type="pic" sz="quarter" idx="19"/>
          </p:nvPr>
        </p:nvSpPr>
        <p:spPr>
          <a:xfrm>
            <a:off x="4004155" y="2149270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5381034" y="1733829"/>
            <a:ext cx="1413905" cy="1997924"/>
            <a:chOff x="3709988" y="443215"/>
            <a:chExt cx="2070100" cy="2925159"/>
          </a:xfrm>
        </p:grpSpPr>
        <p:sp>
          <p:nvSpPr>
            <p:cNvPr id="24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Picture Placeholder 22"/>
          <p:cNvSpPr>
            <a:spLocks noGrp="1"/>
          </p:cNvSpPr>
          <p:nvPr>
            <p:ph type="pic" sz="quarter" idx="20"/>
          </p:nvPr>
        </p:nvSpPr>
        <p:spPr>
          <a:xfrm>
            <a:off x="5488309" y="2149270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2422808" y="1733829"/>
            <a:ext cx="1413905" cy="1997924"/>
            <a:chOff x="3709988" y="443215"/>
            <a:chExt cx="2070100" cy="2925159"/>
          </a:xfrm>
        </p:grpSpPr>
        <p:sp>
          <p:nvSpPr>
            <p:cNvPr id="31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Picture Placeholder 22"/>
          <p:cNvSpPr>
            <a:spLocks noGrp="1"/>
          </p:cNvSpPr>
          <p:nvPr>
            <p:ph type="pic" sz="quarter" idx="21"/>
          </p:nvPr>
        </p:nvSpPr>
        <p:spPr>
          <a:xfrm>
            <a:off x="2530083" y="2149270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953421" y="1733829"/>
            <a:ext cx="1413905" cy="1997924"/>
            <a:chOff x="3709988" y="443215"/>
            <a:chExt cx="2070100" cy="2925159"/>
          </a:xfrm>
        </p:grpSpPr>
        <p:sp>
          <p:nvSpPr>
            <p:cNvPr id="38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Picture Placeholder 22"/>
          <p:cNvSpPr>
            <a:spLocks noGrp="1"/>
          </p:cNvSpPr>
          <p:nvPr>
            <p:ph type="pic" sz="quarter" idx="22"/>
          </p:nvPr>
        </p:nvSpPr>
        <p:spPr>
          <a:xfrm>
            <a:off x="1060696" y="2149270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6865189" y="1733829"/>
            <a:ext cx="1413905" cy="1997924"/>
            <a:chOff x="3709988" y="443215"/>
            <a:chExt cx="2070100" cy="2925159"/>
          </a:xfrm>
        </p:grpSpPr>
        <p:sp>
          <p:nvSpPr>
            <p:cNvPr id="45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" name="Picture Placeholder 22"/>
          <p:cNvSpPr>
            <a:spLocks noGrp="1"/>
          </p:cNvSpPr>
          <p:nvPr>
            <p:ph type="pic" sz="quarter" idx="23"/>
          </p:nvPr>
        </p:nvSpPr>
        <p:spPr>
          <a:xfrm>
            <a:off x="6972464" y="2149270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1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2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76296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900"/>
                            </p:stCondLst>
                            <p:childTnLst>
                              <p:par>
                                <p:cTn id="4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00"/>
                            </p:stCondLst>
                            <p:childTnLst>
                              <p:par>
                                <p:cTn id="5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2" grpId="0"/>
      <p:bldP spid="29" grpId="0"/>
      <p:bldP spid="36" grpId="0"/>
      <p:bldP spid="43" grpId="0"/>
      <p:bldP spid="50" grpId="0"/>
      <p:bldP spid="5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ockup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558707" y="187769"/>
            <a:ext cx="2013077" cy="3684239"/>
            <a:chOff x="3489325" y="449263"/>
            <a:chExt cx="1663700" cy="3044825"/>
          </a:xfrm>
        </p:grpSpPr>
        <p:sp>
          <p:nvSpPr>
            <p:cNvPr id="22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3641292" y="977247"/>
            <a:ext cx="1769140" cy="210048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545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8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977345" y="1450094"/>
            <a:ext cx="1249963" cy="2287623"/>
            <a:chOff x="3489325" y="449263"/>
            <a:chExt cx="1663700" cy="3044825"/>
          </a:xfrm>
        </p:grpSpPr>
        <p:sp>
          <p:nvSpPr>
            <p:cNvPr id="11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 w="12700" cap="flat" cmpd="sng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 w="12700" cap="flat" cmpd="sng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028463" y="193938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291671" y="1450094"/>
            <a:ext cx="1249963" cy="2287623"/>
            <a:chOff x="3489325" y="449263"/>
            <a:chExt cx="1663700" cy="3044825"/>
          </a:xfrm>
        </p:grpSpPr>
        <p:sp>
          <p:nvSpPr>
            <p:cNvPr id="21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342789" y="193938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2663018" y="1451504"/>
            <a:ext cx="1249963" cy="2287623"/>
            <a:chOff x="3489325" y="449263"/>
            <a:chExt cx="1663700" cy="3044825"/>
          </a:xfrm>
        </p:grpSpPr>
        <p:sp>
          <p:nvSpPr>
            <p:cNvPr id="29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714136" y="194079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6613382" y="1450094"/>
            <a:ext cx="1249963" cy="2287623"/>
            <a:chOff x="3489325" y="449263"/>
            <a:chExt cx="1663700" cy="3044825"/>
          </a:xfrm>
        </p:grpSpPr>
        <p:sp>
          <p:nvSpPr>
            <p:cNvPr id="37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664500" y="193938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1348326" y="1450094"/>
            <a:ext cx="1249963" cy="2287623"/>
            <a:chOff x="3489325" y="449263"/>
            <a:chExt cx="1663700" cy="3044825"/>
          </a:xfrm>
        </p:grpSpPr>
        <p:sp>
          <p:nvSpPr>
            <p:cNvPr id="45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399444" y="193938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2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3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96145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9" grpId="0"/>
      <p:bldP spid="27" grpId="0"/>
      <p:bldP spid="35" grpId="0"/>
      <p:bldP spid="43" grpId="0"/>
      <p:bldP spid="51" grpId="0"/>
      <p:bldP spid="5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3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6" name="Group 55"/>
          <p:cNvGrpSpPr/>
          <p:nvPr userDrawn="1"/>
        </p:nvGrpSpPr>
        <p:grpSpPr>
          <a:xfrm>
            <a:off x="3765488" y="429349"/>
            <a:ext cx="1619501" cy="3405188"/>
            <a:chOff x="5348288" y="496888"/>
            <a:chExt cx="3155950" cy="6635750"/>
          </a:xfrm>
        </p:grpSpPr>
        <p:grpSp>
          <p:nvGrpSpPr>
            <p:cNvPr id="57" name="Group 56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59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2629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893149" y="910448"/>
            <a:ext cx="1363799" cy="243016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5447271" y="1652861"/>
            <a:ext cx="1136330" cy="2079657"/>
            <a:chOff x="3489325" y="449263"/>
            <a:chExt cx="1663700" cy="3044825"/>
          </a:xfrm>
        </p:grpSpPr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491505" y="2097456"/>
            <a:ext cx="998633" cy="1185670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74" name="Group 73"/>
          <p:cNvGrpSpPr/>
          <p:nvPr userDrawn="1"/>
        </p:nvGrpSpPr>
        <p:grpSpPr>
          <a:xfrm>
            <a:off x="2578714" y="1654271"/>
            <a:ext cx="1136330" cy="2079657"/>
            <a:chOff x="3489325" y="449263"/>
            <a:chExt cx="1663700" cy="3044825"/>
          </a:xfrm>
        </p:grpSpPr>
        <p:sp>
          <p:nvSpPr>
            <p:cNvPr id="75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622948" y="2098866"/>
            <a:ext cx="998633" cy="1185670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428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65" grpId="0"/>
      <p:bldP spid="73" grpId="0"/>
      <p:bldP spid="81" grpId="0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4" name="Rectangle 53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2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3761513" y="549429"/>
            <a:ext cx="1635795" cy="3289510"/>
            <a:chOff x="2802395" y="1411406"/>
            <a:chExt cx="1799374" cy="3618461"/>
          </a:xfrm>
        </p:grpSpPr>
        <p:sp>
          <p:nvSpPr>
            <p:cNvPr id="56" name="Line 1"/>
            <p:cNvSpPr>
              <a:spLocks noChangeShapeType="1"/>
            </p:cNvSpPr>
            <p:nvPr/>
          </p:nvSpPr>
          <p:spPr bwMode="auto">
            <a:xfrm>
              <a:off x="2802395" y="1856769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"/>
            <p:cNvSpPr>
              <a:spLocks noChangeShapeType="1"/>
            </p:cNvSpPr>
            <p:nvPr/>
          </p:nvSpPr>
          <p:spPr bwMode="auto">
            <a:xfrm>
              <a:off x="4600873" y="1856769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3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solidFill>
              <a:srgbClr val="16181C"/>
            </a:solidFill>
            <a:ln w="9525" cap="flat">
              <a:solidFill>
                <a:srgbClr val="36090A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4"/>
            <p:cNvSpPr>
              <a:spLocks noChangeArrowheads="1"/>
            </p:cNvSpPr>
            <p:nvPr/>
          </p:nvSpPr>
          <p:spPr bwMode="auto">
            <a:xfrm>
              <a:off x="2807771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noFill/>
            <a:ln w="2016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Freeform 8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211 w 212"/>
                <a:gd name="T1" fmla="*/ 112 h 212"/>
                <a:gd name="T2" fmla="*/ 211 w 212"/>
                <a:gd name="T3" fmla="*/ 112 h 212"/>
                <a:gd name="T4" fmla="*/ 112 w 212"/>
                <a:gd name="T5" fmla="*/ 211 h 212"/>
                <a:gd name="T6" fmla="*/ 0 w 212"/>
                <a:gd name="T7" fmla="*/ 112 h 212"/>
                <a:gd name="T8" fmla="*/ 112 w 212"/>
                <a:gd name="T9" fmla="*/ 0 h 212"/>
                <a:gd name="T10" fmla="*/ 211 w 212"/>
                <a:gd name="T11" fmla="*/ 1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2">
                  <a:moveTo>
                    <a:pt x="211" y="112"/>
                  </a:move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9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5701"/>
            </a:xfrm>
            <a:custGeom>
              <a:avLst/>
              <a:gdLst>
                <a:gd name="T0" fmla="*/ 112 w 212"/>
                <a:gd name="T1" fmla="*/ 0 h 226"/>
                <a:gd name="T2" fmla="*/ 112 w 212"/>
                <a:gd name="T3" fmla="*/ 0 h 226"/>
                <a:gd name="T4" fmla="*/ 0 w 212"/>
                <a:gd name="T5" fmla="*/ 112 h 226"/>
                <a:gd name="T6" fmla="*/ 99 w 212"/>
                <a:gd name="T7" fmla="*/ 225 h 226"/>
                <a:gd name="T8" fmla="*/ 112 w 212"/>
                <a:gd name="T9" fmla="*/ 225 h 226"/>
                <a:gd name="T10" fmla="*/ 211 w 212"/>
                <a:gd name="T11" fmla="*/ 112 h 226"/>
                <a:gd name="T12" fmla="*/ 211 w 212"/>
                <a:gd name="T13" fmla="*/ 112 h 226"/>
                <a:gd name="T14" fmla="*/ 211 w 212"/>
                <a:gd name="T15" fmla="*/ 112 h 226"/>
                <a:gd name="T16" fmla="*/ 112 w 212"/>
                <a:gd name="T17" fmla="*/ 211 h 226"/>
                <a:gd name="T18" fmla="*/ 0 w 212"/>
                <a:gd name="T19" fmla="*/ 112 h 226"/>
                <a:gd name="T20" fmla="*/ 112 w 212"/>
                <a:gd name="T21" fmla="*/ 0 h 226"/>
                <a:gd name="T22" fmla="*/ 211 w 212"/>
                <a:gd name="T23" fmla="*/ 112 h 226"/>
                <a:gd name="T24" fmla="*/ 211 w 212"/>
                <a:gd name="T25" fmla="*/ 112 h 226"/>
                <a:gd name="T26" fmla="*/ 211 w 212"/>
                <a:gd name="T27" fmla="*/ 112 h 226"/>
                <a:gd name="T28" fmla="*/ 211 w 212"/>
                <a:gd name="T29" fmla="*/ 112 h 226"/>
                <a:gd name="T30" fmla="*/ 112 w 212"/>
                <a:gd name="T3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26">
                  <a:moveTo>
                    <a:pt x="112" y="0"/>
                  </a:moveTo>
                  <a:lnTo>
                    <a:pt x="112" y="0"/>
                  </a:lnTo>
                  <a:cubicBezTo>
                    <a:pt x="42" y="0"/>
                    <a:pt x="0" y="42"/>
                    <a:pt x="0" y="112"/>
                  </a:cubicBezTo>
                  <a:cubicBezTo>
                    <a:pt x="0" y="169"/>
                    <a:pt x="42" y="211"/>
                    <a:pt x="99" y="225"/>
                  </a:cubicBezTo>
                  <a:cubicBezTo>
                    <a:pt x="112" y="225"/>
                    <a:pt x="112" y="225"/>
                    <a:pt x="112" y="225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lnTo>
                    <a:pt x="211" y="112"/>
                  </a:lnTo>
                  <a:cubicBezTo>
                    <a:pt x="211" y="42"/>
                    <a:pt x="169" y="0"/>
                    <a:pt x="112" y="0"/>
                  </a:cubicBezTo>
                </a:path>
              </a:pathLst>
            </a:custGeom>
            <a:solidFill>
              <a:srgbClr val="10111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112 w 212"/>
                <a:gd name="T1" fmla="*/ 0 h 212"/>
                <a:gd name="T2" fmla="*/ 112 w 212"/>
                <a:gd name="T3" fmla="*/ 0 h 212"/>
                <a:gd name="T4" fmla="*/ 0 w 212"/>
                <a:gd name="T5" fmla="*/ 112 h 212"/>
                <a:gd name="T6" fmla="*/ 112 w 212"/>
                <a:gd name="T7" fmla="*/ 211 h 212"/>
                <a:gd name="T8" fmla="*/ 211 w 212"/>
                <a:gd name="T9" fmla="*/ 112 h 212"/>
                <a:gd name="T10" fmla="*/ 211 w 212"/>
                <a:gd name="T11" fmla="*/ 112 h 212"/>
                <a:gd name="T12" fmla="*/ 197 w 212"/>
                <a:gd name="T13" fmla="*/ 112 h 212"/>
                <a:gd name="T14" fmla="*/ 169 w 212"/>
                <a:gd name="T15" fmla="*/ 169 h 212"/>
                <a:gd name="T16" fmla="*/ 112 w 212"/>
                <a:gd name="T17" fmla="*/ 197 h 212"/>
                <a:gd name="T18" fmla="*/ 42 w 212"/>
                <a:gd name="T19" fmla="*/ 169 h 212"/>
                <a:gd name="T20" fmla="*/ 14 w 212"/>
                <a:gd name="T21" fmla="*/ 112 h 212"/>
                <a:gd name="T22" fmla="*/ 42 w 212"/>
                <a:gd name="T23" fmla="*/ 42 h 212"/>
                <a:gd name="T24" fmla="*/ 112 w 212"/>
                <a:gd name="T25" fmla="*/ 14 h 212"/>
                <a:gd name="T26" fmla="*/ 169 w 212"/>
                <a:gd name="T27" fmla="*/ 42 h 212"/>
                <a:gd name="T28" fmla="*/ 197 w 212"/>
                <a:gd name="T29" fmla="*/ 112 h 212"/>
                <a:gd name="T30" fmla="*/ 211 w 212"/>
                <a:gd name="T31" fmla="*/ 112 h 212"/>
                <a:gd name="T32" fmla="*/ 112 w 212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212">
                  <a:moveTo>
                    <a:pt x="112" y="0"/>
                  </a:moveTo>
                  <a:lnTo>
                    <a:pt x="112" y="0"/>
                  </a:lnTo>
                  <a:cubicBezTo>
                    <a:pt x="56" y="0"/>
                    <a:pt x="0" y="56"/>
                    <a:pt x="0" y="112"/>
                  </a:cubicBezTo>
                  <a:cubicBezTo>
                    <a:pt x="0" y="169"/>
                    <a:pt x="56" y="211"/>
                    <a:pt x="112" y="211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cubicBezTo>
                    <a:pt x="197" y="112"/>
                    <a:pt x="197" y="112"/>
                    <a:pt x="197" y="112"/>
                  </a:cubicBezTo>
                  <a:cubicBezTo>
                    <a:pt x="197" y="126"/>
                    <a:pt x="183" y="155"/>
                    <a:pt x="169" y="169"/>
                  </a:cubicBezTo>
                  <a:cubicBezTo>
                    <a:pt x="155" y="183"/>
                    <a:pt x="127" y="197"/>
                    <a:pt x="112" y="197"/>
                  </a:cubicBezTo>
                  <a:cubicBezTo>
                    <a:pt x="85" y="197"/>
                    <a:pt x="56" y="183"/>
                    <a:pt x="42" y="169"/>
                  </a:cubicBezTo>
                  <a:cubicBezTo>
                    <a:pt x="28" y="155"/>
                    <a:pt x="14" y="126"/>
                    <a:pt x="14" y="112"/>
                  </a:cubicBezTo>
                  <a:cubicBezTo>
                    <a:pt x="14" y="85"/>
                    <a:pt x="28" y="56"/>
                    <a:pt x="42" y="42"/>
                  </a:cubicBezTo>
                  <a:cubicBezTo>
                    <a:pt x="56" y="28"/>
                    <a:pt x="85" y="14"/>
                    <a:pt x="112" y="14"/>
                  </a:cubicBezTo>
                  <a:cubicBezTo>
                    <a:pt x="127" y="14"/>
                    <a:pt x="155" y="28"/>
                    <a:pt x="169" y="42"/>
                  </a:cubicBezTo>
                  <a:cubicBezTo>
                    <a:pt x="183" y="56"/>
                    <a:pt x="197" y="85"/>
                    <a:pt x="197" y="112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56"/>
                    <a:pt x="169" y="0"/>
                    <a:pt x="112" y="0"/>
                  </a:cubicBezTo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3"/>
            <p:cNvSpPr>
              <a:spLocks noChangeArrowheads="1"/>
            </p:cNvSpPr>
            <p:nvPr/>
          </p:nvSpPr>
          <p:spPr bwMode="auto">
            <a:xfrm>
              <a:off x="2867811" y="1699951"/>
              <a:ext cx="1653309" cy="2906956"/>
            </a:xfrm>
            <a:custGeom>
              <a:avLst/>
              <a:gdLst>
                <a:gd name="T0" fmla="*/ 8137 w 8138"/>
                <a:gd name="T1" fmla="*/ 14304 h 14305"/>
                <a:gd name="T2" fmla="*/ 0 w 8138"/>
                <a:gd name="T3" fmla="*/ 14304 h 14305"/>
                <a:gd name="T4" fmla="*/ 0 w 8138"/>
                <a:gd name="T5" fmla="*/ 0 h 14305"/>
                <a:gd name="T6" fmla="*/ 8137 w 8138"/>
                <a:gd name="T7" fmla="*/ 0 h 14305"/>
                <a:gd name="T8" fmla="*/ 8137 w 8138"/>
                <a:gd name="T9" fmla="*/ 14304 h 14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38" h="14305">
                  <a:moveTo>
                    <a:pt x="8137" y="14304"/>
                  </a:moveTo>
                  <a:lnTo>
                    <a:pt x="0" y="14304"/>
                  </a:lnTo>
                  <a:lnTo>
                    <a:pt x="0" y="0"/>
                  </a:lnTo>
                  <a:lnTo>
                    <a:pt x="8137" y="0"/>
                  </a:lnTo>
                  <a:lnTo>
                    <a:pt x="8137" y="14304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5"/>
            <p:cNvSpPr>
              <a:spLocks noChangeArrowheads="1"/>
            </p:cNvSpPr>
            <p:nvPr userDrawn="1"/>
          </p:nvSpPr>
          <p:spPr bwMode="auto">
            <a:xfrm>
              <a:off x="3655215" y="1539549"/>
              <a:ext cx="84772" cy="77065"/>
            </a:xfrm>
            <a:custGeom>
              <a:avLst/>
              <a:gdLst>
                <a:gd name="T0" fmla="*/ 379 w 380"/>
                <a:gd name="T1" fmla="*/ 197 h 380"/>
                <a:gd name="T2" fmla="*/ 379 w 380"/>
                <a:gd name="T3" fmla="*/ 197 h 380"/>
                <a:gd name="T4" fmla="*/ 183 w 380"/>
                <a:gd name="T5" fmla="*/ 379 h 380"/>
                <a:gd name="T6" fmla="*/ 0 w 380"/>
                <a:gd name="T7" fmla="*/ 197 h 380"/>
                <a:gd name="T8" fmla="*/ 183 w 380"/>
                <a:gd name="T9" fmla="*/ 0 h 380"/>
                <a:gd name="T10" fmla="*/ 379 w 380"/>
                <a:gd name="T11" fmla="*/ 197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380">
                  <a:moveTo>
                    <a:pt x="379" y="197"/>
                  </a:moveTo>
                  <a:lnTo>
                    <a:pt x="379" y="197"/>
                  </a:lnTo>
                  <a:cubicBezTo>
                    <a:pt x="379" y="295"/>
                    <a:pt x="295" y="379"/>
                    <a:pt x="183" y="379"/>
                  </a:cubicBezTo>
                  <a:cubicBezTo>
                    <a:pt x="84" y="379"/>
                    <a:pt x="0" y="295"/>
                    <a:pt x="0" y="197"/>
                  </a:cubicBezTo>
                  <a:cubicBezTo>
                    <a:pt x="0" y="84"/>
                    <a:pt x="84" y="0"/>
                    <a:pt x="183" y="0"/>
                  </a:cubicBezTo>
                  <a:cubicBezTo>
                    <a:pt x="295" y="0"/>
                    <a:pt x="379" y="84"/>
                    <a:pt x="379" y="1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20600" y="811276"/>
            <a:ext cx="1503362" cy="264315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2276990" y="1654043"/>
            <a:ext cx="1413905" cy="1997924"/>
            <a:chOff x="3709988" y="443215"/>
            <a:chExt cx="2070100" cy="2925159"/>
          </a:xfrm>
        </p:grpSpPr>
        <p:sp>
          <p:nvSpPr>
            <p:cNvPr id="14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Picture Placeholder 22"/>
          <p:cNvSpPr>
            <a:spLocks noGrp="1"/>
          </p:cNvSpPr>
          <p:nvPr>
            <p:ph type="pic" sz="quarter" idx="19"/>
          </p:nvPr>
        </p:nvSpPr>
        <p:spPr>
          <a:xfrm>
            <a:off x="2384265" y="2069484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5464035" y="1654043"/>
            <a:ext cx="1413905" cy="1997924"/>
            <a:chOff x="3709988" y="443215"/>
            <a:chExt cx="2070100" cy="2925159"/>
          </a:xfrm>
        </p:grpSpPr>
        <p:sp>
          <p:nvSpPr>
            <p:cNvPr id="45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" name="Picture Placeholder 22"/>
          <p:cNvSpPr>
            <a:spLocks noGrp="1"/>
          </p:cNvSpPr>
          <p:nvPr>
            <p:ph type="pic" sz="quarter" idx="23"/>
          </p:nvPr>
        </p:nvSpPr>
        <p:spPr>
          <a:xfrm>
            <a:off x="5571310" y="2069484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557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/>
      <p:bldP spid="65" grpId="0"/>
      <p:bldP spid="22" grpId="0"/>
      <p:bldP spid="50" grpId="0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88892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45308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467999" y="1670707"/>
            <a:ext cx="2253034" cy="3341979"/>
            <a:chOff x="1463675" y="1554163"/>
            <a:chExt cx="2998788" cy="4448175"/>
          </a:xfrm>
        </p:grpSpPr>
        <p:sp>
          <p:nvSpPr>
            <p:cNvPr id="11" name="Freeform 1"/>
            <p:cNvSpPr>
              <a:spLocks noChangeArrowheads="1"/>
            </p:cNvSpPr>
            <p:nvPr/>
          </p:nvSpPr>
          <p:spPr bwMode="auto">
            <a:xfrm>
              <a:off x="4443413" y="2308225"/>
              <a:ext cx="19050" cy="252413"/>
            </a:xfrm>
            <a:custGeom>
              <a:avLst/>
              <a:gdLst>
                <a:gd name="T0" fmla="*/ 0 w 54"/>
                <a:gd name="T1" fmla="*/ 31 h 702"/>
                <a:gd name="T2" fmla="*/ 0 w 54"/>
                <a:gd name="T3" fmla="*/ 31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1 h 702"/>
                <a:gd name="T10" fmla="*/ 53 w 54"/>
                <a:gd name="T11" fmla="*/ 66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69 h 702"/>
                <a:gd name="T18" fmla="*/ 0 w 54"/>
                <a:gd name="T19" fmla="*/ 3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1"/>
                  </a:moveTo>
                  <a:lnTo>
                    <a:pt x="0" y="31"/>
                  </a:lnTo>
                  <a:cubicBezTo>
                    <a:pt x="0" y="10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0"/>
                    <a:pt x="53" y="31"/>
                  </a:cubicBezTo>
                  <a:cubicBezTo>
                    <a:pt x="53" y="669"/>
                    <a:pt x="53" y="669"/>
                    <a:pt x="53" y="669"/>
                  </a:cubicBezTo>
                  <a:cubicBezTo>
                    <a:pt x="53" y="69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90"/>
                    <a:pt x="0" y="669"/>
                  </a:cubicBezTo>
                  <a:lnTo>
                    <a:pt x="0" y="31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2"/>
            <p:cNvSpPr>
              <a:spLocks noChangeArrowheads="1"/>
            </p:cNvSpPr>
            <p:nvPr/>
          </p:nvSpPr>
          <p:spPr bwMode="auto">
            <a:xfrm>
              <a:off x="4443413" y="2609850"/>
              <a:ext cx="19050" cy="252413"/>
            </a:xfrm>
            <a:custGeom>
              <a:avLst/>
              <a:gdLst>
                <a:gd name="T0" fmla="*/ 0 w 54"/>
                <a:gd name="T1" fmla="*/ 32 h 702"/>
                <a:gd name="T2" fmla="*/ 0 w 54"/>
                <a:gd name="T3" fmla="*/ 32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2 h 702"/>
                <a:gd name="T10" fmla="*/ 53 w 54"/>
                <a:gd name="T11" fmla="*/ 65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59 h 702"/>
                <a:gd name="T18" fmla="*/ 0 w 54"/>
                <a:gd name="T19" fmla="*/ 3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2"/>
                  </a:moveTo>
                  <a:lnTo>
                    <a:pt x="0" y="32"/>
                  </a:lnTo>
                  <a:cubicBezTo>
                    <a:pt x="0" y="11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1"/>
                    <a:pt x="53" y="32"/>
                  </a:cubicBezTo>
                  <a:cubicBezTo>
                    <a:pt x="53" y="659"/>
                    <a:pt x="53" y="659"/>
                    <a:pt x="53" y="659"/>
                  </a:cubicBezTo>
                  <a:cubicBezTo>
                    <a:pt x="53" y="68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80"/>
                    <a:pt x="0" y="659"/>
                  </a:cubicBezTo>
                  <a:lnTo>
                    <a:pt x="0" y="32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3"/>
            <p:cNvSpPr>
              <a:spLocks noChangeArrowheads="1"/>
            </p:cNvSpPr>
            <p:nvPr/>
          </p:nvSpPr>
          <p:spPr bwMode="auto">
            <a:xfrm>
              <a:off x="1474788" y="1565275"/>
              <a:ext cx="2965450" cy="4425950"/>
            </a:xfrm>
            <a:custGeom>
              <a:avLst/>
              <a:gdLst>
                <a:gd name="T0" fmla="*/ 8235 w 8236"/>
                <a:gd name="T1" fmla="*/ 11741 h 12294"/>
                <a:gd name="T2" fmla="*/ 8235 w 8236"/>
                <a:gd name="T3" fmla="*/ 11741 h 12294"/>
                <a:gd name="T4" fmla="*/ 7683 w 8236"/>
                <a:gd name="T5" fmla="*/ 12293 h 12294"/>
                <a:gd name="T6" fmla="*/ 563 w 8236"/>
                <a:gd name="T7" fmla="*/ 12293 h 12294"/>
                <a:gd name="T8" fmla="*/ 0 w 8236"/>
                <a:gd name="T9" fmla="*/ 11741 h 12294"/>
                <a:gd name="T10" fmla="*/ 0 w 8236"/>
                <a:gd name="T11" fmla="*/ 553 h 12294"/>
                <a:gd name="T12" fmla="*/ 563 w 8236"/>
                <a:gd name="T13" fmla="*/ 0 h 12294"/>
                <a:gd name="T14" fmla="*/ 7683 w 8236"/>
                <a:gd name="T15" fmla="*/ 0 h 12294"/>
                <a:gd name="T16" fmla="*/ 8235 w 8236"/>
                <a:gd name="T17" fmla="*/ 553 h 12294"/>
                <a:gd name="T18" fmla="*/ 8235 w 8236"/>
                <a:gd name="T19" fmla="*/ 11741 h 1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36" h="12294">
                  <a:moveTo>
                    <a:pt x="8235" y="11741"/>
                  </a:moveTo>
                  <a:lnTo>
                    <a:pt x="8235" y="11741"/>
                  </a:lnTo>
                  <a:cubicBezTo>
                    <a:pt x="8235" y="12049"/>
                    <a:pt x="7991" y="12293"/>
                    <a:pt x="7683" y="12293"/>
                  </a:cubicBezTo>
                  <a:cubicBezTo>
                    <a:pt x="563" y="12293"/>
                    <a:pt x="563" y="12293"/>
                    <a:pt x="563" y="12293"/>
                  </a:cubicBezTo>
                  <a:cubicBezTo>
                    <a:pt x="255" y="12293"/>
                    <a:pt x="0" y="12049"/>
                    <a:pt x="0" y="11741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255"/>
                    <a:pt x="255" y="0"/>
                    <a:pt x="563" y="0"/>
                  </a:cubicBezTo>
                  <a:cubicBezTo>
                    <a:pt x="7683" y="0"/>
                    <a:pt x="7683" y="0"/>
                    <a:pt x="7683" y="0"/>
                  </a:cubicBezTo>
                  <a:cubicBezTo>
                    <a:pt x="7991" y="0"/>
                    <a:pt x="8235" y="255"/>
                    <a:pt x="8235" y="553"/>
                  </a:cubicBezTo>
                  <a:lnTo>
                    <a:pt x="8235" y="11741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"/>
            <p:cNvSpPr>
              <a:spLocks noChangeArrowheads="1"/>
            </p:cNvSpPr>
            <p:nvPr/>
          </p:nvSpPr>
          <p:spPr bwMode="auto">
            <a:xfrm>
              <a:off x="1463675" y="1554163"/>
              <a:ext cx="2987675" cy="4448175"/>
            </a:xfrm>
            <a:custGeom>
              <a:avLst/>
              <a:gdLst>
                <a:gd name="T0" fmla="*/ 7715 w 8300"/>
                <a:gd name="T1" fmla="*/ 12357 h 12358"/>
                <a:gd name="T2" fmla="*/ 7715 w 8300"/>
                <a:gd name="T3" fmla="*/ 12357 h 12358"/>
                <a:gd name="T4" fmla="*/ 595 w 8300"/>
                <a:gd name="T5" fmla="*/ 12357 h 12358"/>
                <a:gd name="T6" fmla="*/ 0 w 8300"/>
                <a:gd name="T7" fmla="*/ 11773 h 12358"/>
                <a:gd name="T8" fmla="*/ 0 w 8300"/>
                <a:gd name="T9" fmla="*/ 585 h 12358"/>
                <a:gd name="T10" fmla="*/ 595 w 8300"/>
                <a:gd name="T11" fmla="*/ 0 h 12358"/>
                <a:gd name="T12" fmla="*/ 7715 w 8300"/>
                <a:gd name="T13" fmla="*/ 0 h 12358"/>
                <a:gd name="T14" fmla="*/ 8299 w 8300"/>
                <a:gd name="T15" fmla="*/ 585 h 12358"/>
                <a:gd name="T16" fmla="*/ 8299 w 8300"/>
                <a:gd name="T17" fmla="*/ 11773 h 12358"/>
                <a:gd name="T18" fmla="*/ 7715 w 8300"/>
                <a:gd name="T19" fmla="*/ 12357 h 12358"/>
                <a:gd name="T20" fmla="*/ 595 w 8300"/>
                <a:gd name="T21" fmla="*/ 64 h 12358"/>
                <a:gd name="T22" fmla="*/ 595 w 8300"/>
                <a:gd name="T23" fmla="*/ 64 h 12358"/>
                <a:gd name="T24" fmla="*/ 64 w 8300"/>
                <a:gd name="T25" fmla="*/ 585 h 12358"/>
                <a:gd name="T26" fmla="*/ 64 w 8300"/>
                <a:gd name="T27" fmla="*/ 11773 h 12358"/>
                <a:gd name="T28" fmla="*/ 595 w 8300"/>
                <a:gd name="T29" fmla="*/ 12294 h 12358"/>
                <a:gd name="T30" fmla="*/ 7715 w 8300"/>
                <a:gd name="T31" fmla="*/ 12294 h 12358"/>
                <a:gd name="T32" fmla="*/ 8246 w 8300"/>
                <a:gd name="T33" fmla="*/ 11773 h 12358"/>
                <a:gd name="T34" fmla="*/ 8246 w 8300"/>
                <a:gd name="T35" fmla="*/ 585 h 12358"/>
                <a:gd name="T36" fmla="*/ 7715 w 8300"/>
                <a:gd name="T37" fmla="*/ 64 h 12358"/>
                <a:gd name="T38" fmla="*/ 595 w 8300"/>
                <a:gd name="T39" fmla="*/ 64 h 1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00" h="12358">
                  <a:moveTo>
                    <a:pt x="7715" y="12357"/>
                  </a:moveTo>
                  <a:lnTo>
                    <a:pt x="7715" y="12357"/>
                  </a:lnTo>
                  <a:cubicBezTo>
                    <a:pt x="595" y="12357"/>
                    <a:pt x="595" y="12357"/>
                    <a:pt x="595" y="12357"/>
                  </a:cubicBezTo>
                  <a:cubicBezTo>
                    <a:pt x="266" y="12357"/>
                    <a:pt x="0" y="12092"/>
                    <a:pt x="0" y="11773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0" y="266"/>
                    <a:pt x="266" y="0"/>
                    <a:pt x="595" y="0"/>
                  </a:cubicBezTo>
                  <a:cubicBezTo>
                    <a:pt x="7715" y="0"/>
                    <a:pt x="7715" y="0"/>
                    <a:pt x="7715" y="0"/>
                  </a:cubicBezTo>
                  <a:cubicBezTo>
                    <a:pt x="8044" y="0"/>
                    <a:pt x="8299" y="266"/>
                    <a:pt x="8299" y="585"/>
                  </a:cubicBezTo>
                  <a:cubicBezTo>
                    <a:pt x="8299" y="11773"/>
                    <a:pt x="8299" y="11773"/>
                    <a:pt x="8299" y="11773"/>
                  </a:cubicBezTo>
                  <a:cubicBezTo>
                    <a:pt x="8299" y="12092"/>
                    <a:pt x="8044" y="12357"/>
                    <a:pt x="7715" y="12357"/>
                  </a:cubicBezTo>
                  <a:close/>
                  <a:moveTo>
                    <a:pt x="595" y="64"/>
                  </a:moveTo>
                  <a:lnTo>
                    <a:pt x="595" y="64"/>
                  </a:lnTo>
                  <a:cubicBezTo>
                    <a:pt x="298" y="64"/>
                    <a:pt x="64" y="298"/>
                    <a:pt x="64" y="585"/>
                  </a:cubicBezTo>
                  <a:cubicBezTo>
                    <a:pt x="64" y="11773"/>
                    <a:pt x="64" y="11773"/>
                    <a:pt x="64" y="11773"/>
                  </a:cubicBezTo>
                  <a:cubicBezTo>
                    <a:pt x="64" y="12060"/>
                    <a:pt x="298" y="12294"/>
                    <a:pt x="595" y="12294"/>
                  </a:cubicBezTo>
                  <a:cubicBezTo>
                    <a:pt x="7715" y="12294"/>
                    <a:pt x="7715" y="12294"/>
                    <a:pt x="7715" y="12294"/>
                  </a:cubicBezTo>
                  <a:cubicBezTo>
                    <a:pt x="8001" y="12294"/>
                    <a:pt x="8246" y="12060"/>
                    <a:pt x="8246" y="11773"/>
                  </a:cubicBezTo>
                  <a:cubicBezTo>
                    <a:pt x="8246" y="585"/>
                    <a:pt x="8246" y="585"/>
                    <a:pt x="8246" y="585"/>
                  </a:cubicBezTo>
                  <a:cubicBezTo>
                    <a:pt x="8246" y="298"/>
                    <a:pt x="8001" y="64"/>
                    <a:pt x="7715" y="64"/>
                  </a:cubicBezTo>
                  <a:cubicBezTo>
                    <a:pt x="595" y="64"/>
                    <a:pt x="595" y="64"/>
                    <a:pt x="595" y="64"/>
                  </a:cubicBezTo>
                  <a:close/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ChangeArrowheads="1"/>
            </p:cNvSpPr>
            <p:nvPr/>
          </p:nvSpPr>
          <p:spPr bwMode="auto">
            <a:xfrm>
              <a:off x="2847975" y="5673725"/>
              <a:ext cx="225425" cy="225425"/>
            </a:xfrm>
            <a:custGeom>
              <a:avLst/>
              <a:gdLst>
                <a:gd name="T0" fmla="*/ 627 w 628"/>
                <a:gd name="T1" fmla="*/ 308 h 627"/>
                <a:gd name="T2" fmla="*/ 627 w 628"/>
                <a:gd name="T3" fmla="*/ 308 h 627"/>
                <a:gd name="T4" fmla="*/ 318 w 628"/>
                <a:gd name="T5" fmla="*/ 626 h 627"/>
                <a:gd name="T6" fmla="*/ 0 w 628"/>
                <a:gd name="T7" fmla="*/ 308 h 627"/>
                <a:gd name="T8" fmla="*/ 318 w 628"/>
                <a:gd name="T9" fmla="*/ 0 h 627"/>
                <a:gd name="T10" fmla="*/ 627 w 628"/>
                <a:gd name="T11" fmla="*/ 308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627">
                  <a:moveTo>
                    <a:pt x="627" y="308"/>
                  </a:moveTo>
                  <a:lnTo>
                    <a:pt x="627" y="308"/>
                  </a:lnTo>
                  <a:cubicBezTo>
                    <a:pt x="627" y="488"/>
                    <a:pt x="488" y="626"/>
                    <a:pt x="318" y="626"/>
                  </a:cubicBezTo>
                  <a:cubicBezTo>
                    <a:pt x="138" y="626"/>
                    <a:pt x="0" y="488"/>
                    <a:pt x="0" y="308"/>
                  </a:cubicBezTo>
                  <a:cubicBezTo>
                    <a:pt x="0" y="138"/>
                    <a:pt x="138" y="0"/>
                    <a:pt x="318" y="0"/>
                  </a:cubicBezTo>
                  <a:cubicBezTo>
                    <a:pt x="488" y="0"/>
                    <a:pt x="627" y="138"/>
                    <a:pt x="627" y="308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6"/>
            <p:cNvSpPr>
              <a:spLocks noChangeArrowheads="1"/>
            </p:cNvSpPr>
            <p:nvPr/>
          </p:nvSpPr>
          <p:spPr bwMode="auto">
            <a:xfrm>
              <a:off x="2916238" y="5738813"/>
              <a:ext cx="88900" cy="92075"/>
            </a:xfrm>
            <a:custGeom>
              <a:avLst/>
              <a:gdLst>
                <a:gd name="T0" fmla="*/ 191 w 245"/>
                <a:gd name="T1" fmla="*/ 255 h 256"/>
                <a:gd name="T2" fmla="*/ 191 w 245"/>
                <a:gd name="T3" fmla="*/ 255 h 256"/>
                <a:gd name="T4" fmla="*/ 53 w 245"/>
                <a:gd name="T5" fmla="*/ 255 h 256"/>
                <a:gd name="T6" fmla="*/ 0 w 245"/>
                <a:gd name="T7" fmla="*/ 202 h 256"/>
                <a:gd name="T8" fmla="*/ 0 w 245"/>
                <a:gd name="T9" fmla="*/ 53 h 256"/>
                <a:gd name="T10" fmla="*/ 53 w 245"/>
                <a:gd name="T11" fmla="*/ 0 h 256"/>
                <a:gd name="T12" fmla="*/ 191 w 245"/>
                <a:gd name="T13" fmla="*/ 0 h 256"/>
                <a:gd name="T14" fmla="*/ 244 w 245"/>
                <a:gd name="T15" fmla="*/ 53 h 256"/>
                <a:gd name="T16" fmla="*/ 244 w 245"/>
                <a:gd name="T17" fmla="*/ 202 h 256"/>
                <a:gd name="T18" fmla="*/ 191 w 245"/>
                <a:gd name="T19" fmla="*/ 255 h 256"/>
                <a:gd name="T20" fmla="*/ 53 w 245"/>
                <a:gd name="T21" fmla="*/ 21 h 256"/>
                <a:gd name="T22" fmla="*/ 53 w 245"/>
                <a:gd name="T23" fmla="*/ 21 h 256"/>
                <a:gd name="T24" fmla="*/ 21 w 245"/>
                <a:gd name="T25" fmla="*/ 53 h 256"/>
                <a:gd name="T26" fmla="*/ 21 w 245"/>
                <a:gd name="T27" fmla="*/ 202 h 256"/>
                <a:gd name="T28" fmla="*/ 53 w 245"/>
                <a:gd name="T29" fmla="*/ 234 h 256"/>
                <a:gd name="T30" fmla="*/ 191 w 245"/>
                <a:gd name="T31" fmla="*/ 234 h 256"/>
                <a:gd name="T32" fmla="*/ 223 w 245"/>
                <a:gd name="T33" fmla="*/ 202 h 256"/>
                <a:gd name="T34" fmla="*/ 223 w 245"/>
                <a:gd name="T35" fmla="*/ 53 h 256"/>
                <a:gd name="T36" fmla="*/ 191 w 245"/>
                <a:gd name="T37" fmla="*/ 21 h 256"/>
                <a:gd name="T38" fmla="*/ 53 w 245"/>
                <a:gd name="T39" fmla="*/ 2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5" h="256">
                  <a:moveTo>
                    <a:pt x="191" y="255"/>
                  </a:moveTo>
                  <a:lnTo>
                    <a:pt x="191" y="255"/>
                  </a:lnTo>
                  <a:cubicBezTo>
                    <a:pt x="53" y="255"/>
                    <a:pt x="53" y="255"/>
                    <a:pt x="53" y="255"/>
                  </a:cubicBezTo>
                  <a:cubicBezTo>
                    <a:pt x="21" y="255"/>
                    <a:pt x="0" y="234"/>
                    <a:pt x="0" y="20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2"/>
                    <a:pt x="21" y="0"/>
                    <a:pt x="5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23" y="0"/>
                    <a:pt x="244" y="32"/>
                    <a:pt x="244" y="53"/>
                  </a:cubicBezTo>
                  <a:cubicBezTo>
                    <a:pt x="244" y="202"/>
                    <a:pt x="244" y="202"/>
                    <a:pt x="244" y="202"/>
                  </a:cubicBezTo>
                  <a:cubicBezTo>
                    <a:pt x="244" y="234"/>
                    <a:pt x="223" y="255"/>
                    <a:pt x="191" y="255"/>
                  </a:cubicBezTo>
                  <a:close/>
                  <a:moveTo>
                    <a:pt x="53" y="21"/>
                  </a:moveTo>
                  <a:lnTo>
                    <a:pt x="53" y="21"/>
                  </a:lnTo>
                  <a:cubicBezTo>
                    <a:pt x="32" y="21"/>
                    <a:pt x="21" y="43"/>
                    <a:pt x="21" y="53"/>
                  </a:cubicBezTo>
                  <a:cubicBezTo>
                    <a:pt x="21" y="202"/>
                    <a:pt x="21" y="202"/>
                    <a:pt x="21" y="202"/>
                  </a:cubicBezTo>
                  <a:cubicBezTo>
                    <a:pt x="21" y="223"/>
                    <a:pt x="32" y="234"/>
                    <a:pt x="53" y="234"/>
                  </a:cubicBezTo>
                  <a:cubicBezTo>
                    <a:pt x="191" y="234"/>
                    <a:pt x="191" y="234"/>
                    <a:pt x="191" y="234"/>
                  </a:cubicBezTo>
                  <a:cubicBezTo>
                    <a:pt x="212" y="234"/>
                    <a:pt x="223" y="223"/>
                    <a:pt x="223" y="202"/>
                  </a:cubicBezTo>
                  <a:cubicBezTo>
                    <a:pt x="223" y="53"/>
                    <a:pt x="223" y="53"/>
                    <a:pt x="223" y="53"/>
                  </a:cubicBezTo>
                  <a:cubicBezTo>
                    <a:pt x="223" y="43"/>
                    <a:pt x="212" y="21"/>
                    <a:pt x="191" y="21"/>
                  </a:cubicBezTo>
                  <a:cubicBezTo>
                    <a:pt x="53" y="21"/>
                    <a:pt x="53" y="21"/>
                    <a:pt x="53" y="21"/>
                  </a:cubicBezTo>
                  <a:close/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7"/>
            <p:cNvSpPr>
              <a:spLocks noChangeArrowheads="1"/>
            </p:cNvSpPr>
            <p:nvPr/>
          </p:nvSpPr>
          <p:spPr bwMode="auto">
            <a:xfrm>
              <a:off x="2940050" y="1757363"/>
              <a:ext cx="42863" cy="42862"/>
            </a:xfrm>
            <a:custGeom>
              <a:avLst/>
              <a:gdLst>
                <a:gd name="T0" fmla="*/ 117 w 118"/>
                <a:gd name="T1" fmla="*/ 53 h 118"/>
                <a:gd name="T2" fmla="*/ 117 w 118"/>
                <a:gd name="T3" fmla="*/ 53 h 118"/>
                <a:gd name="T4" fmla="*/ 63 w 118"/>
                <a:gd name="T5" fmla="*/ 117 h 118"/>
                <a:gd name="T6" fmla="*/ 0 w 118"/>
                <a:gd name="T7" fmla="*/ 53 h 118"/>
                <a:gd name="T8" fmla="*/ 63 w 118"/>
                <a:gd name="T9" fmla="*/ 0 h 118"/>
                <a:gd name="T10" fmla="*/ 117 w 118"/>
                <a:gd name="T11" fmla="*/ 5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117" y="53"/>
                  </a:moveTo>
                  <a:lnTo>
                    <a:pt x="117" y="53"/>
                  </a:lnTo>
                  <a:cubicBezTo>
                    <a:pt x="117" y="85"/>
                    <a:pt x="95" y="117"/>
                    <a:pt x="63" y="117"/>
                  </a:cubicBezTo>
                  <a:cubicBezTo>
                    <a:pt x="32" y="117"/>
                    <a:pt x="0" y="85"/>
                    <a:pt x="0" y="53"/>
                  </a:cubicBezTo>
                  <a:cubicBezTo>
                    <a:pt x="0" y="22"/>
                    <a:pt x="32" y="0"/>
                    <a:pt x="63" y="0"/>
                  </a:cubicBezTo>
                  <a:cubicBezTo>
                    <a:pt x="95" y="0"/>
                    <a:pt x="117" y="22"/>
                    <a:pt x="117" y="5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ChangeArrowheads="1"/>
            </p:cNvSpPr>
            <p:nvPr/>
          </p:nvSpPr>
          <p:spPr bwMode="auto">
            <a:xfrm>
              <a:off x="1597025" y="1968500"/>
              <a:ext cx="2732088" cy="3611563"/>
            </a:xfrm>
            <a:custGeom>
              <a:avLst/>
              <a:gdLst>
                <a:gd name="T0" fmla="*/ 7587 w 7588"/>
                <a:gd name="T1" fmla="*/ 10030 h 10031"/>
                <a:gd name="T2" fmla="*/ 0 w 7588"/>
                <a:gd name="T3" fmla="*/ 10030 h 10031"/>
                <a:gd name="T4" fmla="*/ 0 w 7588"/>
                <a:gd name="T5" fmla="*/ 0 h 10031"/>
                <a:gd name="T6" fmla="*/ 7587 w 7588"/>
                <a:gd name="T7" fmla="*/ 0 h 10031"/>
                <a:gd name="T8" fmla="*/ 7587 w 7588"/>
                <a:gd name="T9" fmla="*/ 10030 h 10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8" h="10031">
                  <a:moveTo>
                    <a:pt x="7587" y="10030"/>
                  </a:moveTo>
                  <a:lnTo>
                    <a:pt x="0" y="10030"/>
                  </a:lnTo>
                  <a:lnTo>
                    <a:pt x="0" y="0"/>
                  </a:lnTo>
                  <a:lnTo>
                    <a:pt x="7587" y="0"/>
                  </a:lnTo>
                  <a:lnTo>
                    <a:pt x="7587" y="1003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568008" y="1981896"/>
            <a:ext cx="2052205" cy="271318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001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9" grpId="0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88892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45308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2469901" y="1750463"/>
            <a:ext cx="4247435" cy="3567294"/>
            <a:chOff x="1554163" y="1203325"/>
            <a:chExt cx="6840537" cy="5745163"/>
          </a:xfrm>
        </p:grpSpPr>
        <p:sp>
          <p:nvSpPr>
            <p:cNvPr id="11" name="Freeform 1"/>
            <p:cNvSpPr>
              <a:spLocks noChangeArrowheads="1"/>
            </p:cNvSpPr>
            <p:nvPr/>
          </p:nvSpPr>
          <p:spPr bwMode="auto">
            <a:xfrm>
              <a:off x="3735388" y="6911975"/>
              <a:ext cx="2513012" cy="36513"/>
            </a:xfrm>
            <a:custGeom>
              <a:avLst/>
              <a:gdLst>
                <a:gd name="T0" fmla="*/ 6776 w 6981"/>
                <a:gd name="T1" fmla="*/ 0 h 103"/>
                <a:gd name="T2" fmla="*/ 6776 w 6981"/>
                <a:gd name="T3" fmla="*/ 0 h 103"/>
                <a:gd name="T4" fmla="*/ 203 w 6981"/>
                <a:gd name="T5" fmla="*/ 0 h 103"/>
                <a:gd name="T6" fmla="*/ 0 w 6981"/>
                <a:gd name="T7" fmla="*/ 46 h 103"/>
                <a:gd name="T8" fmla="*/ 0 w 6981"/>
                <a:gd name="T9" fmla="*/ 55 h 103"/>
                <a:gd name="T10" fmla="*/ 203 w 6981"/>
                <a:gd name="T11" fmla="*/ 102 h 103"/>
                <a:gd name="T12" fmla="*/ 6776 w 6981"/>
                <a:gd name="T13" fmla="*/ 102 h 103"/>
                <a:gd name="T14" fmla="*/ 6980 w 6981"/>
                <a:gd name="T15" fmla="*/ 55 h 103"/>
                <a:gd name="T16" fmla="*/ 6980 w 6981"/>
                <a:gd name="T17" fmla="*/ 46 h 103"/>
                <a:gd name="T18" fmla="*/ 6776 w 69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03">
                  <a:moveTo>
                    <a:pt x="6776" y="0"/>
                  </a:moveTo>
                  <a:lnTo>
                    <a:pt x="6776" y="0"/>
                  </a:lnTo>
                  <a:cubicBezTo>
                    <a:pt x="203" y="0"/>
                    <a:pt x="203" y="0"/>
                    <a:pt x="203" y="0"/>
                  </a:cubicBezTo>
                  <a:cubicBezTo>
                    <a:pt x="92" y="0"/>
                    <a:pt x="0" y="18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3"/>
                    <a:pt x="92" y="102"/>
                    <a:pt x="203" y="102"/>
                  </a:cubicBezTo>
                  <a:cubicBezTo>
                    <a:pt x="6776" y="102"/>
                    <a:pt x="6776" y="102"/>
                    <a:pt x="6776" y="102"/>
                  </a:cubicBezTo>
                  <a:cubicBezTo>
                    <a:pt x="6887" y="102"/>
                    <a:pt x="6980" y="83"/>
                    <a:pt x="6980" y="55"/>
                  </a:cubicBezTo>
                  <a:cubicBezTo>
                    <a:pt x="6980" y="46"/>
                    <a:pt x="6980" y="46"/>
                    <a:pt x="6980" y="46"/>
                  </a:cubicBezTo>
                  <a:cubicBezTo>
                    <a:pt x="6980" y="18"/>
                    <a:pt x="6887" y="0"/>
                    <a:pt x="6776" y="0"/>
                  </a:cubicBezTo>
                </a:path>
              </a:pathLst>
            </a:custGeom>
            <a:solidFill>
              <a:srgbClr val="BCBD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2"/>
            <p:cNvSpPr>
              <a:spLocks noChangeArrowheads="1"/>
            </p:cNvSpPr>
            <p:nvPr/>
          </p:nvSpPr>
          <p:spPr bwMode="auto">
            <a:xfrm>
              <a:off x="1554163" y="1203325"/>
              <a:ext cx="6840537" cy="4140200"/>
            </a:xfrm>
            <a:custGeom>
              <a:avLst/>
              <a:gdLst>
                <a:gd name="T0" fmla="*/ 18999 w 19000"/>
                <a:gd name="T1" fmla="*/ 11499 h 11500"/>
                <a:gd name="T2" fmla="*/ 18999 w 19000"/>
                <a:gd name="T3" fmla="*/ 11499 h 11500"/>
                <a:gd name="T4" fmla="*/ 18999 w 19000"/>
                <a:gd name="T5" fmla="*/ 630 h 11500"/>
                <a:gd name="T6" fmla="*/ 18369 w 19000"/>
                <a:gd name="T7" fmla="*/ 0 h 11500"/>
                <a:gd name="T8" fmla="*/ 630 w 19000"/>
                <a:gd name="T9" fmla="*/ 0 h 11500"/>
                <a:gd name="T10" fmla="*/ 0 w 19000"/>
                <a:gd name="T11" fmla="*/ 630 h 11500"/>
                <a:gd name="T12" fmla="*/ 0 w 19000"/>
                <a:gd name="T13" fmla="*/ 11499 h 11500"/>
                <a:gd name="T14" fmla="*/ 18999 w 19000"/>
                <a:gd name="T15" fmla="*/ 11499 h 1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11500">
                  <a:moveTo>
                    <a:pt x="18999" y="11499"/>
                  </a:moveTo>
                  <a:lnTo>
                    <a:pt x="18999" y="11499"/>
                  </a:lnTo>
                  <a:cubicBezTo>
                    <a:pt x="18999" y="630"/>
                    <a:pt x="18999" y="630"/>
                    <a:pt x="18999" y="630"/>
                  </a:cubicBezTo>
                  <a:cubicBezTo>
                    <a:pt x="18999" y="287"/>
                    <a:pt x="18712" y="0"/>
                    <a:pt x="18369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278" y="0"/>
                    <a:pt x="0" y="287"/>
                    <a:pt x="0" y="630"/>
                  </a:cubicBezTo>
                  <a:cubicBezTo>
                    <a:pt x="0" y="11499"/>
                    <a:pt x="0" y="11499"/>
                    <a:pt x="0" y="11499"/>
                  </a:cubicBezTo>
                  <a:lnTo>
                    <a:pt x="18999" y="1149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3"/>
            <p:cNvSpPr>
              <a:spLocks noChangeArrowheads="1"/>
            </p:cNvSpPr>
            <p:nvPr/>
          </p:nvSpPr>
          <p:spPr bwMode="auto">
            <a:xfrm>
              <a:off x="3735388" y="6099175"/>
              <a:ext cx="2513012" cy="833438"/>
            </a:xfrm>
            <a:custGeom>
              <a:avLst/>
              <a:gdLst>
                <a:gd name="T0" fmla="*/ 6924 w 6981"/>
                <a:gd name="T1" fmla="*/ 2138 h 2315"/>
                <a:gd name="T2" fmla="*/ 6924 w 6981"/>
                <a:gd name="T3" fmla="*/ 2138 h 2315"/>
                <a:gd name="T4" fmla="*/ 6249 w 6981"/>
                <a:gd name="T5" fmla="*/ 2000 h 2315"/>
                <a:gd name="T6" fmla="*/ 6036 w 6981"/>
                <a:gd name="T7" fmla="*/ 1712 h 2315"/>
                <a:gd name="T8" fmla="*/ 5897 w 6981"/>
                <a:gd name="T9" fmla="*/ 0 h 2315"/>
                <a:gd name="T10" fmla="*/ 1074 w 6981"/>
                <a:gd name="T11" fmla="*/ 0 h 2315"/>
                <a:gd name="T12" fmla="*/ 944 w 6981"/>
                <a:gd name="T13" fmla="*/ 1712 h 2315"/>
                <a:gd name="T14" fmla="*/ 731 w 6981"/>
                <a:gd name="T15" fmla="*/ 2000 h 2315"/>
                <a:gd name="T16" fmla="*/ 37 w 6981"/>
                <a:gd name="T17" fmla="*/ 2148 h 2315"/>
                <a:gd name="T18" fmla="*/ 0 w 6981"/>
                <a:gd name="T19" fmla="*/ 2185 h 2315"/>
                <a:gd name="T20" fmla="*/ 0 w 6981"/>
                <a:gd name="T21" fmla="*/ 2314 h 2315"/>
                <a:gd name="T22" fmla="*/ 18 w 6981"/>
                <a:gd name="T23" fmla="*/ 2314 h 2315"/>
                <a:gd name="T24" fmla="*/ 6961 w 6981"/>
                <a:gd name="T25" fmla="*/ 2314 h 2315"/>
                <a:gd name="T26" fmla="*/ 6980 w 6981"/>
                <a:gd name="T27" fmla="*/ 2314 h 2315"/>
                <a:gd name="T28" fmla="*/ 6980 w 6981"/>
                <a:gd name="T29" fmla="*/ 2185 h 2315"/>
                <a:gd name="T30" fmla="*/ 6924 w 6981"/>
                <a:gd name="T31" fmla="*/ 213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81" h="2315">
                  <a:moveTo>
                    <a:pt x="6924" y="2138"/>
                  </a:moveTo>
                  <a:lnTo>
                    <a:pt x="6924" y="2138"/>
                  </a:lnTo>
                  <a:cubicBezTo>
                    <a:pt x="6795" y="2111"/>
                    <a:pt x="6443" y="2037"/>
                    <a:pt x="6249" y="2000"/>
                  </a:cubicBezTo>
                  <a:cubicBezTo>
                    <a:pt x="6008" y="1944"/>
                    <a:pt x="6036" y="1712"/>
                    <a:pt x="6036" y="1712"/>
                  </a:cubicBezTo>
                  <a:cubicBezTo>
                    <a:pt x="5897" y="0"/>
                    <a:pt x="5897" y="0"/>
                    <a:pt x="5897" y="0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944" y="1712"/>
                    <a:pt x="944" y="1712"/>
                    <a:pt x="944" y="1712"/>
                  </a:cubicBezTo>
                  <a:cubicBezTo>
                    <a:pt x="944" y="1712"/>
                    <a:pt x="972" y="1944"/>
                    <a:pt x="731" y="2000"/>
                  </a:cubicBezTo>
                  <a:cubicBezTo>
                    <a:pt x="527" y="2046"/>
                    <a:pt x="148" y="2120"/>
                    <a:pt x="37" y="2148"/>
                  </a:cubicBezTo>
                  <a:cubicBezTo>
                    <a:pt x="0" y="2157"/>
                    <a:pt x="0" y="2185"/>
                    <a:pt x="0" y="2185"/>
                  </a:cubicBezTo>
                  <a:cubicBezTo>
                    <a:pt x="0" y="2314"/>
                    <a:pt x="0" y="2314"/>
                    <a:pt x="0" y="2314"/>
                  </a:cubicBezTo>
                  <a:cubicBezTo>
                    <a:pt x="18" y="2314"/>
                    <a:pt x="18" y="2314"/>
                    <a:pt x="18" y="2314"/>
                  </a:cubicBezTo>
                  <a:cubicBezTo>
                    <a:pt x="6961" y="2314"/>
                    <a:pt x="6961" y="2314"/>
                    <a:pt x="6961" y="2314"/>
                  </a:cubicBezTo>
                  <a:cubicBezTo>
                    <a:pt x="6980" y="2314"/>
                    <a:pt x="6980" y="2314"/>
                    <a:pt x="6980" y="2314"/>
                  </a:cubicBezTo>
                  <a:cubicBezTo>
                    <a:pt x="6980" y="2185"/>
                    <a:pt x="6980" y="2185"/>
                    <a:pt x="6980" y="2185"/>
                  </a:cubicBezTo>
                  <a:cubicBezTo>
                    <a:pt x="6980" y="2185"/>
                    <a:pt x="6980" y="2157"/>
                    <a:pt x="6924" y="2138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"/>
            <p:cNvSpPr>
              <a:spLocks noChangeArrowheads="1"/>
            </p:cNvSpPr>
            <p:nvPr/>
          </p:nvSpPr>
          <p:spPr bwMode="auto">
            <a:xfrm>
              <a:off x="1554163" y="5343525"/>
              <a:ext cx="6840537" cy="757238"/>
            </a:xfrm>
            <a:custGeom>
              <a:avLst/>
              <a:gdLst>
                <a:gd name="T0" fmla="*/ 0 w 19000"/>
                <a:gd name="T1" fmla="*/ 0 h 2103"/>
                <a:gd name="T2" fmla="*/ 0 w 19000"/>
                <a:gd name="T3" fmla="*/ 0 h 2103"/>
                <a:gd name="T4" fmla="*/ 0 w 19000"/>
                <a:gd name="T5" fmla="*/ 1472 h 2103"/>
                <a:gd name="T6" fmla="*/ 630 w 19000"/>
                <a:gd name="T7" fmla="*/ 2102 h 2103"/>
                <a:gd name="T8" fmla="*/ 18369 w 19000"/>
                <a:gd name="T9" fmla="*/ 2102 h 2103"/>
                <a:gd name="T10" fmla="*/ 18999 w 19000"/>
                <a:gd name="T11" fmla="*/ 1472 h 2103"/>
                <a:gd name="T12" fmla="*/ 18999 w 19000"/>
                <a:gd name="T13" fmla="*/ 0 h 2103"/>
                <a:gd name="T14" fmla="*/ 0 w 19000"/>
                <a:gd name="T15" fmla="*/ 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2103">
                  <a:moveTo>
                    <a:pt x="0" y="0"/>
                  </a:moveTo>
                  <a:lnTo>
                    <a:pt x="0" y="0"/>
                  </a:lnTo>
                  <a:cubicBezTo>
                    <a:pt x="0" y="1472"/>
                    <a:pt x="0" y="1472"/>
                    <a:pt x="0" y="1472"/>
                  </a:cubicBezTo>
                  <a:cubicBezTo>
                    <a:pt x="0" y="1824"/>
                    <a:pt x="278" y="2102"/>
                    <a:pt x="630" y="2102"/>
                  </a:cubicBezTo>
                  <a:cubicBezTo>
                    <a:pt x="18369" y="2102"/>
                    <a:pt x="18369" y="2102"/>
                    <a:pt x="18369" y="2102"/>
                  </a:cubicBezTo>
                  <a:cubicBezTo>
                    <a:pt x="18712" y="2102"/>
                    <a:pt x="18999" y="1824"/>
                    <a:pt x="18999" y="1472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ChangeArrowheads="1"/>
            </p:cNvSpPr>
            <p:nvPr/>
          </p:nvSpPr>
          <p:spPr bwMode="auto">
            <a:xfrm>
              <a:off x="3735388" y="6872288"/>
              <a:ext cx="2513012" cy="60325"/>
            </a:xfrm>
            <a:custGeom>
              <a:avLst/>
              <a:gdLst>
                <a:gd name="T0" fmla="*/ 6943 w 6981"/>
                <a:gd name="T1" fmla="*/ 0 h 167"/>
                <a:gd name="T2" fmla="*/ 6943 w 6981"/>
                <a:gd name="T3" fmla="*/ 0 h 167"/>
                <a:gd name="T4" fmla="*/ 27 w 6981"/>
                <a:gd name="T5" fmla="*/ 0 h 167"/>
                <a:gd name="T6" fmla="*/ 0 w 6981"/>
                <a:gd name="T7" fmla="*/ 37 h 167"/>
                <a:gd name="T8" fmla="*/ 0 w 6981"/>
                <a:gd name="T9" fmla="*/ 166 h 167"/>
                <a:gd name="T10" fmla="*/ 18 w 6981"/>
                <a:gd name="T11" fmla="*/ 166 h 167"/>
                <a:gd name="T12" fmla="*/ 6961 w 6981"/>
                <a:gd name="T13" fmla="*/ 166 h 167"/>
                <a:gd name="T14" fmla="*/ 6980 w 6981"/>
                <a:gd name="T15" fmla="*/ 166 h 167"/>
                <a:gd name="T16" fmla="*/ 6980 w 6981"/>
                <a:gd name="T17" fmla="*/ 37 h 167"/>
                <a:gd name="T18" fmla="*/ 6943 w 698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67">
                  <a:moveTo>
                    <a:pt x="6943" y="0"/>
                  </a:moveTo>
                  <a:lnTo>
                    <a:pt x="694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9"/>
                    <a:pt x="0" y="37"/>
                    <a:pt x="0" y="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6961" y="166"/>
                    <a:pt x="6961" y="166"/>
                    <a:pt x="6961" y="166"/>
                  </a:cubicBezTo>
                  <a:cubicBezTo>
                    <a:pt x="6980" y="166"/>
                    <a:pt x="6980" y="166"/>
                    <a:pt x="6980" y="166"/>
                  </a:cubicBezTo>
                  <a:cubicBezTo>
                    <a:pt x="6980" y="37"/>
                    <a:pt x="6980" y="37"/>
                    <a:pt x="6980" y="37"/>
                  </a:cubicBezTo>
                  <a:cubicBezTo>
                    <a:pt x="6980" y="37"/>
                    <a:pt x="6980" y="18"/>
                    <a:pt x="6943" y="0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6"/>
            <p:cNvSpPr>
              <a:spLocks noChangeArrowheads="1"/>
            </p:cNvSpPr>
            <p:nvPr/>
          </p:nvSpPr>
          <p:spPr bwMode="auto">
            <a:xfrm>
              <a:off x="1874838" y="1503363"/>
              <a:ext cx="6196012" cy="3509962"/>
            </a:xfrm>
            <a:custGeom>
              <a:avLst/>
              <a:gdLst>
                <a:gd name="T0" fmla="*/ 17212 w 17213"/>
                <a:gd name="T1" fmla="*/ 9749 h 9750"/>
                <a:gd name="T2" fmla="*/ 0 w 17213"/>
                <a:gd name="T3" fmla="*/ 9749 h 9750"/>
                <a:gd name="T4" fmla="*/ 0 w 17213"/>
                <a:gd name="T5" fmla="*/ 0 h 9750"/>
                <a:gd name="T6" fmla="*/ 17212 w 17213"/>
                <a:gd name="T7" fmla="*/ 0 h 9750"/>
                <a:gd name="T8" fmla="*/ 17212 w 17213"/>
                <a:gd name="T9" fmla="*/ 9749 h 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3" h="9750">
                  <a:moveTo>
                    <a:pt x="17212" y="9749"/>
                  </a:moveTo>
                  <a:lnTo>
                    <a:pt x="0" y="9749"/>
                  </a:lnTo>
                  <a:lnTo>
                    <a:pt x="0" y="0"/>
                  </a:lnTo>
                  <a:lnTo>
                    <a:pt x="17212" y="0"/>
                  </a:lnTo>
                  <a:lnTo>
                    <a:pt x="17212" y="9749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669004" y="1936295"/>
            <a:ext cx="3846513" cy="217963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498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7" grpId="0"/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75833"/>
            <a:ext cx="6870023" cy="651221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993623" y="1777980"/>
            <a:ext cx="5139396" cy="2947192"/>
            <a:chOff x="1573213" y="2011363"/>
            <a:chExt cx="6840537" cy="3922712"/>
          </a:xfrm>
        </p:grpSpPr>
        <p:sp>
          <p:nvSpPr>
            <p:cNvPr id="10" name="Freeform 1"/>
            <p:cNvSpPr>
              <a:spLocks noChangeArrowheads="1"/>
            </p:cNvSpPr>
            <p:nvPr/>
          </p:nvSpPr>
          <p:spPr bwMode="auto">
            <a:xfrm>
              <a:off x="2241550" y="2011363"/>
              <a:ext cx="5532438" cy="3798887"/>
            </a:xfrm>
            <a:custGeom>
              <a:avLst/>
              <a:gdLst>
                <a:gd name="T0" fmla="*/ 15366 w 15367"/>
                <a:gd name="T1" fmla="*/ 10129 h 10553"/>
                <a:gd name="T2" fmla="*/ 15366 w 15367"/>
                <a:gd name="T3" fmla="*/ 10129 h 10553"/>
                <a:gd name="T4" fmla="*/ 14950 w 15367"/>
                <a:gd name="T5" fmla="*/ 10552 h 10553"/>
                <a:gd name="T6" fmla="*/ 423 w 15367"/>
                <a:gd name="T7" fmla="*/ 10552 h 10553"/>
                <a:gd name="T8" fmla="*/ 0 w 15367"/>
                <a:gd name="T9" fmla="*/ 10129 h 10553"/>
                <a:gd name="T10" fmla="*/ 0 w 15367"/>
                <a:gd name="T11" fmla="*/ 416 h 10553"/>
                <a:gd name="T12" fmla="*/ 423 w 15367"/>
                <a:gd name="T13" fmla="*/ 0 h 10553"/>
                <a:gd name="T14" fmla="*/ 14950 w 15367"/>
                <a:gd name="T15" fmla="*/ 0 h 10553"/>
                <a:gd name="T16" fmla="*/ 15366 w 15367"/>
                <a:gd name="T17" fmla="*/ 416 h 10553"/>
                <a:gd name="T18" fmla="*/ 15366 w 15367"/>
                <a:gd name="T19" fmla="*/ 10129 h 10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67" h="10553">
                  <a:moveTo>
                    <a:pt x="15366" y="10129"/>
                  </a:moveTo>
                  <a:lnTo>
                    <a:pt x="15366" y="10129"/>
                  </a:lnTo>
                  <a:cubicBezTo>
                    <a:pt x="15366" y="10365"/>
                    <a:pt x="15178" y="10552"/>
                    <a:pt x="14950" y="10552"/>
                  </a:cubicBezTo>
                  <a:cubicBezTo>
                    <a:pt x="423" y="10552"/>
                    <a:pt x="423" y="10552"/>
                    <a:pt x="423" y="10552"/>
                  </a:cubicBezTo>
                  <a:cubicBezTo>
                    <a:pt x="187" y="10552"/>
                    <a:pt x="0" y="10365"/>
                    <a:pt x="0" y="10129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187"/>
                    <a:pt x="187" y="0"/>
                    <a:pt x="423" y="0"/>
                  </a:cubicBezTo>
                  <a:cubicBezTo>
                    <a:pt x="14950" y="0"/>
                    <a:pt x="14950" y="0"/>
                    <a:pt x="14950" y="0"/>
                  </a:cubicBezTo>
                  <a:cubicBezTo>
                    <a:pt x="15178" y="0"/>
                    <a:pt x="15366" y="187"/>
                    <a:pt x="15366" y="416"/>
                  </a:cubicBezTo>
                  <a:lnTo>
                    <a:pt x="15366" y="1012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2"/>
            <p:cNvSpPr>
              <a:spLocks noChangeArrowheads="1"/>
            </p:cNvSpPr>
            <p:nvPr/>
          </p:nvSpPr>
          <p:spPr bwMode="auto">
            <a:xfrm>
              <a:off x="1573213" y="5726113"/>
              <a:ext cx="6840537" cy="207962"/>
            </a:xfrm>
            <a:custGeom>
              <a:avLst/>
              <a:gdLst>
                <a:gd name="T0" fmla="*/ 18999 w 19000"/>
                <a:gd name="T1" fmla="*/ 347 h 577"/>
                <a:gd name="T2" fmla="*/ 18999 w 19000"/>
                <a:gd name="T3" fmla="*/ 347 h 577"/>
                <a:gd name="T4" fmla="*/ 18284 w 19000"/>
                <a:gd name="T5" fmla="*/ 576 h 577"/>
                <a:gd name="T6" fmla="*/ 742 w 19000"/>
                <a:gd name="T7" fmla="*/ 576 h 577"/>
                <a:gd name="T8" fmla="*/ 0 w 19000"/>
                <a:gd name="T9" fmla="*/ 347 h 577"/>
                <a:gd name="T10" fmla="*/ 0 w 19000"/>
                <a:gd name="T11" fmla="*/ 0 h 577"/>
                <a:gd name="T12" fmla="*/ 18999 w 19000"/>
                <a:gd name="T13" fmla="*/ 0 h 577"/>
                <a:gd name="T14" fmla="*/ 18999 w 19000"/>
                <a:gd name="T15" fmla="*/ 34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577">
                  <a:moveTo>
                    <a:pt x="18999" y="347"/>
                  </a:moveTo>
                  <a:lnTo>
                    <a:pt x="18999" y="347"/>
                  </a:lnTo>
                  <a:cubicBezTo>
                    <a:pt x="18999" y="347"/>
                    <a:pt x="18693" y="576"/>
                    <a:pt x="18284" y="576"/>
                  </a:cubicBezTo>
                  <a:cubicBezTo>
                    <a:pt x="17875" y="576"/>
                    <a:pt x="1095" y="576"/>
                    <a:pt x="742" y="576"/>
                  </a:cubicBezTo>
                  <a:cubicBezTo>
                    <a:pt x="395" y="576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18999" y="347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3"/>
            <p:cNvSpPr>
              <a:spLocks noChangeArrowheads="1"/>
            </p:cNvSpPr>
            <p:nvPr/>
          </p:nvSpPr>
          <p:spPr bwMode="auto">
            <a:xfrm>
              <a:off x="1573213" y="5849938"/>
              <a:ext cx="6840537" cy="82550"/>
            </a:xfrm>
            <a:custGeom>
              <a:avLst/>
              <a:gdLst>
                <a:gd name="T0" fmla="*/ 0 w 19000"/>
                <a:gd name="T1" fmla="*/ 0 h 230"/>
                <a:gd name="T2" fmla="*/ 0 w 19000"/>
                <a:gd name="T3" fmla="*/ 0 h 230"/>
                <a:gd name="T4" fmla="*/ 742 w 19000"/>
                <a:gd name="T5" fmla="*/ 229 h 230"/>
                <a:gd name="T6" fmla="*/ 18284 w 19000"/>
                <a:gd name="T7" fmla="*/ 229 h 230"/>
                <a:gd name="T8" fmla="*/ 18999 w 19000"/>
                <a:gd name="T9" fmla="*/ 0 h 230"/>
                <a:gd name="T10" fmla="*/ 0 w 19000"/>
                <a:gd name="T1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00" h="23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95" y="229"/>
                    <a:pt x="742" y="229"/>
                  </a:cubicBezTo>
                  <a:cubicBezTo>
                    <a:pt x="1095" y="229"/>
                    <a:pt x="17875" y="229"/>
                    <a:pt x="18284" y="229"/>
                  </a:cubicBezTo>
                  <a:cubicBezTo>
                    <a:pt x="18693" y="229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4"/>
            <p:cNvSpPr>
              <a:spLocks noChangeArrowheads="1"/>
            </p:cNvSpPr>
            <p:nvPr/>
          </p:nvSpPr>
          <p:spPr bwMode="auto">
            <a:xfrm>
              <a:off x="4508500" y="5726113"/>
              <a:ext cx="973138" cy="77787"/>
            </a:xfrm>
            <a:custGeom>
              <a:avLst/>
              <a:gdLst>
                <a:gd name="T0" fmla="*/ 0 w 2704"/>
                <a:gd name="T1" fmla="*/ 0 h 216"/>
                <a:gd name="T2" fmla="*/ 0 w 2704"/>
                <a:gd name="T3" fmla="*/ 0 h 216"/>
                <a:gd name="T4" fmla="*/ 298 w 2704"/>
                <a:gd name="T5" fmla="*/ 215 h 216"/>
                <a:gd name="T6" fmla="*/ 2405 w 2704"/>
                <a:gd name="T7" fmla="*/ 215 h 216"/>
                <a:gd name="T8" fmla="*/ 2703 w 2704"/>
                <a:gd name="T9" fmla="*/ 0 h 216"/>
                <a:gd name="T10" fmla="*/ 0 w 2704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4" h="216">
                  <a:moveTo>
                    <a:pt x="0" y="0"/>
                  </a:moveTo>
                  <a:lnTo>
                    <a:pt x="0" y="0"/>
                  </a:lnTo>
                  <a:cubicBezTo>
                    <a:pt x="41" y="125"/>
                    <a:pt x="159" y="215"/>
                    <a:pt x="298" y="215"/>
                  </a:cubicBezTo>
                  <a:cubicBezTo>
                    <a:pt x="2405" y="215"/>
                    <a:pt x="2405" y="215"/>
                    <a:pt x="2405" y="215"/>
                  </a:cubicBezTo>
                  <a:cubicBezTo>
                    <a:pt x="2543" y="215"/>
                    <a:pt x="2661" y="125"/>
                    <a:pt x="2703" y="0"/>
                  </a:cubicBezTo>
                  <a:lnTo>
                    <a:pt x="0" y="0"/>
                  </a:ln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ChangeArrowheads="1"/>
            </p:cNvSpPr>
            <p:nvPr/>
          </p:nvSpPr>
          <p:spPr bwMode="auto">
            <a:xfrm>
              <a:off x="7675563" y="5775325"/>
              <a:ext cx="307975" cy="30163"/>
            </a:xfrm>
            <a:custGeom>
              <a:avLst/>
              <a:gdLst>
                <a:gd name="T0" fmla="*/ 853 w 854"/>
                <a:gd name="T1" fmla="*/ 42 h 84"/>
                <a:gd name="T2" fmla="*/ 853 w 854"/>
                <a:gd name="T3" fmla="*/ 42 h 84"/>
                <a:gd name="T4" fmla="*/ 811 w 854"/>
                <a:gd name="T5" fmla="*/ 83 h 84"/>
                <a:gd name="T6" fmla="*/ 42 w 854"/>
                <a:gd name="T7" fmla="*/ 83 h 84"/>
                <a:gd name="T8" fmla="*/ 0 w 854"/>
                <a:gd name="T9" fmla="*/ 42 h 84"/>
                <a:gd name="T10" fmla="*/ 0 w 854"/>
                <a:gd name="T11" fmla="*/ 42 h 84"/>
                <a:gd name="T12" fmla="*/ 42 w 854"/>
                <a:gd name="T13" fmla="*/ 0 h 84"/>
                <a:gd name="T14" fmla="*/ 811 w 854"/>
                <a:gd name="T15" fmla="*/ 0 h 84"/>
                <a:gd name="T16" fmla="*/ 853 w 854"/>
                <a:gd name="T17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4" h="84">
                  <a:moveTo>
                    <a:pt x="853" y="42"/>
                  </a:moveTo>
                  <a:lnTo>
                    <a:pt x="853" y="42"/>
                  </a:lnTo>
                  <a:cubicBezTo>
                    <a:pt x="853" y="69"/>
                    <a:pt x="832" y="83"/>
                    <a:pt x="811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21" y="83"/>
                    <a:pt x="0" y="69"/>
                    <a:pt x="0" y="42"/>
                  </a:cubicBezTo>
                  <a:lnTo>
                    <a:pt x="0" y="42"/>
                  </a:lnTo>
                  <a:cubicBezTo>
                    <a:pt x="0" y="21"/>
                    <a:pt x="21" y="0"/>
                    <a:pt x="42" y="0"/>
                  </a:cubicBezTo>
                  <a:cubicBezTo>
                    <a:pt x="811" y="0"/>
                    <a:pt x="811" y="0"/>
                    <a:pt x="811" y="0"/>
                  </a:cubicBezTo>
                  <a:cubicBezTo>
                    <a:pt x="832" y="0"/>
                    <a:pt x="853" y="21"/>
                    <a:pt x="853" y="42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6"/>
            <p:cNvSpPr>
              <a:spLocks noChangeArrowheads="1"/>
            </p:cNvSpPr>
            <p:nvPr/>
          </p:nvSpPr>
          <p:spPr bwMode="auto">
            <a:xfrm>
              <a:off x="5014913" y="2092325"/>
              <a:ext cx="30162" cy="30163"/>
            </a:xfrm>
            <a:custGeom>
              <a:avLst/>
              <a:gdLst>
                <a:gd name="T0" fmla="*/ 83 w 84"/>
                <a:gd name="T1" fmla="*/ 41 h 84"/>
                <a:gd name="T2" fmla="*/ 83 w 84"/>
                <a:gd name="T3" fmla="*/ 41 h 84"/>
                <a:gd name="T4" fmla="*/ 42 w 84"/>
                <a:gd name="T5" fmla="*/ 83 h 84"/>
                <a:gd name="T6" fmla="*/ 0 w 84"/>
                <a:gd name="T7" fmla="*/ 41 h 84"/>
                <a:gd name="T8" fmla="*/ 42 w 84"/>
                <a:gd name="T9" fmla="*/ 0 h 84"/>
                <a:gd name="T10" fmla="*/ 83 w 84"/>
                <a:gd name="T11" fmla="*/ 4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83" y="41"/>
                  </a:moveTo>
                  <a:lnTo>
                    <a:pt x="83" y="41"/>
                  </a:lnTo>
                  <a:cubicBezTo>
                    <a:pt x="83" y="69"/>
                    <a:pt x="70" y="83"/>
                    <a:pt x="42" y="83"/>
                  </a:cubicBezTo>
                  <a:cubicBezTo>
                    <a:pt x="21" y="83"/>
                    <a:pt x="0" y="69"/>
                    <a:pt x="0" y="41"/>
                  </a:cubicBezTo>
                  <a:cubicBezTo>
                    <a:pt x="0" y="21"/>
                    <a:pt x="21" y="0"/>
                    <a:pt x="42" y="0"/>
                  </a:cubicBezTo>
                  <a:cubicBezTo>
                    <a:pt x="70" y="0"/>
                    <a:pt x="83" y="21"/>
                    <a:pt x="83" y="41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7"/>
            <p:cNvSpPr>
              <a:spLocks noChangeArrowheads="1"/>
            </p:cNvSpPr>
            <p:nvPr/>
          </p:nvSpPr>
          <p:spPr bwMode="auto">
            <a:xfrm>
              <a:off x="2386013" y="2184400"/>
              <a:ext cx="5245100" cy="3314700"/>
            </a:xfrm>
            <a:custGeom>
              <a:avLst/>
              <a:gdLst>
                <a:gd name="T0" fmla="*/ 14568 w 14569"/>
                <a:gd name="T1" fmla="*/ 9207 h 9208"/>
                <a:gd name="T2" fmla="*/ 0 w 14569"/>
                <a:gd name="T3" fmla="*/ 9207 h 9208"/>
                <a:gd name="T4" fmla="*/ 0 w 14569"/>
                <a:gd name="T5" fmla="*/ 0 h 9208"/>
                <a:gd name="T6" fmla="*/ 14568 w 14569"/>
                <a:gd name="T7" fmla="*/ 0 h 9208"/>
                <a:gd name="T8" fmla="*/ 14568 w 14569"/>
                <a:gd name="T9" fmla="*/ 9207 h 9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69" h="9208">
                  <a:moveTo>
                    <a:pt x="14568" y="9207"/>
                  </a:moveTo>
                  <a:lnTo>
                    <a:pt x="0" y="9207"/>
                  </a:lnTo>
                  <a:lnTo>
                    <a:pt x="0" y="0"/>
                  </a:lnTo>
                  <a:lnTo>
                    <a:pt x="14568" y="0"/>
                  </a:lnTo>
                  <a:lnTo>
                    <a:pt x="14568" y="920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605042" y="1897784"/>
            <a:ext cx="3941330" cy="249093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942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8" grpId="0"/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3849399"/>
            <a:ext cx="8312728" cy="787977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710675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274841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885823" y="2024430"/>
            <a:ext cx="1338431" cy="2814205"/>
            <a:chOff x="5348288" y="496888"/>
            <a:chExt cx="3155950" cy="6635750"/>
          </a:xfrm>
        </p:grpSpPr>
        <p:grpSp>
          <p:nvGrpSpPr>
            <p:cNvPr id="12" name="Group 11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1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997954" y="242816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5276491" y="2024430"/>
            <a:ext cx="1338431" cy="2814205"/>
            <a:chOff x="5348288" y="496888"/>
            <a:chExt cx="3155950" cy="6635750"/>
          </a:xfrm>
        </p:grpSpPr>
        <p:grpSp>
          <p:nvGrpSpPr>
            <p:cNvPr id="23" name="Group 2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2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388622" y="242816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6667159" y="2024651"/>
            <a:ext cx="1338431" cy="2814205"/>
            <a:chOff x="5348288" y="496888"/>
            <a:chExt cx="3155950" cy="6635750"/>
          </a:xfrm>
        </p:grpSpPr>
        <p:grpSp>
          <p:nvGrpSpPr>
            <p:cNvPr id="33" name="Group 3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3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779290" y="2428383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2498816" y="2024430"/>
            <a:ext cx="1338431" cy="2814205"/>
            <a:chOff x="5348288" y="496888"/>
            <a:chExt cx="3155950" cy="6635750"/>
          </a:xfrm>
        </p:grpSpPr>
        <p:grpSp>
          <p:nvGrpSpPr>
            <p:cNvPr id="43" name="Group 4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4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2610947" y="242816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1093957" y="2024430"/>
            <a:ext cx="1338431" cy="2814205"/>
            <a:chOff x="5348288" y="496888"/>
            <a:chExt cx="3155950" cy="6635750"/>
          </a:xfrm>
        </p:grpSpPr>
        <p:grpSp>
          <p:nvGrpSpPr>
            <p:cNvPr id="53" name="Group 5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5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1206088" y="242816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72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21" grpId="0"/>
      <p:bldP spid="31" grpId="0"/>
      <p:bldP spid="41" grpId="0"/>
      <p:bldP spid="51" grpId="0"/>
      <p:bldP spid="6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-806" y="265341"/>
            <a:ext cx="2502536" cy="70847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-1317" y="4878176"/>
            <a:ext cx="475382" cy="111936"/>
          </a:xfrm>
          <a:prstGeom prst="rect">
            <a:avLst/>
          </a:prstGeom>
          <a:solidFill>
            <a:schemeClr val="accent1"/>
          </a:solidFill>
          <a:effectLst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54296" y="4862967"/>
            <a:ext cx="1059906" cy="14927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sz="500" b="1" dirty="0">
                <a:solidFill>
                  <a:schemeClr val="tx1"/>
                </a:solidFill>
                <a:latin typeface="Open Sans"/>
                <a:cs typeface="Open Sans"/>
              </a:rPr>
              <a:t>MHC-PMS – TEAM</a:t>
            </a:r>
            <a:r>
              <a:rPr lang="en-US" sz="500" b="1" baseline="0" dirty="0">
                <a:solidFill>
                  <a:schemeClr val="tx1"/>
                </a:solidFill>
                <a:latin typeface="Open Sans"/>
                <a:cs typeface="Open Sans"/>
              </a:rPr>
              <a:t> ORANGE</a:t>
            </a:r>
            <a:endParaRPr lang="en-US" sz="500" b="1" dirty="0">
              <a:solidFill>
                <a:schemeClr val="tx1"/>
              </a:solidFill>
              <a:latin typeface="Open Sans"/>
              <a:cs typeface="Open San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33616" y="4862583"/>
            <a:ext cx="274434" cy="1500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ct val="70000"/>
              </a:lnSpc>
            </a:pPr>
            <a:fld id="{386B4344-649F-C745-A86B-93613093FF3C}" type="slidenum">
              <a:rPr lang="en-US" sz="500" b="1" smtClean="0">
                <a:solidFill>
                  <a:srgbClr val="FFFFFF"/>
                </a:solidFill>
                <a:latin typeface="Open Sans"/>
                <a:cs typeface="Open Sans"/>
              </a:rPr>
              <a:pPr algn="r">
                <a:lnSpc>
                  <a:spcPct val="70000"/>
                </a:lnSpc>
              </a:pPr>
              <a:t>‹Nr.›</a:t>
            </a:fld>
            <a:endParaRPr lang="en-US" sz="500" b="1" dirty="0">
              <a:solidFill>
                <a:srgbClr val="FFFFFF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3316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765" r:id="rId3"/>
    <p:sldLayoutId id="2147483659" r:id="rId4"/>
    <p:sldLayoutId id="2147483764" r:id="rId5"/>
    <p:sldLayoutId id="2147483660" r:id="rId6"/>
    <p:sldLayoutId id="2147483766" r:id="rId7"/>
    <p:sldLayoutId id="2147483658" r:id="rId8"/>
    <p:sldLayoutId id="2147483651" r:id="rId9"/>
    <p:sldLayoutId id="2147483661" r:id="rId10"/>
    <p:sldLayoutId id="2147483771" r:id="rId11"/>
    <p:sldLayoutId id="2147483694" r:id="rId12"/>
    <p:sldLayoutId id="2147483664" r:id="rId13"/>
    <p:sldLayoutId id="2147483652" r:id="rId14"/>
    <p:sldLayoutId id="2147483772" r:id="rId15"/>
    <p:sldLayoutId id="2147483773" r:id="rId16"/>
    <p:sldLayoutId id="2147483767" r:id="rId17"/>
    <p:sldLayoutId id="2147483769" r:id="rId18"/>
    <p:sldLayoutId id="2147483680" r:id="rId19"/>
    <p:sldLayoutId id="2147483768" r:id="rId20"/>
    <p:sldLayoutId id="2147483770" r:id="rId21"/>
    <p:sldLayoutId id="2147483788" r:id="rId22"/>
    <p:sldLayoutId id="2147483789" r:id="rId23"/>
    <p:sldLayoutId id="2147483679" r:id="rId24"/>
    <p:sldLayoutId id="2147483786" r:id="rId25"/>
    <p:sldLayoutId id="2147483667" r:id="rId26"/>
    <p:sldLayoutId id="2147483668" r:id="rId27"/>
    <p:sldLayoutId id="2147483670" r:id="rId28"/>
    <p:sldLayoutId id="2147483662" r:id="rId29"/>
    <p:sldLayoutId id="2147483784" r:id="rId30"/>
    <p:sldLayoutId id="2147483682" r:id="rId31"/>
    <p:sldLayoutId id="2147483785" r:id="rId32"/>
    <p:sldLayoutId id="2147483653" r:id="rId33"/>
    <p:sldLayoutId id="2147483663" r:id="rId34"/>
    <p:sldLayoutId id="2147483655" r:id="rId35"/>
    <p:sldLayoutId id="2147483666" r:id="rId36"/>
    <p:sldLayoutId id="2147483783" r:id="rId37"/>
    <p:sldLayoutId id="2147483669" r:id="rId38"/>
    <p:sldLayoutId id="2147483671" r:id="rId39"/>
    <p:sldLayoutId id="2147483676" r:id="rId40"/>
    <p:sldLayoutId id="2147483683" r:id="rId41"/>
    <p:sldLayoutId id="2147483681" r:id="rId42"/>
    <p:sldLayoutId id="2147483672" r:id="rId43"/>
    <p:sldLayoutId id="2147483781" r:id="rId44"/>
    <p:sldLayoutId id="2147483678" r:id="rId45"/>
    <p:sldLayoutId id="2147483665" r:id="rId46"/>
    <p:sldLayoutId id="2147483695" r:id="rId47"/>
    <p:sldLayoutId id="2147483690" r:id="rId48"/>
    <p:sldLayoutId id="2147483693" r:id="rId49"/>
    <p:sldLayoutId id="2147483697" r:id="rId50"/>
    <p:sldLayoutId id="2147483787" r:id="rId51"/>
    <p:sldLayoutId id="2147483698" r:id="rId52"/>
    <p:sldLayoutId id="2147483673" r:id="rId53"/>
    <p:sldLayoutId id="2147483674" r:id="rId54"/>
    <p:sldLayoutId id="2147483675" r:id="rId55"/>
    <p:sldLayoutId id="2147483752" r:id="rId56"/>
    <p:sldLayoutId id="2147483753" r:id="rId57"/>
    <p:sldLayoutId id="2147483755" r:id="rId58"/>
    <p:sldLayoutId id="2147483718" r:id="rId59"/>
    <p:sldLayoutId id="2147483717" r:id="rId60"/>
    <p:sldLayoutId id="2147483750" r:id="rId61"/>
    <p:sldLayoutId id="2147483748" r:id="rId62"/>
    <p:sldLayoutId id="2147483761" r:id="rId63"/>
    <p:sldLayoutId id="2147483751" r:id="rId64"/>
    <p:sldLayoutId id="2147483712" r:id="rId65"/>
    <p:sldLayoutId id="2147483759" r:id="rId66"/>
    <p:sldLayoutId id="2147483760" r:id="rId67"/>
    <p:sldLayoutId id="2147483749" r:id="rId68"/>
    <p:sldLayoutId id="2147483754" r:id="rId69"/>
    <p:sldLayoutId id="2147483713" r:id="rId70"/>
    <p:sldLayoutId id="2147483714" r:id="rId71"/>
    <p:sldLayoutId id="2147483715" r:id="rId72"/>
    <p:sldLayoutId id="2147483716" r:id="rId73"/>
    <p:sldLayoutId id="2147483779" r:id="rId74"/>
    <p:sldLayoutId id="2147483780" r:id="rId75"/>
    <p:sldLayoutId id="2147483732" r:id="rId76"/>
    <p:sldLayoutId id="2147483733" r:id="rId77"/>
    <p:sldLayoutId id="2147483734" r:id="rId78"/>
    <p:sldLayoutId id="2147483735" r:id="rId79"/>
    <p:sldLayoutId id="2147483736" r:id="rId80"/>
    <p:sldLayoutId id="2147483737" r:id="rId81"/>
    <p:sldLayoutId id="2147483739" r:id="rId82"/>
    <p:sldLayoutId id="2147483757" r:id="rId83"/>
    <p:sldLayoutId id="2147483738" r:id="rId84"/>
    <p:sldLayoutId id="2147483740" r:id="rId85"/>
    <p:sldLayoutId id="2147483741" r:id="rId86"/>
    <p:sldLayoutId id="2147483742" r:id="rId87"/>
    <p:sldLayoutId id="2147483756" r:id="rId88"/>
    <p:sldLayoutId id="2147483758" r:id="rId89"/>
    <p:sldLayoutId id="2147483743" r:id="rId90"/>
    <p:sldLayoutId id="2147483744" r:id="rId91"/>
    <p:sldLayoutId id="2147483704" r:id="rId92"/>
    <p:sldLayoutId id="2147483774" r:id="rId93"/>
    <p:sldLayoutId id="2147483745" r:id="rId94"/>
    <p:sldLayoutId id="2147483776" r:id="rId95"/>
    <p:sldLayoutId id="2147483727" r:id="rId96"/>
    <p:sldLayoutId id="2147483728" r:id="rId97"/>
    <p:sldLayoutId id="2147483729" r:id="rId98"/>
    <p:sldLayoutId id="2147483720" r:id="rId99"/>
    <p:sldLayoutId id="2147483763" r:id="rId100"/>
    <p:sldLayoutId id="2147483721" r:id="rId101"/>
    <p:sldLayoutId id="2147483725" r:id="rId102"/>
    <p:sldLayoutId id="2147483719" r:id="rId103"/>
    <p:sldLayoutId id="2147483705" r:id="rId104"/>
    <p:sldLayoutId id="2147483701" r:id="rId105"/>
    <p:sldLayoutId id="2147483730" r:id="rId106"/>
    <p:sldLayoutId id="2147483702" r:id="rId107"/>
    <p:sldLayoutId id="2147483703" r:id="rId108"/>
    <p:sldLayoutId id="2147483726" r:id="rId109"/>
    <p:sldLayoutId id="2147483722" r:id="rId110"/>
    <p:sldLayoutId id="2147483731" r:id="rId111"/>
    <p:sldLayoutId id="2147483723" r:id="rId112"/>
    <p:sldLayoutId id="2147483724" r:id="rId113"/>
    <p:sldLayoutId id="2147483777" r:id="rId114"/>
    <p:sldLayoutId id="2147483778" r:id="rId115"/>
  </p:sldLayoutIdLst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/>
    </p:bldLst>
  </p:timing>
  <p:txStyles>
    <p:titleStyle>
      <a:lvl1pPr algn="ctr" defTabSz="457200" rtl="0" eaLnBrk="1" latinLnBrk="0" hangingPunct="1">
        <a:spcBef>
          <a:spcPct val="0"/>
        </a:spcBef>
        <a:buNone/>
        <a:defRPr sz="3000" b="0" i="0" kern="1200">
          <a:solidFill>
            <a:schemeClr val="tx1"/>
          </a:solidFill>
          <a:latin typeface="Open Sans"/>
          <a:ea typeface="+mj-ea"/>
          <a:cs typeface="Open Sans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600" kern="1200">
          <a:solidFill>
            <a:schemeClr val="tx1"/>
          </a:solidFill>
          <a:latin typeface="Open Sans"/>
          <a:ea typeface="+mn-ea"/>
          <a:cs typeface="Open Sans"/>
        </a:defRPr>
      </a:lvl1pPr>
      <a:lvl2pPr marL="628650" indent="-171450" algn="l" defTabSz="45720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085850" indent="-171450" algn="l" defTabSz="45720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543050" indent="-171450" algn="l" defTabSz="45720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00250" indent="-171450" algn="l" defTabSz="45720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97425"/>
            <a:ext cx="9144000" cy="3788112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79600" y="2746248"/>
            <a:ext cx="5406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Open Sans"/>
                <a:cs typeface="Open Sans"/>
              </a:rPr>
              <a:t>TEAM ORANGE</a:t>
            </a:r>
            <a:endParaRPr lang="en-US" sz="4000" dirty="0">
              <a:solidFill>
                <a:srgbClr val="FFFFFF"/>
              </a:solidFill>
              <a:latin typeface="Open Sans"/>
              <a:cs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79600" y="2498277"/>
            <a:ext cx="5406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  <a:latin typeface="Open Sans"/>
                <a:cs typeface="Open Sans"/>
              </a:rPr>
              <a:t>Task 09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160122" y="1427143"/>
            <a:ext cx="807819" cy="807819"/>
            <a:chOff x="1975910" y="3247820"/>
            <a:chExt cx="340040" cy="340040"/>
          </a:xfrm>
          <a:solidFill>
            <a:srgbClr val="FFFFFF"/>
          </a:solidFill>
        </p:grpSpPr>
        <p:sp>
          <p:nvSpPr>
            <p:cNvPr id="10" name="Freeform 50"/>
            <p:cNvSpPr>
              <a:spLocks noEditPoints="1"/>
            </p:cNvSpPr>
            <p:nvPr/>
          </p:nvSpPr>
          <p:spPr bwMode="auto">
            <a:xfrm>
              <a:off x="1975910" y="3247820"/>
              <a:ext cx="340040" cy="340040"/>
            </a:xfrm>
            <a:custGeom>
              <a:avLst/>
              <a:gdLst>
                <a:gd name="T0" fmla="*/ 64 w 128"/>
                <a:gd name="T1" fmla="*/ 0 h 128"/>
                <a:gd name="T2" fmla="*/ 0 w 128"/>
                <a:gd name="T3" fmla="*/ 64 h 128"/>
                <a:gd name="T4" fmla="*/ 64 w 128"/>
                <a:gd name="T5" fmla="*/ 128 h 128"/>
                <a:gd name="T6" fmla="*/ 128 w 128"/>
                <a:gd name="T7" fmla="*/ 64 h 128"/>
                <a:gd name="T8" fmla="*/ 64 w 128"/>
                <a:gd name="T9" fmla="*/ 0 h 128"/>
                <a:gd name="T10" fmla="*/ 64 w 128"/>
                <a:gd name="T11" fmla="*/ 118 h 128"/>
                <a:gd name="T12" fmla="*/ 10 w 128"/>
                <a:gd name="T13" fmla="*/ 64 h 128"/>
                <a:gd name="T14" fmla="*/ 64 w 128"/>
                <a:gd name="T15" fmla="*/ 10 h 128"/>
                <a:gd name="T16" fmla="*/ 118 w 128"/>
                <a:gd name="T17" fmla="*/ 64 h 128"/>
                <a:gd name="T18" fmla="*/ 64 w 128"/>
                <a:gd name="T19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99"/>
                    <a:pt x="29" y="128"/>
                    <a:pt x="64" y="128"/>
                  </a:cubicBezTo>
                  <a:cubicBezTo>
                    <a:pt x="99" y="128"/>
                    <a:pt x="128" y="99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4" y="118"/>
                  </a:moveTo>
                  <a:cubicBezTo>
                    <a:pt x="34" y="118"/>
                    <a:pt x="10" y="94"/>
                    <a:pt x="10" y="64"/>
                  </a:cubicBezTo>
                  <a:cubicBezTo>
                    <a:pt x="10" y="34"/>
                    <a:pt x="34" y="10"/>
                    <a:pt x="64" y="10"/>
                  </a:cubicBezTo>
                  <a:cubicBezTo>
                    <a:pt x="94" y="10"/>
                    <a:pt x="118" y="34"/>
                    <a:pt x="118" y="64"/>
                  </a:cubicBezTo>
                  <a:cubicBezTo>
                    <a:pt x="118" y="94"/>
                    <a:pt x="94" y="118"/>
                    <a:pt x="64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" name="Freeform 51"/>
            <p:cNvSpPr>
              <a:spLocks/>
            </p:cNvSpPr>
            <p:nvPr/>
          </p:nvSpPr>
          <p:spPr bwMode="auto">
            <a:xfrm>
              <a:off x="2060281" y="3439571"/>
              <a:ext cx="171298" cy="63918"/>
            </a:xfrm>
            <a:custGeom>
              <a:avLst/>
              <a:gdLst>
                <a:gd name="T0" fmla="*/ 34 w 67"/>
                <a:gd name="T1" fmla="*/ 17 h 25"/>
                <a:gd name="T2" fmla="*/ 7 w 67"/>
                <a:gd name="T3" fmla="*/ 0 h 25"/>
                <a:gd name="T4" fmla="*/ 0 w 67"/>
                <a:gd name="T5" fmla="*/ 4 h 25"/>
                <a:gd name="T6" fmla="*/ 34 w 67"/>
                <a:gd name="T7" fmla="*/ 25 h 25"/>
                <a:gd name="T8" fmla="*/ 67 w 67"/>
                <a:gd name="T9" fmla="*/ 4 h 25"/>
                <a:gd name="T10" fmla="*/ 61 w 67"/>
                <a:gd name="T11" fmla="*/ 0 h 25"/>
                <a:gd name="T12" fmla="*/ 34 w 67"/>
                <a:gd name="T13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25">
                  <a:moveTo>
                    <a:pt x="34" y="17"/>
                  </a:moveTo>
                  <a:lnTo>
                    <a:pt x="7" y="0"/>
                  </a:lnTo>
                  <a:lnTo>
                    <a:pt x="0" y="4"/>
                  </a:lnTo>
                  <a:lnTo>
                    <a:pt x="34" y="25"/>
                  </a:lnTo>
                  <a:lnTo>
                    <a:pt x="67" y="4"/>
                  </a:lnTo>
                  <a:lnTo>
                    <a:pt x="61" y="0"/>
                  </a:lnTo>
                  <a:lnTo>
                    <a:pt x="34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" name="Freeform 52"/>
            <p:cNvSpPr>
              <a:spLocks/>
            </p:cNvSpPr>
            <p:nvPr/>
          </p:nvSpPr>
          <p:spPr bwMode="auto">
            <a:xfrm>
              <a:off x="2060281" y="3406335"/>
              <a:ext cx="171298" cy="63918"/>
            </a:xfrm>
            <a:custGeom>
              <a:avLst/>
              <a:gdLst>
                <a:gd name="T0" fmla="*/ 34 w 67"/>
                <a:gd name="T1" fmla="*/ 18 h 25"/>
                <a:gd name="T2" fmla="*/ 7 w 67"/>
                <a:gd name="T3" fmla="*/ 0 h 25"/>
                <a:gd name="T4" fmla="*/ 0 w 67"/>
                <a:gd name="T5" fmla="*/ 4 h 25"/>
                <a:gd name="T6" fmla="*/ 34 w 67"/>
                <a:gd name="T7" fmla="*/ 25 h 25"/>
                <a:gd name="T8" fmla="*/ 67 w 67"/>
                <a:gd name="T9" fmla="*/ 4 h 25"/>
                <a:gd name="T10" fmla="*/ 61 w 67"/>
                <a:gd name="T11" fmla="*/ 0 h 25"/>
                <a:gd name="T12" fmla="*/ 34 w 67"/>
                <a:gd name="T13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25">
                  <a:moveTo>
                    <a:pt x="34" y="18"/>
                  </a:moveTo>
                  <a:lnTo>
                    <a:pt x="7" y="0"/>
                  </a:lnTo>
                  <a:lnTo>
                    <a:pt x="0" y="4"/>
                  </a:lnTo>
                  <a:lnTo>
                    <a:pt x="34" y="25"/>
                  </a:lnTo>
                  <a:lnTo>
                    <a:pt x="67" y="4"/>
                  </a:lnTo>
                  <a:lnTo>
                    <a:pt x="61" y="0"/>
                  </a:lnTo>
                  <a:lnTo>
                    <a:pt x="34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" name="Freeform 53"/>
            <p:cNvSpPr>
              <a:spLocks/>
            </p:cNvSpPr>
            <p:nvPr/>
          </p:nvSpPr>
          <p:spPr bwMode="auto">
            <a:xfrm>
              <a:off x="2060281" y="3332191"/>
              <a:ext cx="171298" cy="107380"/>
            </a:xfrm>
            <a:custGeom>
              <a:avLst/>
              <a:gdLst>
                <a:gd name="T0" fmla="*/ 0 w 67"/>
                <a:gd name="T1" fmla="*/ 21 h 42"/>
                <a:gd name="T2" fmla="*/ 34 w 67"/>
                <a:gd name="T3" fmla="*/ 42 h 42"/>
                <a:gd name="T4" fmla="*/ 67 w 67"/>
                <a:gd name="T5" fmla="*/ 21 h 42"/>
                <a:gd name="T6" fmla="*/ 34 w 67"/>
                <a:gd name="T7" fmla="*/ 0 h 42"/>
                <a:gd name="T8" fmla="*/ 0 w 67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">
                  <a:moveTo>
                    <a:pt x="0" y="21"/>
                  </a:moveTo>
                  <a:lnTo>
                    <a:pt x="34" y="42"/>
                  </a:lnTo>
                  <a:lnTo>
                    <a:pt x="67" y="21"/>
                  </a:lnTo>
                  <a:lnTo>
                    <a:pt x="34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4" name="TextBox 6">
            <a:extLst>
              <a:ext uri="{FF2B5EF4-FFF2-40B4-BE49-F238E27FC236}">
                <a16:creationId xmlns:a16="http://schemas.microsoft.com/office/drawing/2014/main" id="{A27E7612-F12A-4D96-89FC-D92F81CBC39E}"/>
              </a:ext>
            </a:extLst>
          </p:cNvPr>
          <p:cNvSpPr txBox="1"/>
          <p:nvPr/>
        </p:nvSpPr>
        <p:spPr>
          <a:xfrm>
            <a:off x="1868715" y="4682441"/>
            <a:ext cx="5406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Open Sans"/>
                <a:cs typeface="Open Sans"/>
              </a:rPr>
              <a:t>Adrian Berger, Oliver Kunz, Fabian </a:t>
            </a:r>
            <a:r>
              <a:rPr lang="en-US" sz="1000" dirty="0" err="1">
                <a:latin typeface="Open Sans"/>
                <a:cs typeface="Open Sans"/>
              </a:rPr>
              <a:t>Küng</a:t>
            </a:r>
            <a:r>
              <a:rPr lang="en-US" sz="1000" dirty="0">
                <a:latin typeface="Open Sans"/>
                <a:cs typeface="Open Sans"/>
              </a:rPr>
              <a:t>, Lorenz </a:t>
            </a:r>
            <a:r>
              <a:rPr lang="en-US" sz="1000" dirty="0" err="1">
                <a:latin typeface="Open Sans"/>
                <a:cs typeface="Open Sans"/>
              </a:rPr>
              <a:t>Sieber</a:t>
            </a:r>
            <a:r>
              <a:rPr lang="en-US" sz="1000" dirty="0">
                <a:latin typeface="Open Sans"/>
                <a:cs typeface="Open Sans"/>
              </a:rPr>
              <a:t>, Jonas Herzog</a:t>
            </a:r>
          </a:p>
        </p:txBody>
      </p:sp>
    </p:spTree>
    <p:extLst>
      <p:ext uri="{BB962C8B-B14F-4D97-AF65-F5344CB8AC3E}">
        <p14:creationId xmlns:p14="http://schemas.microsoft.com/office/powerpoint/2010/main" val="30571864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entagon 8"/>
          <p:cNvSpPr/>
          <p:nvPr/>
        </p:nvSpPr>
        <p:spPr>
          <a:xfrm rot="5400000">
            <a:off x="3013871" y="-780991"/>
            <a:ext cx="3178814" cy="4740797"/>
          </a:xfrm>
          <a:prstGeom prst="homePlate">
            <a:avLst>
              <a:gd name="adj" fmla="val 3793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000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57898" y="3575381"/>
            <a:ext cx="7423705" cy="622343"/>
          </a:xfrm>
        </p:spPr>
        <p:txBody>
          <a:bodyPr/>
          <a:lstStyle/>
          <a:p>
            <a:r>
              <a:rPr lang="en-US" sz="4000" b="1" dirty="0"/>
              <a:t>DANKE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53945" y="1724146"/>
            <a:ext cx="881983" cy="881983"/>
            <a:chOff x="4207897" y="6369533"/>
            <a:chExt cx="340040" cy="340040"/>
          </a:xfrm>
          <a:solidFill>
            <a:srgbClr val="FFFFFF"/>
          </a:solidFill>
        </p:grpSpPr>
        <p:sp>
          <p:nvSpPr>
            <p:cNvPr id="13" name="Freeform 233"/>
            <p:cNvSpPr>
              <a:spLocks noEditPoints="1"/>
            </p:cNvSpPr>
            <p:nvPr/>
          </p:nvSpPr>
          <p:spPr bwMode="auto">
            <a:xfrm>
              <a:off x="4207897" y="6369533"/>
              <a:ext cx="340040" cy="340040"/>
            </a:xfrm>
            <a:custGeom>
              <a:avLst/>
              <a:gdLst>
                <a:gd name="T0" fmla="*/ 64 w 128"/>
                <a:gd name="T1" fmla="*/ 0 h 128"/>
                <a:gd name="T2" fmla="*/ 0 w 128"/>
                <a:gd name="T3" fmla="*/ 64 h 128"/>
                <a:gd name="T4" fmla="*/ 64 w 128"/>
                <a:gd name="T5" fmla="*/ 128 h 128"/>
                <a:gd name="T6" fmla="*/ 128 w 128"/>
                <a:gd name="T7" fmla="*/ 64 h 128"/>
                <a:gd name="T8" fmla="*/ 64 w 128"/>
                <a:gd name="T9" fmla="*/ 0 h 128"/>
                <a:gd name="T10" fmla="*/ 64 w 128"/>
                <a:gd name="T11" fmla="*/ 118 h 128"/>
                <a:gd name="T12" fmla="*/ 10 w 128"/>
                <a:gd name="T13" fmla="*/ 64 h 128"/>
                <a:gd name="T14" fmla="*/ 64 w 128"/>
                <a:gd name="T15" fmla="*/ 10 h 128"/>
                <a:gd name="T16" fmla="*/ 118 w 128"/>
                <a:gd name="T17" fmla="*/ 64 h 128"/>
                <a:gd name="T18" fmla="*/ 64 w 128"/>
                <a:gd name="T19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99"/>
                    <a:pt x="29" y="128"/>
                    <a:pt x="64" y="128"/>
                  </a:cubicBezTo>
                  <a:cubicBezTo>
                    <a:pt x="99" y="128"/>
                    <a:pt x="128" y="99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4" y="118"/>
                  </a:moveTo>
                  <a:cubicBezTo>
                    <a:pt x="34" y="118"/>
                    <a:pt x="10" y="94"/>
                    <a:pt x="10" y="64"/>
                  </a:cubicBezTo>
                  <a:cubicBezTo>
                    <a:pt x="10" y="34"/>
                    <a:pt x="34" y="10"/>
                    <a:pt x="64" y="10"/>
                  </a:cubicBezTo>
                  <a:cubicBezTo>
                    <a:pt x="94" y="10"/>
                    <a:pt x="118" y="34"/>
                    <a:pt x="118" y="64"/>
                  </a:cubicBezTo>
                  <a:cubicBezTo>
                    <a:pt x="118" y="94"/>
                    <a:pt x="94" y="118"/>
                    <a:pt x="64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Freeform 459"/>
            <p:cNvSpPr>
              <a:spLocks noEditPoints="1"/>
            </p:cNvSpPr>
            <p:nvPr/>
          </p:nvSpPr>
          <p:spPr bwMode="auto">
            <a:xfrm>
              <a:off x="4302493" y="6453901"/>
              <a:ext cx="150845" cy="171298"/>
            </a:xfrm>
            <a:custGeom>
              <a:avLst/>
              <a:gdLst>
                <a:gd name="T0" fmla="*/ 59 w 59"/>
                <a:gd name="T1" fmla="*/ 25 h 67"/>
                <a:gd name="T2" fmla="*/ 59 w 59"/>
                <a:gd name="T3" fmla="*/ 17 h 67"/>
                <a:gd name="T4" fmla="*/ 54 w 59"/>
                <a:gd name="T5" fmla="*/ 15 h 67"/>
                <a:gd name="T6" fmla="*/ 29 w 59"/>
                <a:gd name="T7" fmla="*/ 0 h 67"/>
                <a:gd name="T8" fmla="*/ 5 w 59"/>
                <a:gd name="T9" fmla="*/ 15 h 67"/>
                <a:gd name="T10" fmla="*/ 0 w 59"/>
                <a:gd name="T11" fmla="*/ 17 h 67"/>
                <a:gd name="T12" fmla="*/ 0 w 59"/>
                <a:gd name="T13" fmla="*/ 25 h 67"/>
                <a:gd name="T14" fmla="*/ 0 w 59"/>
                <a:gd name="T15" fmla="*/ 50 h 67"/>
                <a:gd name="T16" fmla="*/ 22 w 59"/>
                <a:gd name="T17" fmla="*/ 62 h 67"/>
                <a:gd name="T18" fmla="*/ 26 w 59"/>
                <a:gd name="T19" fmla="*/ 64 h 67"/>
                <a:gd name="T20" fmla="*/ 29 w 59"/>
                <a:gd name="T21" fmla="*/ 67 h 67"/>
                <a:gd name="T22" fmla="*/ 29 w 59"/>
                <a:gd name="T23" fmla="*/ 67 h 67"/>
                <a:gd name="T24" fmla="*/ 37 w 59"/>
                <a:gd name="T25" fmla="*/ 62 h 67"/>
                <a:gd name="T26" fmla="*/ 59 w 59"/>
                <a:gd name="T27" fmla="*/ 50 h 67"/>
                <a:gd name="T28" fmla="*/ 59 w 59"/>
                <a:gd name="T29" fmla="*/ 25 h 67"/>
                <a:gd name="T30" fmla="*/ 29 w 59"/>
                <a:gd name="T31" fmla="*/ 8 h 67"/>
                <a:gd name="T32" fmla="*/ 47 w 59"/>
                <a:gd name="T33" fmla="*/ 19 h 67"/>
                <a:gd name="T34" fmla="*/ 29 w 59"/>
                <a:gd name="T35" fmla="*/ 29 h 67"/>
                <a:gd name="T36" fmla="*/ 12 w 59"/>
                <a:gd name="T37" fmla="*/ 19 h 67"/>
                <a:gd name="T38" fmla="*/ 29 w 59"/>
                <a:gd name="T39" fmla="*/ 8 h 67"/>
                <a:gd name="T40" fmla="*/ 8 w 59"/>
                <a:gd name="T41" fmla="*/ 46 h 67"/>
                <a:gd name="T42" fmla="*/ 8 w 59"/>
                <a:gd name="T43" fmla="*/ 25 h 67"/>
                <a:gd name="T44" fmla="*/ 25 w 59"/>
                <a:gd name="T45" fmla="*/ 35 h 67"/>
                <a:gd name="T46" fmla="*/ 25 w 59"/>
                <a:gd name="T47" fmla="*/ 56 h 67"/>
                <a:gd name="T48" fmla="*/ 8 w 59"/>
                <a:gd name="T49" fmla="*/ 46 h 67"/>
                <a:gd name="T50" fmla="*/ 34 w 59"/>
                <a:gd name="T51" fmla="*/ 56 h 67"/>
                <a:gd name="T52" fmla="*/ 34 w 59"/>
                <a:gd name="T53" fmla="*/ 35 h 67"/>
                <a:gd name="T54" fmla="*/ 51 w 59"/>
                <a:gd name="T55" fmla="*/ 25 h 67"/>
                <a:gd name="T56" fmla="*/ 51 w 59"/>
                <a:gd name="T57" fmla="*/ 46 h 67"/>
                <a:gd name="T58" fmla="*/ 34 w 59"/>
                <a:gd name="T59" fmla="*/ 5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" h="67">
                  <a:moveTo>
                    <a:pt x="59" y="25"/>
                  </a:moveTo>
                  <a:lnTo>
                    <a:pt x="59" y="17"/>
                  </a:lnTo>
                  <a:lnTo>
                    <a:pt x="54" y="15"/>
                  </a:lnTo>
                  <a:lnTo>
                    <a:pt x="29" y="0"/>
                  </a:lnTo>
                  <a:lnTo>
                    <a:pt x="5" y="15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22" y="62"/>
                  </a:lnTo>
                  <a:lnTo>
                    <a:pt x="26" y="64"/>
                  </a:lnTo>
                  <a:lnTo>
                    <a:pt x="29" y="67"/>
                  </a:lnTo>
                  <a:lnTo>
                    <a:pt x="29" y="67"/>
                  </a:lnTo>
                  <a:lnTo>
                    <a:pt x="37" y="62"/>
                  </a:lnTo>
                  <a:lnTo>
                    <a:pt x="59" y="50"/>
                  </a:lnTo>
                  <a:lnTo>
                    <a:pt x="59" y="25"/>
                  </a:lnTo>
                  <a:close/>
                  <a:moveTo>
                    <a:pt x="29" y="8"/>
                  </a:moveTo>
                  <a:lnTo>
                    <a:pt x="47" y="19"/>
                  </a:lnTo>
                  <a:lnTo>
                    <a:pt x="29" y="29"/>
                  </a:lnTo>
                  <a:lnTo>
                    <a:pt x="12" y="19"/>
                  </a:lnTo>
                  <a:lnTo>
                    <a:pt x="29" y="8"/>
                  </a:lnTo>
                  <a:close/>
                  <a:moveTo>
                    <a:pt x="8" y="46"/>
                  </a:moveTo>
                  <a:lnTo>
                    <a:pt x="8" y="25"/>
                  </a:lnTo>
                  <a:lnTo>
                    <a:pt x="25" y="35"/>
                  </a:lnTo>
                  <a:lnTo>
                    <a:pt x="25" y="56"/>
                  </a:lnTo>
                  <a:lnTo>
                    <a:pt x="8" y="46"/>
                  </a:lnTo>
                  <a:close/>
                  <a:moveTo>
                    <a:pt x="34" y="56"/>
                  </a:moveTo>
                  <a:lnTo>
                    <a:pt x="34" y="35"/>
                  </a:lnTo>
                  <a:lnTo>
                    <a:pt x="51" y="25"/>
                  </a:lnTo>
                  <a:lnTo>
                    <a:pt x="51" y="46"/>
                  </a:lnTo>
                  <a:lnTo>
                    <a:pt x="34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7797705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INHALT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1145144" y="1597089"/>
            <a:ext cx="3330272" cy="616836"/>
            <a:chOff x="555298" y="1384179"/>
            <a:chExt cx="3663299" cy="616836"/>
          </a:xfrm>
        </p:grpSpPr>
        <p:sp>
          <p:nvSpPr>
            <p:cNvPr id="21" name="TextBox 20"/>
            <p:cNvSpPr txBox="1"/>
            <p:nvPr/>
          </p:nvSpPr>
          <p:spPr>
            <a:xfrm>
              <a:off x="555298" y="1384179"/>
              <a:ext cx="3663299" cy="616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400"/>
                </a:spcBef>
              </a:pPr>
              <a:r>
                <a:rPr lang="en-US" sz="1200" b="1" dirty="0">
                  <a:latin typeface="Open Sans"/>
                  <a:cs typeface="Open Sans"/>
                </a:rPr>
                <a:t>FEATURES VS. DESIGN THINKING					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633816" y="1734996"/>
              <a:ext cx="3345072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1136263" y="2013751"/>
            <a:ext cx="3330272" cy="616836"/>
            <a:chOff x="547158" y="1886941"/>
            <a:chExt cx="3663299" cy="616836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644399" y="2239780"/>
              <a:ext cx="3345072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47158" y="1886941"/>
              <a:ext cx="3663299" cy="616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400"/>
                </a:spcBef>
              </a:pPr>
              <a:r>
                <a:rPr lang="en-US" sz="1200" b="1" dirty="0">
                  <a:latin typeface="Open Sans"/>
                  <a:cs typeface="Open Sans"/>
                </a:rPr>
                <a:t>CODING HIGHLIGHTS				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136263" y="2432434"/>
            <a:ext cx="3330272" cy="352839"/>
            <a:chOff x="547158" y="2391724"/>
            <a:chExt cx="3663299" cy="352839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653354" y="2744563"/>
              <a:ext cx="3345072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47158" y="2391724"/>
              <a:ext cx="3663299" cy="339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400"/>
                </a:spcBef>
              </a:pPr>
              <a:r>
                <a:rPr lang="en-US" sz="1200" b="1" dirty="0">
                  <a:latin typeface="Open Sans"/>
                  <a:cs typeface="Open Sans"/>
                </a:rPr>
                <a:t>LESSONS LEARNT		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29767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24398" y="233931"/>
            <a:ext cx="3691699" cy="828339"/>
          </a:xfrm>
        </p:spPr>
        <p:txBody>
          <a:bodyPr/>
          <a:lstStyle/>
          <a:p>
            <a:r>
              <a:rPr lang="en-US" sz="1600" dirty="0"/>
              <a:t>FEATURES VS.</a:t>
            </a:r>
            <a:br>
              <a:rPr lang="en-US" sz="1600" dirty="0"/>
            </a:br>
            <a:r>
              <a:rPr lang="en-US" sz="1600" dirty="0"/>
              <a:t>DESIGN THINKING</a:t>
            </a:r>
          </a:p>
        </p:txBody>
      </p:sp>
      <p:sp>
        <p:nvSpPr>
          <p:cNvPr id="34" name="Text Placeholder 1">
            <a:extLst>
              <a:ext uri="{FF2B5EF4-FFF2-40B4-BE49-F238E27FC236}">
                <a16:creationId xmlns:a16="http://schemas.microsoft.com/office/drawing/2014/main" id="{32842842-429D-4294-9A8E-BAA0A47DC837}"/>
              </a:ext>
            </a:extLst>
          </p:cNvPr>
          <p:cNvSpPr txBox="1">
            <a:spLocks/>
          </p:cNvSpPr>
          <p:nvPr/>
        </p:nvSpPr>
        <p:spPr>
          <a:xfrm>
            <a:off x="520909" y="1190235"/>
            <a:ext cx="3080419" cy="332752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600" kern="120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6286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0858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DESIGN THINKING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Informationsseite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Neuen</a:t>
            </a:r>
            <a:r>
              <a:rPr lang="en-US" sz="1000" dirty="0"/>
              <a:t> </a:t>
            </a:r>
            <a:r>
              <a:rPr lang="en-US" sz="1000" dirty="0" err="1"/>
              <a:t>Patienten</a:t>
            </a:r>
            <a:r>
              <a:rPr lang="en-US" sz="1000" dirty="0"/>
              <a:t> </a:t>
            </a:r>
            <a:r>
              <a:rPr lang="en-US" sz="1000" dirty="0" err="1"/>
              <a:t>registrieren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Neuen</a:t>
            </a:r>
            <a:r>
              <a:rPr lang="en-US" sz="1000" dirty="0"/>
              <a:t> </a:t>
            </a:r>
            <a:r>
              <a:rPr lang="en-US" sz="1000" dirty="0" err="1"/>
              <a:t>Termin</a:t>
            </a:r>
            <a:r>
              <a:rPr lang="en-US" sz="1000" dirty="0"/>
              <a:t> </a:t>
            </a:r>
            <a:r>
              <a:rPr lang="en-US" sz="1000" dirty="0" err="1"/>
              <a:t>erfassen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Stimmungstagebuch</a:t>
            </a:r>
            <a:r>
              <a:rPr lang="en-US" sz="1000" dirty="0"/>
              <a:t> &amp; </a:t>
            </a:r>
            <a:r>
              <a:rPr lang="en-US" sz="1000" dirty="0" err="1"/>
              <a:t>Aktivitätentagebuch</a:t>
            </a:r>
            <a:endParaRPr lang="en-US" sz="1000" dirty="0"/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000" dirty="0" err="1">
                <a:latin typeface="Open Sans"/>
                <a:cs typeface="Open Sans"/>
              </a:rPr>
              <a:t>Eintrag</a:t>
            </a:r>
            <a:r>
              <a:rPr lang="en-US" sz="1000" dirty="0">
                <a:latin typeface="Open Sans"/>
                <a:cs typeface="Open Sans"/>
              </a:rPr>
              <a:t> </a:t>
            </a:r>
            <a:r>
              <a:rPr lang="en-US" sz="1000" dirty="0" err="1">
                <a:latin typeface="Open Sans"/>
                <a:cs typeface="Open Sans"/>
              </a:rPr>
              <a:t>erfassen</a:t>
            </a:r>
            <a:endParaRPr lang="en-US" sz="1000" dirty="0">
              <a:latin typeface="Open Sans"/>
              <a:cs typeface="Open Sans"/>
            </a:endParaRP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000" dirty="0" err="1">
                <a:latin typeface="Open Sans"/>
                <a:cs typeface="Open Sans"/>
              </a:rPr>
              <a:t>Einträge</a:t>
            </a:r>
            <a:r>
              <a:rPr lang="en-US" sz="1000" dirty="0">
                <a:latin typeface="Open Sans"/>
                <a:cs typeface="Open Sans"/>
              </a:rPr>
              <a:t> </a:t>
            </a:r>
            <a:r>
              <a:rPr lang="en-US" sz="1000" dirty="0" err="1">
                <a:latin typeface="Open Sans"/>
                <a:cs typeface="Open Sans"/>
              </a:rPr>
              <a:t>analysieren</a:t>
            </a:r>
            <a:endParaRPr lang="en-US" sz="1000" dirty="0">
              <a:latin typeface="Open Sans"/>
              <a:cs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Medikament</a:t>
            </a:r>
            <a:r>
              <a:rPr lang="en-US" sz="1000" dirty="0"/>
              <a:t> </a:t>
            </a:r>
            <a:r>
              <a:rPr lang="en-US" sz="1000" dirty="0" err="1"/>
              <a:t>für</a:t>
            </a:r>
            <a:r>
              <a:rPr lang="en-US" sz="1000" dirty="0"/>
              <a:t> </a:t>
            </a:r>
            <a:r>
              <a:rPr lang="en-US" sz="1000" dirty="0" err="1"/>
              <a:t>Patienten</a:t>
            </a:r>
            <a:r>
              <a:rPr lang="en-US" sz="1000" dirty="0"/>
              <a:t> </a:t>
            </a:r>
            <a:r>
              <a:rPr lang="en-US" sz="1000" dirty="0" err="1"/>
              <a:t>hinzufügen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Erinnerung</a:t>
            </a:r>
            <a:r>
              <a:rPr lang="en-US" sz="1000" dirty="0"/>
              <a:t> </a:t>
            </a:r>
            <a:r>
              <a:rPr lang="en-US" sz="1000" dirty="0" err="1"/>
              <a:t>Medikamenteneinnahme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Chat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Kalender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Notfallbutton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Browser </a:t>
            </a:r>
            <a:r>
              <a:rPr lang="en-US" sz="1000" dirty="0" err="1"/>
              <a:t>Benachrichtigungen</a:t>
            </a:r>
            <a:endParaRPr lang="en-US" sz="1000" dirty="0"/>
          </a:p>
          <a:p>
            <a:endParaRPr lang="en-US" sz="7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3546DB-7E1F-42F7-B5BD-EF67B3674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757" y="1498276"/>
            <a:ext cx="262679" cy="22736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DD2A27C-E352-49D5-89F1-99680128F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797" y="1725637"/>
            <a:ext cx="262679" cy="22736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ECFD837-54B8-4704-A134-2A2B54FAD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277" y="1934241"/>
            <a:ext cx="262679" cy="22736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F6022FF-EDC3-40CC-AAFF-1F9FA71D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569" y="2155029"/>
            <a:ext cx="262679" cy="22736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06B50EA-3EA5-4ECC-8EA6-6121A1AA7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052" y="2325633"/>
            <a:ext cx="262679" cy="22736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695D2B7-49C9-42C7-AF3F-4804AF937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870" y="2513109"/>
            <a:ext cx="262679" cy="227361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DDB67BF-90EE-4046-BC39-1CF044834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949" y="2740317"/>
            <a:ext cx="262679" cy="22736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082FA48-04FC-4577-85A8-879465F52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029" y="2949361"/>
            <a:ext cx="262679" cy="22736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40116B2-1770-4566-97EF-E7639A26F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4" y="3134586"/>
            <a:ext cx="262679" cy="22736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6093904B-0768-4F65-A6BA-005C054CC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078" y="3563651"/>
            <a:ext cx="262679" cy="227361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F4F0E9F-094A-4CE7-9E8D-000839382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333" y="3361947"/>
            <a:ext cx="219416" cy="221621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8F7322D-86F3-4F44-A576-F1293D868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762" y="3776312"/>
            <a:ext cx="219416" cy="22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419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5695" y="224550"/>
            <a:ext cx="3691699" cy="828339"/>
          </a:xfrm>
        </p:spPr>
        <p:txBody>
          <a:bodyPr/>
          <a:lstStyle/>
          <a:p>
            <a:r>
              <a:rPr lang="en-US" sz="1600" dirty="0"/>
              <a:t>CODING HIGHLIGHTS</a:t>
            </a:r>
          </a:p>
        </p:txBody>
      </p:sp>
      <p:sp>
        <p:nvSpPr>
          <p:cNvPr id="34" name="Text Placeholder 1">
            <a:extLst>
              <a:ext uri="{FF2B5EF4-FFF2-40B4-BE49-F238E27FC236}">
                <a16:creationId xmlns:a16="http://schemas.microsoft.com/office/drawing/2014/main" id="{32842842-429D-4294-9A8E-BAA0A47DC837}"/>
              </a:ext>
            </a:extLst>
          </p:cNvPr>
          <p:cNvSpPr txBox="1">
            <a:spLocks/>
          </p:cNvSpPr>
          <p:nvPr/>
        </p:nvSpPr>
        <p:spPr>
          <a:xfrm>
            <a:off x="234866" y="1190235"/>
            <a:ext cx="6972482" cy="332752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600" kern="120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6286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0858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MVP-PATTERN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04783913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88BEF92E-FFFF-412B-A763-F8137390D36C}"/>
              </a:ext>
            </a:extLst>
          </p:cNvPr>
          <p:cNvSpPr txBox="1">
            <a:spLocks/>
          </p:cNvSpPr>
          <p:nvPr/>
        </p:nvSpPr>
        <p:spPr>
          <a:xfrm>
            <a:off x="234866" y="1190235"/>
            <a:ext cx="6972482" cy="332752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600" kern="120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6286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0858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CHAT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…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CDB6ACE-B27F-444D-BB91-1843A8D033F7}"/>
              </a:ext>
            </a:extLst>
          </p:cNvPr>
          <p:cNvSpPr txBox="1">
            <a:spLocks/>
          </p:cNvSpPr>
          <p:nvPr/>
        </p:nvSpPr>
        <p:spPr>
          <a:xfrm>
            <a:off x="115695" y="224550"/>
            <a:ext cx="3691699" cy="8283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1800" b="0" i="0" kern="1200">
                <a:solidFill>
                  <a:srgbClr val="FFFFFF"/>
                </a:solidFill>
                <a:latin typeface="Open Sans"/>
                <a:ea typeface="+mj-ea"/>
                <a:cs typeface="Open Sans"/>
              </a:defRPr>
            </a:lvl1pPr>
          </a:lstStyle>
          <a:p>
            <a:r>
              <a:rPr lang="en-US" sz="1600"/>
              <a:t>CODING HIGHLIGHTS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44845679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EE0F9A3A-1501-4273-BDAB-F446F92537B4}"/>
              </a:ext>
            </a:extLst>
          </p:cNvPr>
          <p:cNvSpPr txBox="1">
            <a:spLocks/>
          </p:cNvSpPr>
          <p:nvPr/>
        </p:nvSpPr>
        <p:spPr>
          <a:xfrm>
            <a:off x="234866" y="1190235"/>
            <a:ext cx="6972482" cy="332752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600" kern="120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6286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0858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VAADIN-VALIDIERUNG</a:t>
            </a:r>
          </a:p>
          <a:p>
            <a:r>
              <a:rPr lang="en-US" sz="1400" b="1" dirty="0"/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binder.forField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birthDateDP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asRequired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Geburtsdatum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muss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gesetzt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sein.")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withValidator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(date -&gt;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date.isBefore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LocalDate.now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()),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Geburtsdatum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muss in der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Vergangenheit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sein.")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.bind(Patient::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getBirthDate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Patient::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setBirthDate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E75FC9B-E76D-44C0-BDBB-0D44F1258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95" y="224550"/>
            <a:ext cx="3691699" cy="828339"/>
          </a:xfrm>
        </p:spPr>
        <p:txBody>
          <a:bodyPr/>
          <a:lstStyle/>
          <a:p>
            <a:r>
              <a:rPr lang="en-US" sz="1600" dirty="0"/>
              <a:t>CODING HIGHLIGHTS</a:t>
            </a:r>
          </a:p>
        </p:txBody>
      </p:sp>
    </p:spTree>
    <p:extLst>
      <p:ext uri="{BB962C8B-B14F-4D97-AF65-F5344CB8AC3E}">
        <p14:creationId xmlns:p14="http://schemas.microsoft.com/office/powerpoint/2010/main" val="2542051234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80443" y="224550"/>
            <a:ext cx="3691699" cy="828339"/>
          </a:xfrm>
        </p:spPr>
        <p:txBody>
          <a:bodyPr/>
          <a:lstStyle/>
          <a:p>
            <a:r>
              <a:rPr lang="en-US" dirty="0"/>
              <a:t>LESSONS LEARNT</a:t>
            </a:r>
          </a:p>
        </p:txBody>
      </p:sp>
      <p:sp>
        <p:nvSpPr>
          <p:cNvPr id="34" name="Text Placeholder 1">
            <a:extLst>
              <a:ext uri="{FF2B5EF4-FFF2-40B4-BE49-F238E27FC236}">
                <a16:creationId xmlns:a16="http://schemas.microsoft.com/office/drawing/2014/main" id="{32842842-429D-4294-9A8E-BAA0A47DC837}"/>
              </a:ext>
            </a:extLst>
          </p:cNvPr>
          <p:cNvSpPr txBox="1">
            <a:spLocks/>
          </p:cNvSpPr>
          <p:nvPr/>
        </p:nvSpPr>
        <p:spPr>
          <a:xfrm>
            <a:off x="520909" y="1190235"/>
            <a:ext cx="5715767" cy="332752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600" kern="120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6286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0858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WAS LIEF GUT?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Issues/Backlogs auf </a:t>
            </a:r>
            <a:r>
              <a:rPr lang="en-US" sz="1000" dirty="0" err="1"/>
              <a:t>Github</a:t>
            </a:r>
            <a:r>
              <a:rPr lang="en-US" sz="1000" dirty="0"/>
              <a:t> </a:t>
            </a:r>
            <a:r>
              <a:rPr lang="en-US" sz="1000" dirty="0" err="1"/>
              <a:t>extrem</a:t>
            </a:r>
            <a:r>
              <a:rPr lang="en-US" sz="1000" dirty="0"/>
              <a:t> </a:t>
            </a:r>
            <a:r>
              <a:rPr lang="en-US" sz="1000" dirty="0" err="1"/>
              <a:t>praktisch</a:t>
            </a:r>
            <a:r>
              <a:rPr lang="en-US" sz="1000" dirty="0"/>
              <a:t> (Live, Labels </a:t>
            </a:r>
            <a:r>
              <a:rPr lang="en-US" sz="1000" dirty="0" err="1"/>
              <a:t>setzen</a:t>
            </a:r>
            <a:r>
              <a:rPr lang="en-US" sz="1000" dirty="0"/>
              <a:t>, </a:t>
            </a:r>
            <a:r>
              <a:rPr lang="en-US" sz="1000" dirty="0" err="1"/>
              <a:t>Personen</a:t>
            </a:r>
            <a:r>
              <a:rPr lang="en-US" sz="1000" dirty="0"/>
              <a:t> </a:t>
            </a:r>
            <a:r>
              <a:rPr lang="en-US" sz="1000" dirty="0" err="1"/>
              <a:t>zuweisen</a:t>
            </a:r>
            <a:r>
              <a:rPr lang="en-US" sz="1000" dirty="0"/>
              <a:t>, Kanban-Style)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Zusammenarbeit</a:t>
            </a:r>
            <a:r>
              <a:rPr lang="en-US" sz="1000" dirty="0"/>
              <a:t> via MS Teams </a:t>
            </a:r>
            <a:r>
              <a:rPr lang="en-US" sz="1000" dirty="0" err="1"/>
              <a:t>funktionierte</a:t>
            </a:r>
            <a:r>
              <a:rPr lang="en-US" sz="1000" dirty="0"/>
              <a:t> gut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r>
              <a:rPr lang="en-US" sz="1400" b="1" dirty="0"/>
              <a:t>WAS LIEF SCHLECHT?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Zu </a:t>
            </a:r>
            <a:r>
              <a:rPr lang="en-US" sz="1000" dirty="0" err="1"/>
              <a:t>Beginn</a:t>
            </a:r>
            <a:r>
              <a:rPr lang="en-US" sz="1000" dirty="0"/>
              <a:t> </a:t>
            </a:r>
            <a:r>
              <a:rPr lang="en-US" sz="1000" dirty="0" err="1"/>
              <a:t>viele</a:t>
            </a:r>
            <a:r>
              <a:rPr lang="en-US" sz="1000" dirty="0"/>
              <a:t> Merge-</a:t>
            </a:r>
            <a:r>
              <a:rPr lang="en-US" sz="1000" dirty="0" err="1"/>
              <a:t>Konflikte</a:t>
            </a:r>
            <a:r>
              <a:rPr lang="en-US" sz="1000" dirty="0"/>
              <a:t>, da </a:t>
            </a:r>
            <a:r>
              <a:rPr lang="en-US" sz="1000" dirty="0" err="1"/>
              <a:t>noch</a:t>
            </a:r>
            <a:r>
              <a:rPr lang="en-US" sz="1000" dirty="0"/>
              <a:t> </a:t>
            </a:r>
            <a:r>
              <a:rPr lang="en-US" sz="1000" dirty="0" err="1"/>
              <a:t>kein</a:t>
            </a:r>
            <a:r>
              <a:rPr lang="en-US" sz="1000" dirty="0"/>
              <a:t> </a:t>
            </a:r>
            <a:r>
              <a:rPr lang="en-US" sz="1000" dirty="0" err="1"/>
              <a:t>solide</a:t>
            </a:r>
            <a:r>
              <a:rPr lang="en-US" sz="1000" dirty="0"/>
              <a:t> Code Basis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Ab und </a:t>
            </a:r>
            <a:r>
              <a:rPr lang="en-US" sz="1000" dirty="0" err="1"/>
              <a:t>zu</a:t>
            </a:r>
            <a:r>
              <a:rPr lang="en-US" sz="1000" dirty="0"/>
              <a:t> </a:t>
            </a:r>
            <a:r>
              <a:rPr lang="en-US" sz="1000" dirty="0" err="1"/>
              <a:t>vor</a:t>
            </a:r>
            <a:r>
              <a:rPr lang="en-US" sz="1000" dirty="0"/>
              <a:t> Ort </a:t>
            </a:r>
            <a:r>
              <a:rPr lang="en-US" sz="1000" dirty="0" err="1"/>
              <a:t>wäre</a:t>
            </a:r>
            <a:r>
              <a:rPr lang="en-US" sz="1000" dirty="0"/>
              <a:t> </a:t>
            </a:r>
            <a:r>
              <a:rPr lang="en-US" sz="1000" dirty="0" err="1"/>
              <a:t>trotzdem</a:t>
            </a:r>
            <a:r>
              <a:rPr lang="en-US" sz="1000" dirty="0"/>
              <a:t> </a:t>
            </a:r>
            <a:r>
              <a:rPr lang="en-US" sz="1000" dirty="0" err="1"/>
              <a:t>hilfreich</a:t>
            </a:r>
            <a:r>
              <a:rPr lang="en-US" sz="1000" dirty="0"/>
              <a:t> </a:t>
            </a:r>
            <a:r>
              <a:rPr lang="en-US" sz="1000" dirty="0" err="1"/>
              <a:t>gewesen</a:t>
            </a:r>
            <a:r>
              <a:rPr lang="en-US" sz="1000" dirty="0"/>
              <a:t> (Corona)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highlight>
                  <a:srgbClr val="FFFF00"/>
                </a:highlight>
              </a:rPr>
              <a:t>Wenig</a:t>
            </a:r>
            <a:r>
              <a:rPr lang="en-US" sz="1000" dirty="0">
                <a:highlight>
                  <a:srgbClr val="FFFF00"/>
                </a:highlight>
              </a:rPr>
              <a:t> Unit Tests </a:t>
            </a:r>
            <a:r>
              <a:rPr lang="en-US" sz="1000" dirty="0" err="1">
                <a:highlight>
                  <a:srgbClr val="FFFF00"/>
                </a:highlight>
              </a:rPr>
              <a:t>geschrieben</a:t>
            </a:r>
            <a:endParaRPr lang="en-US" sz="1000" dirty="0">
              <a:highlight>
                <a:srgbClr val="FFFF00"/>
              </a:highligh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r>
              <a:rPr lang="en-US" sz="1400" b="1" dirty="0"/>
              <a:t>VERBESSERUNGSMÖGLICHKEITEN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GitHub </a:t>
            </a:r>
            <a:r>
              <a:rPr lang="en-US" sz="1000" dirty="0" err="1"/>
              <a:t>ToDo’s</a:t>
            </a:r>
            <a:r>
              <a:rPr lang="en-US" sz="1000" dirty="0"/>
              <a:t> in </a:t>
            </a:r>
            <a:r>
              <a:rPr lang="en-US" sz="1000" dirty="0" err="1"/>
              <a:t>noch</a:t>
            </a:r>
            <a:r>
              <a:rPr lang="en-US" sz="1000" dirty="0"/>
              <a:t> </a:t>
            </a:r>
            <a:r>
              <a:rPr lang="en-US" sz="1000" dirty="0" err="1"/>
              <a:t>kleinere</a:t>
            </a:r>
            <a:r>
              <a:rPr lang="en-US" sz="1000" dirty="0"/>
              <a:t> Tasks </a:t>
            </a:r>
            <a:r>
              <a:rPr lang="en-US" sz="1000" dirty="0" err="1"/>
              <a:t>unterteilen</a:t>
            </a:r>
            <a:r>
              <a:rPr lang="en-US" sz="1000" dirty="0"/>
              <a:t> (</a:t>
            </a:r>
            <a:r>
              <a:rPr lang="en-US" sz="1000" dirty="0" err="1"/>
              <a:t>Schätzung</a:t>
            </a:r>
            <a:r>
              <a:rPr lang="en-US" sz="1000" dirty="0"/>
              <a:t>, </a:t>
            </a:r>
            <a:r>
              <a:rPr lang="en-US" sz="1000" dirty="0" err="1"/>
              <a:t>mehrere</a:t>
            </a:r>
            <a:r>
              <a:rPr lang="en-US" sz="1000" dirty="0"/>
              <a:t> Sprints)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Tasks </a:t>
            </a:r>
            <a:r>
              <a:rPr lang="en-US" sz="1000" dirty="0" err="1"/>
              <a:t>für</a:t>
            </a:r>
            <a:r>
              <a:rPr lang="en-US" sz="1000" dirty="0"/>
              <a:t> Testing, Visuals, Finishing </a:t>
            </a:r>
            <a:r>
              <a:rPr lang="en-US" sz="1000" dirty="0" err="1"/>
              <a:t>erstellen</a:t>
            </a:r>
            <a:endParaRPr lang="en-US" sz="1000" dirty="0"/>
          </a:p>
          <a:p>
            <a:endParaRPr lang="en-US" sz="10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308630572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0E5B4-1AC1-4E71-B1EA-3E80ABFED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Ausblick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9800D7A2-A877-4ED8-BA95-71B8F983C7B7}"/>
              </a:ext>
            </a:extLst>
          </p:cNvPr>
          <p:cNvSpPr txBox="1">
            <a:spLocks/>
          </p:cNvSpPr>
          <p:nvPr/>
        </p:nvSpPr>
        <p:spPr>
          <a:xfrm>
            <a:off x="520909" y="1190235"/>
            <a:ext cx="5715767" cy="332752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600" kern="120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6286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0858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err="1"/>
              <a:t>Anpassungen</a:t>
            </a:r>
            <a:endParaRPr lang="en-US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Von In-Memory (H2) auf </a:t>
            </a:r>
            <a:r>
              <a:rPr lang="en-US" sz="1000" dirty="0" err="1"/>
              <a:t>persistente</a:t>
            </a:r>
            <a:r>
              <a:rPr lang="en-US" sz="1000" dirty="0"/>
              <a:t> </a:t>
            </a:r>
            <a:r>
              <a:rPr lang="en-US" sz="1000" dirty="0" err="1"/>
              <a:t>Datenbank</a:t>
            </a:r>
            <a:r>
              <a:rPr lang="en-US" sz="1000" dirty="0"/>
              <a:t> (MySQL, MariaDB) </a:t>
            </a:r>
            <a:r>
              <a:rPr lang="en-US" sz="1000" dirty="0" err="1"/>
              <a:t>wechseln</a:t>
            </a:r>
            <a:endParaRPr lang="en-US" sz="1000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000" dirty="0" err="1">
                <a:sym typeface="Wingdings" panose="05000000000000000000" pitchFamily="2" charset="2"/>
              </a:rPr>
              <a:t>Kleine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Anpassung</a:t>
            </a:r>
            <a:r>
              <a:rPr lang="en-US" sz="1000" dirty="0">
                <a:sym typeface="Wingdings" panose="05000000000000000000" pitchFamily="2" charset="2"/>
              </a:rPr>
              <a:t> in Spring </a:t>
            </a:r>
            <a:r>
              <a:rPr lang="en-US" sz="1000" dirty="0" err="1">
                <a:sym typeface="Wingdings" panose="05000000000000000000" pitchFamily="2" charset="2"/>
              </a:rPr>
              <a:t>Konfiguration</a:t>
            </a:r>
            <a:endParaRPr lang="en-US" sz="100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Temporäre</a:t>
            </a:r>
            <a:r>
              <a:rPr lang="en-US" sz="1000" dirty="0"/>
              <a:t> </a:t>
            </a:r>
            <a:r>
              <a:rPr lang="en-US" sz="1000" dirty="0" err="1"/>
              <a:t>Benutzer</a:t>
            </a:r>
            <a:r>
              <a:rPr lang="en-US" sz="1000" dirty="0"/>
              <a:t> </a:t>
            </a:r>
            <a:r>
              <a:rPr lang="en-US" sz="1000" dirty="0" err="1"/>
              <a:t>entfernen</a:t>
            </a:r>
            <a:r>
              <a:rPr lang="en-US" sz="1000" dirty="0"/>
              <a:t> &amp; Rolle ‘Administrator’ </a:t>
            </a:r>
            <a:r>
              <a:rPr lang="en-US" sz="1000" dirty="0" err="1"/>
              <a:t>hinzufügen</a:t>
            </a:r>
            <a:endParaRPr lang="en-US" sz="10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868095423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entagon 10"/>
          <p:cNvSpPr/>
          <p:nvPr/>
        </p:nvSpPr>
        <p:spPr>
          <a:xfrm rot="16200000">
            <a:off x="3158381" y="1343128"/>
            <a:ext cx="2889831" cy="4740797"/>
          </a:xfrm>
          <a:prstGeom prst="homePlate">
            <a:avLst>
              <a:gd name="adj" fmla="val 3793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89018" y="1629091"/>
            <a:ext cx="7422093" cy="506779"/>
          </a:xfrm>
        </p:spPr>
        <p:txBody>
          <a:bodyPr>
            <a:normAutofit/>
          </a:bodyPr>
          <a:lstStyle/>
          <a:p>
            <a:endParaRPr lang="en-US" sz="1000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87606" y="1122908"/>
            <a:ext cx="7423705" cy="565766"/>
          </a:xfrm>
        </p:spPr>
        <p:txBody>
          <a:bodyPr/>
          <a:lstStyle/>
          <a:p>
            <a:r>
              <a:rPr lang="en-US" sz="4000" b="1" dirty="0"/>
              <a:t>FRAGEN?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153945" y="2875658"/>
            <a:ext cx="881983" cy="881983"/>
            <a:chOff x="10031183" y="5922112"/>
            <a:chExt cx="340040" cy="340040"/>
          </a:xfrm>
          <a:solidFill>
            <a:srgbClr val="FFFFFF"/>
          </a:solidFill>
        </p:grpSpPr>
        <p:sp>
          <p:nvSpPr>
            <p:cNvPr id="22" name="Freeform 897"/>
            <p:cNvSpPr>
              <a:spLocks noEditPoints="1"/>
            </p:cNvSpPr>
            <p:nvPr/>
          </p:nvSpPr>
          <p:spPr bwMode="auto">
            <a:xfrm>
              <a:off x="10031183" y="5922112"/>
              <a:ext cx="340040" cy="340040"/>
            </a:xfrm>
            <a:custGeom>
              <a:avLst/>
              <a:gdLst>
                <a:gd name="T0" fmla="*/ 64 w 128"/>
                <a:gd name="T1" fmla="*/ 0 h 128"/>
                <a:gd name="T2" fmla="*/ 0 w 128"/>
                <a:gd name="T3" fmla="*/ 64 h 128"/>
                <a:gd name="T4" fmla="*/ 64 w 128"/>
                <a:gd name="T5" fmla="*/ 128 h 128"/>
                <a:gd name="T6" fmla="*/ 128 w 128"/>
                <a:gd name="T7" fmla="*/ 64 h 128"/>
                <a:gd name="T8" fmla="*/ 64 w 128"/>
                <a:gd name="T9" fmla="*/ 0 h 128"/>
                <a:gd name="T10" fmla="*/ 64 w 128"/>
                <a:gd name="T11" fmla="*/ 118 h 128"/>
                <a:gd name="T12" fmla="*/ 10 w 128"/>
                <a:gd name="T13" fmla="*/ 64 h 128"/>
                <a:gd name="T14" fmla="*/ 64 w 128"/>
                <a:gd name="T15" fmla="*/ 10 h 128"/>
                <a:gd name="T16" fmla="*/ 118 w 128"/>
                <a:gd name="T17" fmla="*/ 64 h 128"/>
                <a:gd name="T18" fmla="*/ 64 w 128"/>
                <a:gd name="T19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99"/>
                    <a:pt x="29" y="128"/>
                    <a:pt x="64" y="128"/>
                  </a:cubicBezTo>
                  <a:cubicBezTo>
                    <a:pt x="99" y="128"/>
                    <a:pt x="128" y="99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4" y="118"/>
                  </a:moveTo>
                  <a:cubicBezTo>
                    <a:pt x="34" y="118"/>
                    <a:pt x="10" y="94"/>
                    <a:pt x="10" y="64"/>
                  </a:cubicBezTo>
                  <a:cubicBezTo>
                    <a:pt x="10" y="34"/>
                    <a:pt x="34" y="10"/>
                    <a:pt x="64" y="10"/>
                  </a:cubicBezTo>
                  <a:cubicBezTo>
                    <a:pt x="94" y="10"/>
                    <a:pt x="118" y="34"/>
                    <a:pt x="118" y="64"/>
                  </a:cubicBezTo>
                  <a:cubicBezTo>
                    <a:pt x="118" y="94"/>
                    <a:pt x="94" y="118"/>
                    <a:pt x="64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" name="Freeform 898"/>
            <p:cNvSpPr>
              <a:spLocks noEditPoints="1"/>
            </p:cNvSpPr>
            <p:nvPr/>
          </p:nvSpPr>
          <p:spPr bwMode="auto">
            <a:xfrm>
              <a:off x="10118109" y="6029494"/>
              <a:ext cx="168742" cy="127834"/>
            </a:xfrm>
            <a:custGeom>
              <a:avLst/>
              <a:gdLst>
                <a:gd name="T0" fmla="*/ 33 w 66"/>
                <a:gd name="T1" fmla="*/ 0 h 50"/>
                <a:gd name="T2" fmla="*/ 0 w 66"/>
                <a:gd name="T3" fmla="*/ 50 h 50"/>
                <a:gd name="T4" fmla="*/ 66 w 66"/>
                <a:gd name="T5" fmla="*/ 50 h 50"/>
                <a:gd name="T6" fmla="*/ 33 w 66"/>
                <a:gd name="T7" fmla="*/ 0 h 50"/>
                <a:gd name="T8" fmla="*/ 33 w 66"/>
                <a:gd name="T9" fmla="*/ 25 h 50"/>
                <a:gd name="T10" fmla="*/ 29 w 66"/>
                <a:gd name="T11" fmla="*/ 29 h 50"/>
                <a:gd name="T12" fmla="*/ 25 w 66"/>
                <a:gd name="T13" fmla="*/ 21 h 50"/>
                <a:gd name="T14" fmla="*/ 33 w 66"/>
                <a:gd name="T15" fmla="*/ 8 h 50"/>
                <a:gd name="T16" fmla="*/ 41 w 66"/>
                <a:gd name="T17" fmla="*/ 21 h 50"/>
                <a:gd name="T18" fmla="*/ 37 w 66"/>
                <a:gd name="T19" fmla="*/ 21 h 50"/>
                <a:gd name="T20" fmla="*/ 33 w 66"/>
                <a:gd name="T21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0">
                  <a:moveTo>
                    <a:pt x="33" y="0"/>
                  </a:moveTo>
                  <a:lnTo>
                    <a:pt x="0" y="50"/>
                  </a:lnTo>
                  <a:lnTo>
                    <a:pt x="66" y="50"/>
                  </a:lnTo>
                  <a:lnTo>
                    <a:pt x="33" y="0"/>
                  </a:lnTo>
                  <a:close/>
                  <a:moveTo>
                    <a:pt x="33" y="25"/>
                  </a:moveTo>
                  <a:lnTo>
                    <a:pt x="29" y="29"/>
                  </a:lnTo>
                  <a:lnTo>
                    <a:pt x="25" y="21"/>
                  </a:lnTo>
                  <a:lnTo>
                    <a:pt x="33" y="8"/>
                  </a:lnTo>
                  <a:lnTo>
                    <a:pt x="41" y="21"/>
                  </a:lnTo>
                  <a:lnTo>
                    <a:pt x="37" y="21"/>
                  </a:lnTo>
                  <a:lnTo>
                    <a:pt x="33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8687660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0903_Orange">
      <a:dk1>
        <a:srgbClr val="31373B"/>
      </a:dk1>
      <a:lt1>
        <a:sysClr val="window" lastClr="FFFFFF"/>
      </a:lt1>
      <a:dk2>
        <a:srgbClr val="31373B"/>
      </a:dk2>
      <a:lt2>
        <a:srgbClr val="FFFFFF"/>
      </a:lt2>
      <a:accent1>
        <a:srgbClr val="F59E00"/>
      </a:accent1>
      <a:accent2>
        <a:srgbClr val="F7A823"/>
      </a:accent2>
      <a:accent3>
        <a:srgbClr val="F9B242"/>
      </a:accent3>
      <a:accent4>
        <a:srgbClr val="FABC5D"/>
      </a:accent4>
      <a:accent5>
        <a:srgbClr val="FCC677"/>
      </a:accent5>
      <a:accent6>
        <a:srgbClr val="FDD08F"/>
      </a:accent6>
      <a:hlink>
        <a:srgbClr val="F59E00"/>
      </a:hlink>
      <a:folHlink>
        <a:srgbClr val="F59E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236</Words>
  <Application>Microsoft Office PowerPoint</Application>
  <PresentationFormat>Bildschirmpräsentation (16:9)</PresentationFormat>
  <Paragraphs>54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Helvetica</vt:lpstr>
      <vt:lpstr>Open Sans</vt:lpstr>
      <vt:lpstr>Wingdings</vt:lpstr>
      <vt:lpstr>Office Theme</vt:lpstr>
      <vt:lpstr>PowerPoint-Präsentation</vt:lpstr>
      <vt:lpstr>INHALT</vt:lpstr>
      <vt:lpstr>FEATURES VS. DESIGN THINKING</vt:lpstr>
      <vt:lpstr>CODING HIGHLIGHTS</vt:lpstr>
      <vt:lpstr>PowerPoint-Präsentation</vt:lpstr>
      <vt:lpstr>CODING HIGHLIGHTS</vt:lpstr>
      <vt:lpstr>LESSONS LEARNT</vt:lpstr>
      <vt:lpstr>Ausblick</vt:lpstr>
      <vt:lpstr>FRAGEN?</vt:lpstr>
      <vt:lpstr>DANKE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Wahyu</dc:creator>
  <cp:lastModifiedBy>Adrian Berger</cp:lastModifiedBy>
  <cp:revision>4217</cp:revision>
  <dcterms:created xsi:type="dcterms:W3CDTF">2014-10-02T10:08:59Z</dcterms:created>
  <dcterms:modified xsi:type="dcterms:W3CDTF">2020-06-08T14:46:56Z</dcterms:modified>
</cp:coreProperties>
</file>