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D" altLang="en-US"/>
              <a:t>Koneksi database pada c#</a:t>
            </a:r>
            <a:endParaRPr lang="en-ID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D" altLang="en-US"/>
              <a:t>Oleh : Lulu Zakiyah, S.kom</a:t>
            </a:r>
            <a:endParaRPr lang="en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Gunakan Xampp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D" altLang="en-US"/>
              <a:t>Start Apache dan MY Sql</a:t>
            </a:r>
            <a:endParaRPr lang="en-ID" altLang="en-US"/>
          </a:p>
          <a:p>
            <a:r>
              <a:rPr lang="en-ID" altLang="en-US"/>
              <a:t>Kemudian klik admin My Sql untuk membuat database baru</a:t>
            </a:r>
            <a:endParaRPr lang="en-ID" altLang="en-US"/>
          </a:p>
          <a:p>
            <a:r>
              <a:rPr lang="en-ID" altLang="en-US"/>
              <a:t>buat database siswa</a:t>
            </a:r>
            <a:endParaRPr lang="en-ID" altLang="en-US"/>
          </a:p>
          <a:p>
            <a:r>
              <a:rPr lang="en-ID" altLang="en-US"/>
              <a:t>buat table dengan nama data_siswa</a:t>
            </a:r>
            <a:endParaRPr lang="en-ID" altLang="en-US"/>
          </a:p>
          <a:p>
            <a:r>
              <a:rPr lang="en-ID" altLang="en-US"/>
              <a:t>buat kolom ID, NamaSiswa, Juruzzan, dan Alamat</a:t>
            </a:r>
            <a:endParaRPr lang="en-ID" altLang="en-US"/>
          </a:p>
          <a:p>
            <a:r>
              <a:rPr lang="en-ID" altLang="en-US"/>
              <a:t>ID di beri index “primary” dan auto_increment</a:t>
            </a:r>
            <a:endParaRPr lang="en-ID" altLang="en-US"/>
          </a:p>
          <a:p>
            <a:r>
              <a:rPr lang="en-ID" altLang="en-US"/>
              <a:t>jangan lupa di save</a:t>
            </a:r>
            <a:endParaRPr lang="en-ID" altLang="en-US"/>
          </a:p>
          <a:p>
            <a:r>
              <a:rPr lang="en-ID" altLang="en-US"/>
              <a:t>Setelah di save anda klik insert untuk memasukkan dua data table</a:t>
            </a:r>
            <a:endParaRPr lang="en-ID" altLang="en-US"/>
          </a:p>
          <a:p>
            <a:r>
              <a:rPr lang="en-ID" altLang="en-US"/>
              <a:t>Jika sudah jangan lupa Go</a:t>
            </a:r>
            <a:endParaRPr lang="en-ID" altLang="en-US"/>
          </a:p>
          <a:p>
            <a:r>
              <a:rPr lang="en-ID" altLang="en-US"/>
              <a:t>Lihat di browse, cek data inputan siswa sudah ada beyum</a:t>
            </a:r>
            <a:endParaRPr lang="en-ID" altLang="en-US"/>
          </a:p>
          <a:p>
            <a:pPr marL="0" indent="0">
              <a:buNone/>
            </a:pPr>
            <a:endParaRPr lang="en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D" altLang="en-US"/>
              <a:t>Create new project</a:t>
            </a:r>
            <a:endParaRPr lang="en-ID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D" altLang="en-US"/>
              <a:t>choose Window Form Application (.Net Framework)</a:t>
            </a:r>
            <a:endParaRPr lang="en-ID" altLang="en-US"/>
          </a:p>
          <a:p>
            <a:endParaRPr lang="en-ID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Presentation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Koneksi database pada c#</dc:title>
  <dc:creator>MY ASUS</dc:creator>
  <cp:lastModifiedBy>MY ASUS</cp:lastModifiedBy>
  <cp:revision>2</cp:revision>
  <dcterms:created xsi:type="dcterms:W3CDTF">2018-08-29T19:50:05Z</dcterms:created>
  <dcterms:modified xsi:type="dcterms:W3CDTF">2018-08-29T19:55:21Z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