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D" altLang="en-US"/>
              <a:t>Menerapkan operasi file </a:t>
            </a:r>
            <a:r>
              <a:rPr lang="en-ID" altLang="en-US" i="1"/>
              <a:t>input output </a:t>
            </a:r>
            <a:r>
              <a:rPr lang="en-ID" altLang="en-US"/>
              <a:t>(IO)</a:t>
            </a:r>
            <a:endParaRPr lang="en-ID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D" altLang="en-US"/>
              <a:t>Oleh : Lulu Zakiyah, S.kom.</a:t>
            </a:r>
            <a:endParaRPr lang="en-ID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Menerapkan operasi file input output (IO)</dc:title>
  <dc:creator>MY ASUS</dc:creator>
  <cp:lastModifiedBy>MY ASUS</cp:lastModifiedBy>
  <cp:revision>1</cp:revision>
  <dcterms:created xsi:type="dcterms:W3CDTF">2018-08-29T14:23:38Z</dcterms:created>
  <dcterms:modified xsi:type="dcterms:W3CDTF">2018-08-29T14:23:38Z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