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D" altLang="en-US"/>
              <a:t>antar muka pada c#</a:t>
            </a:r>
            <a:endParaRPr lang="en-ID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D" altLang="en-US"/>
              <a:t>Oleh : Lulu Zakiyah, S.kom</a:t>
            </a:r>
            <a:endParaRPr lang="en-ID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Membuat Login form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D" altLang="en-US"/>
              <a:t>create new project</a:t>
            </a:r>
            <a:endParaRPr lang="en-ID" altLang="en-US"/>
          </a:p>
          <a:p>
            <a:r>
              <a:rPr lang="en-ID" altLang="en-US"/>
              <a:t>Pilih Window form application(.Net Framework)</a:t>
            </a:r>
            <a:endParaRPr lang="en-ID" altLang="en-US"/>
          </a:p>
          <a:p>
            <a:r>
              <a:rPr lang="en-ID" altLang="en-US"/>
              <a:t>Kemudian beri nama Loginform</a:t>
            </a:r>
            <a:endParaRPr lang="en-ID" altLang="en-US"/>
          </a:p>
          <a:p>
            <a:r>
              <a:rPr lang="en-ID" altLang="en-US"/>
              <a:t>Ketika telah masuk ke page project pastikan telah tersedia toolbox</a:t>
            </a:r>
            <a:endParaRPr lang="en-ID" altLang="en-US"/>
          </a:p>
          <a:p>
            <a:r>
              <a:rPr lang="en-ID" altLang="en-US"/>
              <a:t>Kemudian buat login form nya yang terdiri dari username, password, dan dua botton masing-masing exit dan login</a:t>
            </a:r>
            <a:endParaRPr lang="en-ID" altLang="en-US"/>
          </a:p>
          <a:p>
            <a:r>
              <a:rPr lang="en-ID" altLang="en-US"/>
              <a:t>gunakan tool label, botton dan textbox.</a:t>
            </a:r>
            <a:endParaRPr lang="en-ID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Type the code </a:t>
            </a:r>
            <a:r>
              <a:rPr lang="en-ID" altLang="en-US" b="1"/>
              <a:t>Exit</a:t>
            </a:r>
            <a:endParaRPr lang="en-ID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D" altLang="en-US"/>
              <a:t>Untuk button exit, ketika user mengklik exit, maka form akan melakukan closing. langkah pembuatan nya yaitu dengan :</a:t>
            </a:r>
            <a:endParaRPr lang="en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ID" altLang="en-US"/>
              <a:t>klik pada button exit yang tadi telah di buat</a:t>
            </a:r>
            <a:endParaRPr lang="en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ID" altLang="en-US"/>
              <a:t>kemudian anda akan diarahkan untuk masuk kedalam method exit</a:t>
            </a:r>
            <a:endParaRPr lang="en-ID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ID" altLang="en-US"/>
              <a:t>di dalam nya anda ketikkan </a:t>
            </a:r>
            <a:r>
              <a:rPr lang="en-ID" altLang="en-US" b="1"/>
              <a:t>this.Close();</a:t>
            </a:r>
            <a:endParaRPr lang="en-ID" altLang="en-US" b="1"/>
          </a:p>
          <a:p>
            <a:r>
              <a:rPr lang="en-ID" altLang="en-US"/>
              <a:t>coba di compile  </a:t>
            </a:r>
            <a:endParaRPr lang="en-ID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Type the code </a:t>
            </a:r>
            <a:r>
              <a:rPr lang="en-ID" altLang="en-US" b="1"/>
              <a:t>Login</a:t>
            </a:r>
            <a:endParaRPr lang="en-ID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D" altLang="en-US"/>
              <a:t>Pada button login, ketika user menklik login, maka user akan dia rahkan menuju halaman baru, untuk itu, sebelum membuat syntax login, buatlah dahulu window form baru, dengan nama Main.</a:t>
            </a:r>
            <a:endParaRPr lang="en-ID" altLang="en-US"/>
          </a:p>
          <a:p>
            <a:r>
              <a:rPr lang="en-ID" altLang="en-US"/>
              <a:t>fungsi window form tersebut adalah untuk halaman yang akan di tuju setelah user melakukan login</a:t>
            </a:r>
            <a:endParaRPr lang="en-ID" altLang="en-US"/>
          </a:p>
          <a:p>
            <a:r>
              <a:rPr lang="en-ID" altLang="en-US"/>
              <a:t>setelah itu, klik tombol login, anda akan di arahkan masuk ke dalam method login, di dalam nya buat lah object baru dari window form main, kemudian tuliskan </a:t>
            </a:r>
            <a:r>
              <a:rPr lang="en-ID" altLang="en-US" b="1"/>
              <a:t>object.Start();</a:t>
            </a:r>
            <a:endParaRPr lang="en-ID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Type the code </a:t>
            </a:r>
            <a:r>
              <a:rPr lang="en-ID" altLang="en-US" b="1"/>
              <a:t>username &amp; password</a:t>
            </a:r>
            <a:endParaRPr lang="en-ID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ID" altLang="en-US"/>
              <a:t>sebelum anda membuat syntax username dan password, pastikan anda telah membuat database untuk menyimpan data nanti.</a:t>
            </a:r>
            <a:endParaRPr lang="en-ID" altLang="en-US"/>
          </a:p>
          <a:p>
            <a:r>
              <a:rPr lang="en-ID" altLang="en-US"/>
              <a:t>pilih server explorer &gt; data connection &gt; right click &gt; add connection </a:t>
            </a:r>
            <a:endParaRPr lang="en-ID" altLang="en-US"/>
          </a:p>
          <a:p>
            <a:r>
              <a:rPr lang="en-ID" altLang="en-US"/>
              <a:t>Pilihlah data source dari</a:t>
            </a:r>
            <a:r>
              <a:rPr lang="en-ID" altLang="en-US" b="1"/>
              <a:t> Microsoft SQL Server Database File (SqlClient)</a:t>
            </a:r>
            <a:endParaRPr lang="en-ID" altLang="en-US" b="1"/>
          </a:p>
          <a:p>
            <a:r>
              <a:rPr lang="en-ID" altLang="en-US"/>
              <a:t>beri nama database nya dengan nama </a:t>
            </a:r>
            <a:r>
              <a:rPr lang="en-ID" altLang="en-US" b="1"/>
              <a:t>Data</a:t>
            </a:r>
            <a:endParaRPr lang="en-ID" altLang="en-US" b="1"/>
          </a:p>
          <a:p>
            <a:r>
              <a:rPr lang="en-ID" altLang="en-US"/>
              <a:t>Klik </a:t>
            </a:r>
            <a:r>
              <a:rPr lang="en-ID" altLang="en-US" b="1"/>
              <a:t>change </a:t>
            </a:r>
            <a:r>
              <a:rPr lang="en-ID" altLang="en-US"/>
              <a:t>pada data source sekali, kemudian pilih Microsoft SQL Server Database File (SqlClient) dan back</a:t>
            </a:r>
            <a:endParaRPr lang="en-ID" altLang="en-US"/>
          </a:p>
          <a:p>
            <a:r>
              <a:rPr lang="en-ID" altLang="en-US"/>
              <a:t>perhatikan nama Data telah menjadi </a:t>
            </a:r>
            <a:r>
              <a:rPr lang="en-ID" altLang="en-US" b="1"/>
              <a:t>Data.mdf</a:t>
            </a:r>
            <a:endParaRPr lang="en-ID" altLang="en-US" b="1"/>
          </a:p>
          <a:p>
            <a:r>
              <a:rPr lang="en-ID" altLang="en-US" b="1"/>
              <a:t>Close</a:t>
            </a:r>
            <a:endParaRPr lang="en-ID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Lanjut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D" altLang="en-US"/>
              <a:t>Pada kiri project, sudah muncul Data.mdf, pilih table dan </a:t>
            </a:r>
            <a:r>
              <a:rPr lang="en-ID" altLang="en-US" b="1"/>
              <a:t>add table</a:t>
            </a:r>
            <a:endParaRPr lang="en-ID" altLang="en-US" b="1"/>
          </a:p>
          <a:p>
            <a:endParaRPr lang="en-ID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WPS Presentation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antar muka pada c#</dc:title>
  <dc:creator>MY ASUS</dc:creator>
  <cp:lastModifiedBy>MY ASUS</cp:lastModifiedBy>
  <cp:revision>7</cp:revision>
  <dcterms:created xsi:type="dcterms:W3CDTF">2018-08-29T20:47:42Z</dcterms:created>
  <dcterms:modified xsi:type="dcterms:W3CDTF">2018-08-30T00:57:07Z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