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8" r:id="rId2"/>
    <p:sldId id="256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70F2-50CB-4D2A-9143-F0930DE2DC2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AE9A95-31BB-4C41-9D19-5C321781A13C}" type="slidenum">
              <a:rPr lang="id-ID" smtClean="0"/>
              <a:t>‹#›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70F2-50CB-4D2A-9143-F0930DE2DC2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9A95-31BB-4C41-9D19-5C321781A13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70F2-50CB-4D2A-9143-F0930DE2DC2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9A95-31BB-4C41-9D19-5C321781A13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70F2-50CB-4D2A-9143-F0930DE2DC2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9A95-31BB-4C41-9D19-5C321781A13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70F2-50CB-4D2A-9143-F0930DE2DC2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9A95-31BB-4C41-9D19-5C321781A13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70F2-50CB-4D2A-9143-F0930DE2DC2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9A95-31BB-4C41-9D19-5C321781A13C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70F2-50CB-4D2A-9143-F0930DE2DC2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9A95-31BB-4C41-9D19-5C321781A13C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70F2-50CB-4D2A-9143-F0930DE2DC2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9A95-31BB-4C41-9D19-5C321781A13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70F2-50CB-4D2A-9143-F0930DE2DC2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9A95-31BB-4C41-9D19-5C321781A13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70F2-50CB-4D2A-9143-F0930DE2DC2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9A95-31BB-4C41-9D19-5C321781A13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70F2-50CB-4D2A-9143-F0930DE2DC2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9A95-31BB-4C41-9D19-5C321781A13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67770F2-50CB-4D2A-9143-F0930DE2DC2E}" type="datetimeFigureOut">
              <a:rPr lang="id-ID" smtClean="0"/>
              <a:t>01/08/2018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9AE9A95-31BB-4C41-9D19-5C321781A13C}" type="slidenum">
              <a:rPr lang="id-ID" smtClean="0"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TUGAS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Anggota</a:t>
            </a:r>
            <a:endParaRPr lang="en-US" sz="2800" dirty="0"/>
          </a:p>
          <a:p>
            <a:pPr marL="502920" indent="-457200">
              <a:buAutoNum type="arabicPeriod"/>
            </a:pPr>
            <a:r>
              <a:rPr lang="en-US" sz="2800" dirty="0" err="1"/>
              <a:t>Auliana</a:t>
            </a:r>
            <a:r>
              <a:rPr lang="en-US" sz="2800" dirty="0"/>
              <a:t> </a:t>
            </a:r>
            <a:r>
              <a:rPr lang="en-US" sz="2800" dirty="0" err="1"/>
              <a:t>Rizky</a:t>
            </a:r>
            <a:r>
              <a:rPr lang="en-US" sz="2800" dirty="0"/>
              <a:t> P.D</a:t>
            </a:r>
          </a:p>
          <a:p>
            <a:pPr marL="502920" indent="-457200">
              <a:buAutoNum type="arabicPeriod"/>
            </a:pPr>
            <a:r>
              <a:rPr lang="en-US" sz="2800" dirty="0" err="1"/>
              <a:t>Joya</a:t>
            </a:r>
            <a:r>
              <a:rPr lang="en-US" sz="2800" dirty="0"/>
              <a:t> </a:t>
            </a:r>
            <a:r>
              <a:rPr lang="en-US" sz="2800" dirty="0" err="1"/>
              <a:t>Nafa</a:t>
            </a:r>
            <a:r>
              <a:rPr lang="en-US" sz="2800" dirty="0"/>
              <a:t> </a:t>
            </a:r>
            <a:r>
              <a:rPr lang="en-US" sz="2800" dirty="0" err="1"/>
              <a:t>Ulya</a:t>
            </a:r>
            <a:endParaRPr lang="en-US" sz="2800" dirty="0"/>
          </a:p>
          <a:p>
            <a:pPr marL="502920" indent="-457200">
              <a:buAutoNum type="arabicPeriod"/>
            </a:pPr>
            <a:r>
              <a:rPr lang="en-US" sz="2800" dirty="0" err="1"/>
              <a:t>Reihan</a:t>
            </a:r>
            <a:r>
              <a:rPr lang="en-US" sz="2800" dirty="0"/>
              <a:t> </a:t>
            </a:r>
            <a:r>
              <a:rPr lang="en-US" sz="2800" dirty="0" err="1"/>
              <a:t>Bayzaky</a:t>
            </a:r>
            <a:r>
              <a:rPr lang="en-US" sz="2800" dirty="0"/>
              <a:t> B.M</a:t>
            </a:r>
          </a:p>
          <a:p>
            <a:pPr marL="502920" indent="-457200">
              <a:buAutoNum type="arabicPeriod"/>
            </a:pPr>
            <a:r>
              <a:rPr lang="en-US" sz="2800" dirty="0" err="1"/>
              <a:t>Diptya</a:t>
            </a:r>
            <a:r>
              <a:rPr lang="en-US" sz="2800" dirty="0"/>
              <a:t> </a:t>
            </a:r>
            <a:r>
              <a:rPr lang="en-US" sz="2800" dirty="0" err="1"/>
              <a:t>Bagus</a:t>
            </a:r>
            <a:r>
              <a:rPr lang="en-US" sz="2800" dirty="0"/>
              <a:t> S</a:t>
            </a:r>
          </a:p>
        </p:txBody>
      </p:sp>
    </p:spTree>
    <p:extLst>
      <p:ext uri="{BB962C8B-B14F-4D97-AF65-F5344CB8AC3E}">
        <p14:creationId xmlns:p14="http://schemas.microsoft.com/office/powerpoint/2010/main" val="72357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1" y="1577692"/>
            <a:ext cx="856895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800" u="sng" dirty="0" err="1"/>
              <a:t>Jelaskan</a:t>
            </a:r>
            <a:r>
              <a:rPr lang="en-US" sz="2800" u="sng" dirty="0"/>
              <a:t>, </a:t>
            </a:r>
            <a:r>
              <a:rPr lang="en-US" sz="2800" u="sng" dirty="0" err="1"/>
              <a:t>apa</a:t>
            </a:r>
            <a:r>
              <a:rPr lang="en-US" sz="2800" u="sng" dirty="0"/>
              <a:t> yang </a:t>
            </a:r>
            <a:r>
              <a:rPr lang="en-US" sz="2800" u="sng" dirty="0" err="1"/>
              <a:t>dimaksud</a:t>
            </a:r>
            <a:r>
              <a:rPr lang="en-US" sz="2800" u="sng" dirty="0"/>
              <a:t> </a:t>
            </a:r>
            <a:r>
              <a:rPr lang="en-US" sz="2800" u="sng" dirty="0" err="1"/>
              <a:t>Algoritma</a:t>
            </a:r>
            <a:r>
              <a:rPr lang="en-US" sz="2800" u="sng" dirty="0"/>
              <a:t> Procedural</a:t>
            </a:r>
            <a:r>
              <a:rPr lang="en-US" sz="2800" dirty="0"/>
              <a:t> </a:t>
            </a:r>
          </a:p>
          <a:p>
            <a:pPr marL="342900" indent="-342900" algn="just">
              <a:buAutoNum type="arabicPeriod"/>
            </a:pPr>
            <a:endParaRPr lang="en-US" sz="2800" dirty="0"/>
          </a:p>
          <a:p>
            <a:pPr algn="just"/>
            <a:r>
              <a:rPr lang="en-US" sz="2800" dirty="0"/>
              <a:t>    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prosedural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berisi</a:t>
            </a:r>
            <a:r>
              <a:rPr lang="en-US" sz="2800" dirty="0"/>
              <a:t> </a:t>
            </a:r>
            <a:r>
              <a:rPr lang="en-US" sz="2800" dirty="0" err="1"/>
              <a:t>langkah</a:t>
            </a:r>
            <a:r>
              <a:rPr lang="en-US" sz="2800" dirty="0"/>
              <a:t> </a:t>
            </a:r>
            <a:r>
              <a:rPr lang="en-US" sz="2800" dirty="0" err="1"/>
              <a:t>langkah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tahapan</a:t>
            </a:r>
            <a:r>
              <a:rPr lang="en-US" sz="2800" dirty="0"/>
              <a:t> </a:t>
            </a:r>
            <a:r>
              <a:rPr lang="en-US" sz="2800" dirty="0" err="1"/>
              <a:t>kegiatanTentang</a:t>
            </a:r>
            <a:r>
              <a:rPr lang="en-US" sz="2800" dirty="0"/>
              <a:t> </a:t>
            </a:r>
            <a:r>
              <a:rPr lang="en-US" sz="2800" dirty="0" err="1"/>
              <a:t>penyelesaian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dimana</a:t>
            </a:r>
            <a:r>
              <a:rPr lang="en-US" sz="2800" dirty="0"/>
              <a:t> program </a:t>
            </a:r>
            <a:r>
              <a:rPr lang="en-US" sz="2800" dirty="0" err="1"/>
              <a:t>dipecah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modul</a:t>
            </a:r>
            <a:r>
              <a:rPr lang="en-US" sz="2800" dirty="0"/>
              <a:t> Yang </a:t>
            </a:r>
            <a:r>
              <a:rPr lang="en-US" sz="2800" dirty="0" err="1"/>
              <a:t>diistilahkan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modular(procedural)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342900" indent="-342900" algn="just"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5103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7978080" cy="6192728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800" dirty="0"/>
              <a:t>2.Jelaskan, </a:t>
            </a:r>
            <a:r>
              <a:rPr lang="en-US" sz="2800" dirty="0" err="1"/>
              <a:t>apakah</a:t>
            </a:r>
            <a:r>
              <a:rPr lang="en-US" sz="2800" dirty="0"/>
              <a:t> yang </a:t>
            </a:r>
            <a:r>
              <a:rPr lang="en-US" sz="2800" dirty="0" err="1"/>
              <a:t>dimaksud</a:t>
            </a:r>
            <a:r>
              <a:rPr lang="en-US" sz="2800" dirty="0"/>
              <a:t> OOP(Object Oriented Program)</a:t>
            </a:r>
          </a:p>
          <a:p>
            <a:pPr marL="45720" indent="0" algn="just">
              <a:buNone/>
            </a:pPr>
            <a:r>
              <a:rPr lang="en-US" sz="2800" dirty="0"/>
              <a:t> </a:t>
            </a:r>
          </a:p>
          <a:p>
            <a:pPr marL="45720" indent="0" algn="just">
              <a:buNone/>
            </a:pPr>
            <a:r>
              <a:rPr lang="en-US" sz="2800" dirty="0"/>
              <a:t> OOP 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yang </a:t>
            </a:r>
            <a:r>
              <a:rPr lang="en-US" sz="2800" dirty="0" err="1"/>
              <a:t>berorientasi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yang </a:t>
            </a:r>
            <a:r>
              <a:rPr lang="en-US" sz="2800" dirty="0" err="1"/>
              <a:t>bertujuan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Mempermudah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program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mengikuti</a:t>
            </a:r>
            <a:r>
              <a:rPr lang="en-US" sz="2800" dirty="0"/>
              <a:t> model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di </a:t>
            </a:r>
          </a:p>
          <a:p>
            <a:pPr marL="45720" indent="0" algn="just">
              <a:buNone/>
            </a:pPr>
            <a:r>
              <a:rPr lang="en-US" sz="2800" dirty="0" err="1"/>
              <a:t>Kehidpan</a:t>
            </a:r>
            <a:r>
              <a:rPr lang="en-US" sz="2800" dirty="0"/>
              <a:t> </a:t>
            </a:r>
            <a:r>
              <a:rPr lang="en-US" sz="2800" dirty="0" err="1"/>
              <a:t>sehari</a:t>
            </a:r>
            <a:r>
              <a:rPr lang="en-US" sz="2800" dirty="0"/>
              <a:t> </a:t>
            </a:r>
            <a:r>
              <a:rPr lang="en-US" sz="2800" dirty="0" err="1"/>
              <a:t>hari</a:t>
            </a:r>
            <a:r>
              <a:rPr lang="en-US" sz="2800" dirty="0"/>
              <a:t>.</a:t>
            </a:r>
          </a:p>
          <a:p>
            <a:pPr algn="just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90697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85352"/>
            <a:ext cx="8050088" cy="5472648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800" dirty="0"/>
              <a:t>3.Apa </a:t>
            </a:r>
            <a:r>
              <a:rPr lang="en-US" sz="2800" dirty="0" err="1"/>
              <a:t>itu</a:t>
            </a:r>
            <a:r>
              <a:rPr lang="en-US" sz="2800" dirty="0"/>
              <a:t>  State? </a:t>
            </a:r>
          </a:p>
          <a:p>
            <a:pPr marL="45720" indent="0" algn="just">
              <a:buNone/>
            </a:pPr>
            <a:r>
              <a:rPr lang="en-US" sz="2800" dirty="0"/>
              <a:t>   </a:t>
            </a:r>
            <a:r>
              <a:rPr lang="en-US" sz="2800" dirty="0" err="1"/>
              <a:t>Atribut</a:t>
            </a:r>
            <a:r>
              <a:rPr lang="en-US" sz="2800" dirty="0"/>
              <a:t> yang </a:t>
            </a:r>
            <a:r>
              <a:rPr lang="en-US" sz="2800" dirty="0" err="1"/>
              <a:t>dimiliki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endParaRPr lang="en-US" sz="2800" dirty="0"/>
          </a:p>
          <a:p>
            <a:pPr marL="45720" indent="0" algn="just">
              <a:buNone/>
            </a:pPr>
            <a:r>
              <a:rPr lang="en-US" sz="2800" dirty="0"/>
              <a:t>  </a:t>
            </a:r>
          </a:p>
          <a:p>
            <a:pPr algn="just"/>
            <a:endParaRPr lang="en-US" dirty="0"/>
          </a:p>
          <a:p>
            <a:pPr marL="45720" indent="0" algn="just">
              <a:buNone/>
            </a:pPr>
            <a:r>
              <a:rPr lang="en-US" sz="2800" dirty="0"/>
              <a:t>4.Apa </a:t>
            </a:r>
            <a:r>
              <a:rPr lang="en-US" sz="2800" dirty="0" err="1"/>
              <a:t>itu</a:t>
            </a:r>
            <a:r>
              <a:rPr lang="en-US" sz="2800" dirty="0"/>
              <a:t>  Behavior?</a:t>
            </a:r>
          </a:p>
          <a:p>
            <a:pPr marL="45720" indent="0" algn="just">
              <a:buNone/>
            </a:pP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yang </a:t>
            </a:r>
            <a:r>
              <a:rPr lang="en-US" sz="2800" dirty="0" err="1"/>
              <a:t>dimiliki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dijalankan</a:t>
            </a:r>
            <a:r>
              <a:rPr lang="en-US" sz="2800" dirty="0"/>
              <a:t> </a:t>
            </a:r>
            <a:r>
              <a:rPr lang="en-US" sz="2800" dirty="0" err="1"/>
              <a:t>penggunanya</a:t>
            </a:r>
            <a:endParaRPr lang="en-US" sz="2800" dirty="0"/>
          </a:p>
          <a:p>
            <a:pPr marL="45720" indent="0" algn="just">
              <a:buNone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1578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315200" cy="6500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State </a:t>
            </a:r>
            <a:r>
              <a:rPr lang="en-US" dirty="0" err="1"/>
              <a:t>dan</a:t>
            </a:r>
            <a:r>
              <a:rPr lang="en-US" dirty="0"/>
              <a:t> Behavior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251520" y="908720"/>
            <a:ext cx="8496944" cy="563231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Mobil</a:t>
            </a:r>
          </a:p>
          <a:p>
            <a:r>
              <a:rPr lang="en-US" sz="2400" dirty="0"/>
              <a:t>State	: </a:t>
            </a:r>
            <a:r>
              <a:rPr lang="en-US" sz="2400" dirty="0" err="1"/>
              <a:t>persnelling</a:t>
            </a:r>
            <a:r>
              <a:rPr lang="en-US" sz="2400" dirty="0"/>
              <a:t>,</a:t>
            </a:r>
          </a:p>
          <a:p>
            <a:r>
              <a:rPr lang="en-US" sz="2400" dirty="0" err="1"/>
              <a:t>merk,warna,bahan</a:t>
            </a:r>
            <a:r>
              <a:rPr lang="en-US" sz="2400" dirty="0"/>
              <a:t> </a:t>
            </a:r>
            <a:r>
              <a:rPr lang="en-US" sz="2400" dirty="0" err="1"/>
              <a:t>bakar,roda</a:t>
            </a:r>
            <a:endParaRPr lang="en-US" sz="2400" dirty="0"/>
          </a:p>
          <a:p>
            <a:r>
              <a:rPr lang="en-US" sz="2400" dirty="0"/>
              <a:t>Behavior	: </a:t>
            </a:r>
            <a:r>
              <a:rPr lang="en-US" sz="2400" dirty="0" err="1"/>
              <a:t>maju,mundur,pindah</a:t>
            </a:r>
            <a:r>
              <a:rPr lang="en-US" sz="2400" dirty="0"/>
              <a:t> 	,</a:t>
            </a:r>
            <a:r>
              <a:rPr lang="en-US" sz="2400" dirty="0" err="1"/>
              <a:t>kecepatan</a:t>
            </a:r>
            <a:r>
              <a:rPr lang="en-US" sz="2400" dirty="0"/>
              <a:t> </a:t>
            </a:r>
            <a:r>
              <a:rPr lang="en-US" sz="2400" dirty="0" err="1"/>
              <a:t>bertambah,dll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2. Jam </a:t>
            </a:r>
            <a:r>
              <a:rPr lang="en-US" sz="2400" dirty="0" err="1"/>
              <a:t>Dinding</a:t>
            </a:r>
            <a:endParaRPr lang="en-US" sz="2400" dirty="0"/>
          </a:p>
          <a:p>
            <a:r>
              <a:rPr lang="en-US" sz="2400" dirty="0"/>
              <a:t>State	: </a:t>
            </a:r>
            <a:r>
              <a:rPr lang="en-US" sz="2400" dirty="0" err="1"/>
              <a:t>jarum</a:t>
            </a:r>
            <a:r>
              <a:rPr lang="en-US" sz="2400" dirty="0"/>
              <a:t> </a:t>
            </a:r>
            <a:r>
              <a:rPr lang="en-US" sz="2400" dirty="0" err="1"/>
              <a:t>jam,merk,bentuk,warna,jenis</a:t>
            </a:r>
            <a:endParaRPr lang="en-US" sz="2400" dirty="0"/>
          </a:p>
          <a:p>
            <a:r>
              <a:rPr lang="en-US" sz="2400" dirty="0"/>
              <a:t>Behavior	: </a:t>
            </a:r>
            <a:r>
              <a:rPr lang="en-US" sz="2400" dirty="0" err="1"/>
              <a:t>menunjuk</a:t>
            </a:r>
            <a:r>
              <a:rPr lang="en-US" sz="2400" dirty="0"/>
              <a:t> </a:t>
            </a:r>
            <a:r>
              <a:rPr lang="en-US" sz="2400" dirty="0" err="1"/>
              <a:t>waktu,nyala,mati,bergetar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3.Ikan</a:t>
            </a:r>
          </a:p>
          <a:p>
            <a:r>
              <a:rPr lang="en-US" sz="2400" dirty="0"/>
              <a:t>State	: </a:t>
            </a:r>
            <a:r>
              <a:rPr lang="en-US" sz="2400" dirty="0" err="1"/>
              <a:t>sirip,insang</a:t>
            </a:r>
            <a:endParaRPr lang="en-US" sz="2400" dirty="0"/>
          </a:p>
          <a:p>
            <a:r>
              <a:rPr lang="en-US" sz="2400" dirty="0"/>
              <a:t>Behavior	: </a:t>
            </a:r>
            <a:r>
              <a:rPr lang="en-US" sz="2400" dirty="0" err="1"/>
              <a:t>berenang,bernafas</a:t>
            </a:r>
            <a:r>
              <a:rPr lang="en-US" sz="2400" dirty="0"/>
              <a:t> di air</a:t>
            </a:r>
          </a:p>
          <a:p>
            <a:endParaRPr lang="en-US" sz="2400" dirty="0"/>
          </a:p>
          <a:p>
            <a:r>
              <a:rPr lang="en-US" sz="2400" dirty="0"/>
              <a:t>4. </a:t>
            </a:r>
            <a:r>
              <a:rPr lang="en-US" sz="2400" dirty="0" err="1"/>
              <a:t>Mangga</a:t>
            </a:r>
            <a:endParaRPr lang="en-US" sz="2400" dirty="0"/>
          </a:p>
          <a:p>
            <a:r>
              <a:rPr lang="en-US" sz="2400" dirty="0"/>
              <a:t>State	: </a:t>
            </a:r>
            <a:r>
              <a:rPr lang="en-US" sz="2400" dirty="0" err="1"/>
              <a:t>warna,jenis,rasa</a:t>
            </a:r>
            <a:endParaRPr lang="en-US" sz="2400" dirty="0"/>
          </a:p>
          <a:p>
            <a:r>
              <a:rPr lang="en-US" sz="2400" dirty="0"/>
              <a:t>Behavior	: </a:t>
            </a:r>
            <a:r>
              <a:rPr lang="en-US" sz="2400" dirty="0" err="1"/>
              <a:t>kuning,manis</a:t>
            </a:r>
            <a:r>
              <a:rPr lang="en-US" sz="2400" dirty="0"/>
              <a:t>,</a:t>
            </a:r>
          </a:p>
          <a:p>
            <a:r>
              <a:rPr lang="en-US" sz="2400" dirty="0"/>
              <a:t>5. HP</a:t>
            </a:r>
          </a:p>
          <a:p>
            <a:r>
              <a:rPr lang="en-US" sz="2400" dirty="0"/>
              <a:t>State	: </a:t>
            </a:r>
            <a:r>
              <a:rPr lang="en-US" sz="2400" dirty="0" err="1"/>
              <a:t>merk,jenis,bentuk,kamera</a:t>
            </a:r>
            <a:endParaRPr lang="en-US" sz="2400" dirty="0"/>
          </a:p>
          <a:p>
            <a:r>
              <a:rPr lang="en-US" sz="2400" dirty="0"/>
              <a:t>Behavior : </a:t>
            </a:r>
            <a:r>
              <a:rPr lang="en-US" sz="2400" dirty="0" err="1"/>
              <a:t>komunikasi,bergetar,berbunyi,nyala,mati,mengambil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707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61</TotalTime>
  <Words>128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Perspective</vt:lpstr>
      <vt:lpstr>TUGAS </vt:lpstr>
      <vt:lpstr>PowerPoint Presentation</vt:lpstr>
      <vt:lpstr>PowerPoint Presentation</vt:lpstr>
      <vt:lpstr>PowerPoint Presentation</vt:lpstr>
      <vt:lpstr>Contoh State dan Behavior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diptya sumantry</cp:lastModifiedBy>
  <cp:revision>7</cp:revision>
  <dcterms:created xsi:type="dcterms:W3CDTF">2018-07-23T03:50:01Z</dcterms:created>
  <dcterms:modified xsi:type="dcterms:W3CDTF">2018-08-01T02:31:06Z</dcterms:modified>
</cp:coreProperties>
</file>