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71" r:id="rId10"/>
    <p:sldId id="264" r:id="rId11"/>
    <p:sldId id="265" r:id="rId12"/>
    <p:sldId id="266" r:id="rId13"/>
    <p:sldId id="273" r:id="rId14"/>
    <p:sldId id="274" r:id="rId15"/>
    <p:sldId id="268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51C8B-83C5-47CB-B889-423ECC58D3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0A379B-4EDB-4858-AE84-4E86DDD35AEA}">
      <dgm:prSet/>
      <dgm:spPr/>
      <dgm:t>
        <a:bodyPr/>
        <a:lstStyle/>
        <a:p>
          <a:r>
            <a:rPr lang="en-US"/>
            <a:t>Bugs in large-scale software require simplification for debugging.</a:t>
          </a:r>
        </a:p>
      </dgm:t>
    </dgm:pt>
    <dgm:pt modelId="{874811C4-A49E-4C0B-A847-2F2DEB8AF8CB}" type="parTrans" cxnId="{4C13F284-72D3-48C6-B335-C4F3F4B3DEC3}">
      <dgm:prSet/>
      <dgm:spPr/>
      <dgm:t>
        <a:bodyPr/>
        <a:lstStyle/>
        <a:p>
          <a:endParaRPr lang="en-US"/>
        </a:p>
      </dgm:t>
    </dgm:pt>
    <dgm:pt modelId="{BBB9B2C6-52F0-4737-A924-B12756C204C7}" type="sibTrans" cxnId="{4C13F284-72D3-48C6-B335-C4F3F4B3DEC3}">
      <dgm:prSet/>
      <dgm:spPr/>
      <dgm:t>
        <a:bodyPr/>
        <a:lstStyle/>
        <a:p>
          <a:endParaRPr lang="en-US"/>
        </a:p>
      </dgm:t>
    </dgm:pt>
    <dgm:pt modelId="{640354FF-F209-4266-8A0A-5C6B888662F4}">
      <dgm:prSet/>
      <dgm:spPr/>
      <dgm:t>
        <a:bodyPr/>
        <a:lstStyle/>
        <a:p>
          <a:r>
            <a:rPr lang="en-US" b="1"/>
            <a:t>Delta Debugging</a:t>
          </a:r>
          <a:r>
            <a:rPr lang="en-US"/>
            <a:t> identifies the </a:t>
          </a:r>
          <a:r>
            <a:rPr lang="en-US" b="1"/>
            <a:t>minimal failure-inducing input</a:t>
          </a:r>
          <a:r>
            <a:rPr lang="en-US"/>
            <a:t>.</a:t>
          </a:r>
        </a:p>
      </dgm:t>
    </dgm:pt>
    <dgm:pt modelId="{36FFBC21-69DF-4CFE-BEDD-000E77294EA2}" type="parTrans" cxnId="{79E0257E-51F7-496C-BEBD-0AD317B4D2E8}">
      <dgm:prSet/>
      <dgm:spPr/>
      <dgm:t>
        <a:bodyPr/>
        <a:lstStyle/>
        <a:p>
          <a:endParaRPr lang="en-US"/>
        </a:p>
      </dgm:t>
    </dgm:pt>
    <dgm:pt modelId="{E8B19335-FA52-4A71-A86A-2D87ABC6ECD0}" type="sibTrans" cxnId="{79E0257E-51F7-496C-BEBD-0AD317B4D2E8}">
      <dgm:prSet/>
      <dgm:spPr/>
      <dgm:t>
        <a:bodyPr/>
        <a:lstStyle/>
        <a:p>
          <a:endParaRPr lang="en-US"/>
        </a:p>
      </dgm:t>
    </dgm:pt>
    <dgm:pt modelId="{ED903F3C-B660-489B-A5EE-3780E56EB4A9}">
      <dgm:prSet/>
      <dgm:spPr/>
      <dgm:t>
        <a:bodyPr/>
        <a:lstStyle/>
        <a:p>
          <a:r>
            <a:rPr lang="en-US"/>
            <a:t>Example: Mozilla’s </a:t>
          </a:r>
          <a:r>
            <a:rPr lang="en-US" b="1"/>
            <a:t>BugAThon</a:t>
          </a:r>
          <a:r>
            <a:rPr lang="en-US"/>
            <a:t>—370+ open bug reports needed manual simplification.</a:t>
          </a:r>
        </a:p>
      </dgm:t>
    </dgm:pt>
    <dgm:pt modelId="{016E6564-1D74-47DE-954E-9D45FBE71DB9}" type="parTrans" cxnId="{8D96F255-4C84-4B56-9ACC-A39A6277EFCD}">
      <dgm:prSet/>
      <dgm:spPr/>
      <dgm:t>
        <a:bodyPr/>
        <a:lstStyle/>
        <a:p>
          <a:endParaRPr lang="en-US"/>
        </a:p>
      </dgm:t>
    </dgm:pt>
    <dgm:pt modelId="{D93A4737-49CE-4BC5-92C9-3344FC86DE1A}" type="sibTrans" cxnId="{8D96F255-4C84-4B56-9ACC-A39A6277EFCD}">
      <dgm:prSet/>
      <dgm:spPr/>
      <dgm:t>
        <a:bodyPr/>
        <a:lstStyle/>
        <a:p>
          <a:endParaRPr lang="en-US"/>
        </a:p>
      </dgm:t>
    </dgm:pt>
    <dgm:pt modelId="{629058B4-E0A1-4D67-98A2-0AA467819224}" type="pres">
      <dgm:prSet presAssocID="{FCC51C8B-83C5-47CB-B889-423ECC58D3F5}" presName="root" presStyleCnt="0">
        <dgm:presLayoutVars>
          <dgm:dir/>
          <dgm:resizeHandles val="exact"/>
        </dgm:presLayoutVars>
      </dgm:prSet>
      <dgm:spPr/>
    </dgm:pt>
    <dgm:pt modelId="{5E1C9A24-DCFA-4BAA-9DCB-06FC0CE9A801}" type="pres">
      <dgm:prSet presAssocID="{D40A379B-4EDB-4858-AE84-4E86DDD35AEA}" presName="compNode" presStyleCnt="0"/>
      <dgm:spPr/>
    </dgm:pt>
    <dgm:pt modelId="{121AD3F3-2258-4F74-A05D-545BC2672E36}" type="pres">
      <dgm:prSet presAssocID="{D40A379B-4EDB-4858-AE84-4E86DDD35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E5076CA-F2F2-483D-B6B3-8BED7DBA72F0}" type="pres">
      <dgm:prSet presAssocID="{D40A379B-4EDB-4858-AE84-4E86DDD35AEA}" presName="spaceRect" presStyleCnt="0"/>
      <dgm:spPr/>
    </dgm:pt>
    <dgm:pt modelId="{19649205-7593-4691-A128-557BFDF57265}" type="pres">
      <dgm:prSet presAssocID="{D40A379B-4EDB-4858-AE84-4E86DDD35AEA}" presName="textRect" presStyleLbl="revTx" presStyleIdx="0" presStyleCnt="3">
        <dgm:presLayoutVars>
          <dgm:chMax val="1"/>
          <dgm:chPref val="1"/>
        </dgm:presLayoutVars>
      </dgm:prSet>
      <dgm:spPr/>
    </dgm:pt>
    <dgm:pt modelId="{B252589C-2E35-495F-9D84-D68EB556EAFA}" type="pres">
      <dgm:prSet presAssocID="{BBB9B2C6-52F0-4737-A924-B12756C204C7}" presName="sibTrans" presStyleCnt="0"/>
      <dgm:spPr/>
    </dgm:pt>
    <dgm:pt modelId="{21729109-347A-416E-9017-90422547DAC8}" type="pres">
      <dgm:prSet presAssocID="{640354FF-F209-4266-8A0A-5C6B888662F4}" presName="compNode" presStyleCnt="0"/>
      <dgm:spPr/>
    </dgm:pt>
    <dgm:pt modelId="{8F830082-B6F8-43C7-8CB2-DD9BE57A9448}" type="pres">
      <dgm:prSet presAssocID="{640354FF-F209-4266-8A0A-5C6B888662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42D113D-3849-4DCF-9C58-2F8B565BD162}" type="pres">
      <dgm:prSet presAssocID="{640354FF-F209-4266-8A0A-5C6B888662F4}" presName="spaceRect" presStyleCnt="0"/>
      <dgm:spPr/>
    </dgm:pt>
    <dgm:pt modelId="{A9B3F546-99C0-4DAD-97D8-94ECBBF84712}" type="pres">
      <dgm:prSet presAssocID="{640354FF-F209-4266-8A0A-5C6B888662F4}" presName="textRect" presStyleLbl="revTx" presStyleIdx="1" presStyleCnt="3">
        <dgm:presLayoutVars>
          <dgm:chMax val="1"/>
          <dgm:chPref val="1"/>
        </dgm:presLayoutVars>
      </dgm:prSet>
      <dgm:spPr/>
    </dgm:pt>
    <dgm:pt modelId="{7EAF7F3D-BFE4-4BC7-9177-D6069BE1D2EB}" type="pres">
      <dgm:prSet presAssocID="{E8B19335-FA52-4A71-A86A-2D87ABC6ECD0}" presName="sibTrans" presStyleCnt="0"/>
      <dgm:spPr/>
    </dgm:pt>
    <dgm:pt modelId="{E7DF785C-E651-41A1-BF0A-572B587626A1}" type="pres">
      <dgm:prSet presAssocID="{ED903F3C-B660-489B-A5EE-3780E56EB4A9}" presName="compNode" presStyleCnt="0"/>
      <dgm:spPr/>
    </dgm:pt>
    <dgm:pt modelId="{E0B0C532-D11D-43BD-A865-406AAB43E65E}" type="pres">
      <dgm:prSet presAssocID="{ED903F3C-B660-489B-A5EE-3780E56EB4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54F05E-76FD-42E3-863F-6802574CA8EE}" type="pres">
      <dgm:prSet presAssocID="{ED903F3C-B660-489B-A5EE-3780E56EB4A9}" presName="spaceRect" presStyleCnt="0"/>
      <dgm:spPr/>
    </dgm:pt>
    <dgm:pt modelId="{136429FF-B555-48A4-A859-E458292D9220}" type="pres">
      <dgm:prSet presAssocID="{ED903F3C-B660-489B-A5EE-3780E56EB4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96F255-4C84-4B56-9ACC-A39A6277EFCD}" srcId="{FCC51C8B-83C5-47CB-B889-423ECC58D3F5}" destId="{ED903F3C-B660-489B-A5EE-3780E56EB4A9}" srcOrd="2" destOrd="0" parTransId="{016E6564-1D74-47DE-954E-9D45FBE71DB9}" sibTransId="{D93A4737-49CE-4BC5-92C9-3344FC86DE1A}"/>
    <dgm:cxn modelId="{79E0257E-51F7-496C-BEBD-0AD317B4D2E8}" srcId="{FCC51C8B-83C5-47CB-B889-423ECC58D3F5}" destId="{640354FF-F209-4266-8A0A-5C6B888662F4}" srcOrd="1" destOrd="0" parTransId="{36FFBC21-69DF-4CFE-BEDD-000E77294EA2}" sibTransId="{E8B19335-FA52-4A71-A86A-2D87ABC6ECD0}"/>
    <dgm:cxn modelId="{4C13F284-72D3-48C6-B335-C4F3F4B3DEC3}" srcId="{FCC51C8B-83C5-47CB-B889-423ECC58D3F5}" destId="{D40A379B-4EDB-4858-AE84-4E86DDD35AEA}" srcOrd="0" destOrd="0" parTransId="{874811C4-A49E-4C0B-A847-2F2DEB8AF8CB}" sibTransId="{BBB9B2C6-52F0-4737-A924-B12756C204C7}"/>
    <dgm:cxn modelId="{713AA596-D672-4DDD-A5B9-5B90F70A9865}" type="presOf" srcId="{FCC51C8B-83C5-47CB-B889-423ECC58D3F5}" destId="{629058B4-E0A1-4D67-98A2-0AA467819224}" srcOrd="0" destOrd="0" presId="urn:microsoft.com/office/officeart/2018/2/layout/IconLabelList"/>
    <dgm:cxn modelId="{5666429F-2917-43D1-A812-5642343406B4}" type="presOf" srcId="{ED903F3C-B660-489B-A5EE-3780E56EB4A9}" destId="{136429FF-B555-48A4-A859-E458292D9220}" srcOrd="0" destOrd="0" presId="urn:microsoft.com/office/officeart/2018/2/layout/IconLabelList"/>
    <dgm:cxn modelId="{03365AAF-80E6-4A49-BD44-8D3ECEA1B1DE}" type="presOf" srcId="{640354FF-F209-4266-8A0A-5C6B888662F4}" destId="{A9B3F546-99C0-4DAD-97D8-94ECBBF84712}" srcOrd="0" destOrd="0" presId="urn:microsoft.com/office/officeart/2018/2/layout/IconLabelList"/>
    <dgm:cxn modelId="{7FC379D7-7648-4361-B502-3B5EB3CE0B99}" type="presOf" srcId="{D40A379B-4EDB-4858-AE84-4E86DDD35AEA}" destId="{19649205-7593-4691-A128-557BFDF57265}" srcOrd="0" destOrd="0" presId="urn:microsoft.com/office/officeart/2018/2/layout/IconLabelList"/>
    <dgm:cxn modelId="{034E27BE-97E9-4DD3-AF3D-BEE21D55EAC4}" type="presParOf" srcId="{629058B4-E0A1-4D67-98A2-0AA467819224}" destId="{5E1C9A24-DCFA-4BAA-9DCB-06FC0CE9A801}" srcOrd="0" destOrd="0" presId="urn:microsoft.com/office/officeart/2018/2/layout/IconLabelList"/>
    <dgm:cxn modelId="{8CE4FC64-7DE0-4F9D-A9F9-37A0EB8EB2AE}" type="presParOf" srcId="{5E1C9A24-DCFA-4BAA-9DCB-06FC0CE9A801}" destId="{121AD3F3-2258-4F74-A05D-545BC2672E36}" srcOrd="0" destOrd="0" presId="urn:microsoft.com/office/officeart/2018/2/layout/IconLabelList"/>
    <dgm:cxn modelId="{33DCAA30-B2E1-4540-8B76-982705342DCC}" type="presParOf" srcId="{5E1C9A24-DCFA-4BAA-9DCB-06FC0CE9A801}" destId="{FE5076CA-F2F2-483D-B6B3-8BED7DBA72F0}" srcOrd="1" destOrd="0" presId="urn:microsoft.com/office/officeart/2018/2/layout/IconLabelList"/>
    <dgm:cxn modelId="{3E2DCD10-F7D4-449C-BE36-8B8BADB55A6A}" type="presParOf" srcId="{5E1C9A24-DCFA-4BAA-9DCB-06FC0CE9A801}" destId="{19649205-7593-4691-A128-557BFDF57265}" srcOrd="2" destOrd="0" presId="urn:microsoft.com/office/officeart/2018/2/layout/IconLabelList"/>
    <dgm:cxn modelId="{7D88B2AE-28C5-41C9-A187-11C54DAD4AF4}" type="presParOf" srcId="{629058B4-E0A1-4D67-98A2-0AA467819224}" destId="{B252589C-2E35-495F-9D84-D68EB556EAFA}" srcOrd="1" destOrd="0" presId="urn:microsoft.com/office/officeart/2018/2/layout/IconLabelList"/>
    <dgm:cxn modelId="{23E669BD-0229-486D-AAA5-0C649296FA59}" type="presParOf" srcId="{629058B4-E0A1-4D67-98A2-0AA467819224}" destId="{21729109-347A-416E-9017-90422547DAC8}" srcOrd="2" destOrd="0" presId="urn:microsoft.com/office/officeart/2018/2/layout/IconLabelList"/>
    <dgm:cxn modelId="{872E5B93-E434-416D-8A8A-6DB3526BDA2B}" type="presParOf" srcId="{21729109-347A-416E-9017-90422547DAC8}" destId="{8F830082-B6F8-43C7-8CB2-DD9BE57A9448}" srcOrd="0" destOrd="0" presId="urn:microsoft.com/office/officeart/2018/2/layout/IconLabelList"/>
    <dgm:cxn modelId="{F9A14DCB-8303-4C38-9B40-8DF535863884}" type="presParOf" srcId="{21729109-347A-416E-9017-90422547DAC8}" destId="{042D113D-3849-4DCF-9C58-2F8B565BD162}" srcOrd="1" destOrd="0" presId="urn:microsoft.com/office/officeart/2018/2/layout/IconLabelList"/>
    <dgm:cxn modelId="{24FC8371-3E2F-4CF8-B91D-B8E85DD26AC8}" type="presParOf" srcId="{21729109-347A-416E-9017-90422547DAC8}" destId="{A9B3F546-99C0-4DAD-97D8-94ECBBF84712}" srcOrd="2" destOrd="0" presId="urn:microsoft.com/office/officeart/2018/2/layout/IconLabelList"/>
    <dgm:cxn modelId="{05ACBD09-0DBE-4D40-9968-9546DC37CC79}" type="presParOf" srcId="{629058B4-E0A1-4D67-98A2-0AA467819224}" destId="{7EAF7F3D-BFE4-4BC7-9177-D6069BE1D2EB}" srcOrd="3" destOrd="0" presId="urn:microsoft.com/office/officeart/2018/2/layout/IconLabelList"/>
    <dgm:cxn modelId="{AA26BD1C-31A9-4553-A76B-7AC6BC857D80}" type="presParOf" srcId="{629058B4-E0A1-4D67-98A2-0AA467819224}" destId="{E7DF785C-E651-41A1-BF0A-572B587626A1}" srcOrd="4" destOrd="0" presId="urn:microsoft.com/office/officeart/2018/2/layout/IconLabelList"/>
    <dgm:cxn modelId="{91E4E13A-2D45-4E30-95EF-17C1634BEB4F}" type="presParOf" srcId="{E7DF785C-E651-41A1-BF0A-572B587626A1}" destId="{E0B0C532-D11D-43BD-A865-406AAB43E65E}" srcOrd="0" destOrd="0" presId="urn:microsoft.com/office/officeart/2018/2/layout/IconLabelList"/>
    <dgm:cxn modelId="{32691173-A501-4A1D-9622-430EEA47589F}" type="presParOf" srcId="{E7DF785C-E651-41A1-BF0A-572B587626A1}" destId="{FC54F05E-76FD-42E3-863F-6802574CA8EE}" srcOrd="1" destOrd="0" presId="urn:microsoft.com/office/officeart/2018/2/layout/IconLabelList"/>
    <dgm:cxn modelId="{B4BDAADD-AE8F-4AB2-A178-88C06C157E94}" type="presParOf" srcId="{E7DF785C-E651-41A1-BF0A-572B587626A1}" destId="{136429FF-B555-48A4-A859-E458292D92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3A54E-A5AB-4FB6-BACC-76CD66A44C5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E7CACDD-88D8-47BF-9F2E-EBF40411E059}">
      <dgm:prSet/>
      <dgm:spPr/>
      <dgm:t>
        <a:bodyPr/>
        <a:lstStyle/>
        <a:p>
          <a:pPr>
            <a:defRPr b="1"/>
          </a:pPr>
          <a:r>
            <a:rPr lang="en-US" b="1"/>
            <a:t>Input</a:t>
          </a:r>
          <a:r>
            <a:rPr lang="en-US"/>
            <a:t>: Failing test case</a:t>
          </a:r>
        </a:p>
      </dgm:t>
    </dgm:pt>
    <dgm:pt modelId="{39236465-C037-4968-854D-33226BADF7D9}" type="parTrans" cxnId="{8C30BD7B-FA83-438B-9B62-D002EF90BFF9}">
      <dgm:prSet/>
      <dgm:spPr/>
      <dgm:t>
        <a:bodyPr/>
        <a:lstStyle/>
        <a:p>
          <a:endParaRPr lang="en-US"/>
        </a:p>
      </dgm:t>
    </dgm:pt>
    <dgm:pt modelId="{CACC41DD-EB36-4F70-B4B6-69B779482889}" type="sibTrans" cxnId="{8C30BD7B-FA83-438B-9B62-D002EF90BFF9}">
      <dgm:prSet/>
      <dgm:spPr/>
      <dgm:t>
        <a:bodyPr/>
        <a:lstStyle/>
        <a:p>
          <a:endParaRPr lang="en-US"/>
        </a:p>
      </dgm:t>
    </dgm:pt>
    <dgm:pt modelId="{D6084361-88A2-473D-A121-144214850B3E}">
      <dgm:prSet/>
      <dgm:spPr/>
      <dgm:t>
        <a:bodyPr/>
        <a:lstStyle/>
        <a:p>
          <a:pPr>
            <a:defRPr b="1"/>
          </a:pPr>
          <a:r>
            <a:rPr lang="en-US" b="1"/>
            <a:t>Process</a:t>
          </a:r>
          <a:r>
            <a:rPr lang="en-US"/>
            <a:t>:</a:t>
          </a:r>
        </a:p>
      </dgm:t>
    </dgm:pt>
    <dgm:pt modelId="{857437F4-6F51-4509-A829-0BFAA53D280A}" type="parTrans" cxnId="{35ED773F-52B3-4698-83F5-DF082606938A}">
      <dgm:prSet/>
      <dgm:spPr/>
      <dgm:t>
        <a:bodyPr/>
        <a:lstStyle/>
        <a:p>
          <a:endParaRPr lang="en-US"/>
        </a:p>
      </dgm:t>
    </dgm:pt>
    <dgm:pt modelId="{AF308A99-BD23-4B97-A52C-6021220014D2}" type="sibTrans" cxnId="{35ED773F-52B3-4698-83F5-DF082606938A}">
      <dgm:prSet/>
      <dgm:spPr/>
      <dgm:t>
        <a:bodyPr/>
        <a:lstStyle/>
        <a:p>
          <a:endParaRPr lang="en-US"/>
        </a:p>
      </dgm:t>
    </dgm:pt>
    <dgm:pt modelId="{B58880A1-7F83-4430-9D24-8CF5EC4C3D46}">
      <dgm:prSet/>
      <dgm:spPr/>
      <dgm:t>
        <a:bodyPr/>
        <a:lstStyle/>
        <a:p>
          <a:r>
            <a:rPr lang="en-US"/>
            <a:t>Split input into parts.</a:t>
          </a:r>
        </a:p>
      </dgm:t>
    </dgm:pt>
    <dgm:pt modelId="{52B0FE9F-C04B-4D9D-B5F7-1B9613307A7F}" type="parTrans" cxnId="{991DC5A2-78C3-4418-9F36-EE63BAE2DEB0}">
      <dgm:prSet/>
      <dgm:spPr/>
      <dgm:t>
        <a:bodyPr/>
        <a:lstStyle/>
        <a:p>
          <a:endParaRPr lang="en-US"/>
        </a:p>
      </dgm:t>
    </dgm:pt>
    <dgm:pt modelId="{F320C672-7562-4B0A-959A-4E29F451FF7D}" type="sibTrans" cxnId="{991DC5A2-78C3-4418-9F36-EE63BAE2DEB0}">
      <dgm:prSet/>
      <dgm:spPr/>
      <dgm:t>
        <a:bodyPr/>
        <a:lstStyle/>
        <a:p>
          <a:endParaRPr lang="en-US"/>
        </a:p>
      </dgm:t>
    </dgm:pt>
    <dgm:pt modelId="{18407D90-752A-4AF7-8A2F-C748E06B127E}">
      <dgm:prSet/>
      <dgm:spPr/>
      <dgm:t>
        <a:bodyPr/>
        <a:lstStyle/>
        <a:p>
          <a:r>
            <a:rPr lang="en-US"/>
            <a:t>Test if each subset still fails.</a:t>
          </a:r>
        </a:p>
      </dgm:t>
    </dgm:pt>
    <dgm:pt modelId="{AA8A9072-D18E-4804-927E-52C4192EA1AD}" type="parTrans" cxnId="{D65D2250-465A-4918-9C4B-F7A5C54B8403}">
      <dgm:prSet/>
      <dgm:spPr/>
      <dgm:t>
        <a:bodyPr/>
        <a:lstStyle/>
        <a:p>
          <a:endParaRPr lang="en-US"/>
        </a:p>
      </dgm:t>
    </dgm:pt>
    <dgm:pt modelId="{88A95824-8AA0-46C8-B4B1-8CE0F825787E}" type="sibTrans" cxnId="{D65D2250-465A-4918-9C4B-F7A5C54B8403}">
      <dgm:prSet/>
      <dgm:spPr/>
      <dgm:t>
        <a:bodyPr/>
        <a:lstStyle/>
        <a:p>
          <a:endParaRPr lang="en-US"/>
        </a:p>
      </dgm:t>
    </dgm:pt>
    <dgm:pt modelId="{B60F723A-B445-4EBC-B57B-6360E7F48774}">
      <dgm:prSet/>
      <dgm:spPr/>
      <dgm:t>
        <a:bodyPr/>
        <a:lstStyle/>
        <a:p>
          <a:r>
            <a:rPr lang="en-US"/>
            <a:t>Reduce to the </a:t>
          </a:r>
          <a:r>
            <a:rPr lang="en-US" b="1"/>
            <a:t>smallest failing subset</a:t>
          </a:r>
          <a:r>
            <a:rPr lang="en-US"/>
            <a:t>.</a:t>
          </a:r>
        </a:p>
      </dgm:t>
    </dgm:pt>
    <dgm:pt modelId="{085113FE-2341-404A-AB3B-153A315D1EE9}" type="parTrans" cxnId="{C5F7939E-1DDB-441A-9641-A2369025218E}">
      <dgm:prSet/>
      <dgm:spPr/>
      <dgm:t>
        <a:bodyPr/>
        <a:lstStyle/>
        <a:p>
          <a:endParaRPr lang="en-US"/>
        </a:p>
      </dgm:t>
    </dgm:pt>
    <dgm:pt modelId="{1BBF61C3-1675-440D-AD70-2BE725AABBF5}" type="sibTrans" cxnId="{C5F7939E-1DDB-441A-9641-A2369025218E}">
      <dgm:prSet/>
      <dgm:spPr/>
      <dgm:t>
        <a:bodyPr/>
        <a:lstStyle/>
        <a:p>
          <a:endParaRPr lang="en-US"/>
        </a:p>
      </dgm:t>
    </dgm:pt>
    <dgm:pt modelId="{BB91BAE6-893E-4819-9510-D665933533B5}">
      <dgm:prSet/>
      <dgm:spPr/>
      <dgm:t>
        <a:bodyPr/>
        <a:lstStyle/>
        <a:p>
          <a:pPr>
            <a:defRPr b="1"/>
          </a:pPr>
          <a:r>
            <a:rPr lang="en-US" b="1"/>
            <a:t>Output</a:t>
          </a:r>
          <a:r>
            <a:rPr lang="en-US"/>
            <a:t>: Minimal failure-inducing input</a:t>
          </a:r>
        </a:p>
      </dgm:t>
    </dgm:pt>
    <dgm:pt modelId="{C41DE38A-7F50-48AE-BE7E-49D427FA2F64}" type="parTrans" cxnId="{39ADD873-A14B-437E-B5C5-29031165EA94}">
      <dgm:prSet/>
      <dgm:spPr/>
      <dgm:t>
        <a:bodyPr/>
        <a:lstStyle/>
        <a:p>
          <a:endParaRPr lang="en-US"/>
        </a:p>
      </dgm:t>
    </dgm:pt>
    <dgm:pt modelId="{6998B04D-5389-46BF-96B4-C8CCD9D54600}" type="sibTrans" cxnId="{39ADD873-A14B-437E-B5C5-29031165EA94}">
      <dgm:prSet/>
      <dgm:spPr/>
      <dgm:t>
        <a:bodyPr/>
        <a:lstStyle/>
        <a:p>
          <a:endParaRPr lang="en-US"/>
        </a:p>
      </dgm:t>
    </dgm:pt>
    <dgm:pt modelId="{93C71EFA-0ECA-4E7C-B780-CE7E3AEFA6EB}" type="pres">
      <dgm:prSet presAssocID="{0043A54E-A5AB-4FB6-BACC-76CD66A44C52}" presName="root" presStyleCnt="0">
        <dgm:presLayoutVars>
          <dgm:dir/>
          <dgm:resizeHandles val="exact"/>
        </dgm:presLayoutVars>
      </dgm:prSet>
      <dgm:spPr/>
    </dgm:pt>
    <dgm:pt modelId="{9A6BD9C2-103E-40D8-B80E-F89EAB29077E}" type="pres">
      <dgm:prSet presAssocID="{3E7CACDD-88D8-47BF-9F2E-EBF40411E059}" presName="compNode" presStyleCnt="0"/>
      <dgm:spPr/>
    </dgm:pt>
    <dgm:pt modelId="{C0758045-5D14-4AA2-869F-4C90C0B5595F}" type="pres">
      <dgm:prSet presAssocID="{3E7CACDD-88D8-47BF-9F2E-EBF40411E0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1770CCA-0FD3-4BDD-8747-2EB1F86345B6}" type="pres">
      <dgm:prSet presAssocID="{3E7CACDD-88D8-47BF-9F2E-EBF40411E059}" presName="iconSpace" presStyleCnt="0"/>
      <dgm:spPr/>
    </dgm:pt>
    <dgm:pt modelId="{96E0B5CA-DA07-45E9-95CD-84F9F1143236}" type="pres">
      <dgm:prSet presAssocID="{3E7CACDD-88D8-47BF-9F2E-EBF40411E059}" presName="parTx" presStyleLbl="revTx" presStyleIdx="0" presStyleCnt="6">
        <dgm:presLayoutVars>
          <dgm:chMax val="0"/>
          <dgm:chPref val="0"/>
        </dgm:presLayoutVars>
      </dgm:prSet>
      <dgm:spPr/>
    </dgm:pt>
    <dgm:pt modelId="{95F0B3AD-5A91-423C-B4F1-347F523912E1}" type="pres">
      <dgm:prSet presAssocID="{3E7CACDD-88D8-47BF-9F2E-EBF40411E059}" presName="txSpace" presStyleCnt="0"/>
      <dgm:spPr/>
    </dgm:pt>
    <dgm:pt modelId="{476C8DDB-86FA-41A2-BDB6-13C0E8BE6F63}" type="pres">
      <dgm:prSet presAssocID="{3E7CACDD-88D8-47BF-9F2E-EBF40411E059}" presName="desTx" presStyleLbl="revTx" presStyleIdx="1" presStyleCnt="6">
        <dgm:presLayoutVars/>
      </dgm:prSet>
      <dgm:spPr/>
    </dgm:pt>
    <dgm:pt modelId="{841B4136-6354-4206-8CEF-6E355BF4BBF2}" type="pres">
      <dgm:prSet presAssocID="{CACC41DD-EB36-4F70-B4B6-69B779482889}" presName="sibTrans" presStyleCnt="0"/>
      <dgm:spPr/>
    </dgm:pt>
    <dgm:pt modelId="{5167BD2F-47C8-48C7-9DCD-9FF41D9F1C69}" type="pres">
      <dgm:prSet presAssocID="{D6084361-88A2-473D-A121-144214850B3E}" presName="compNode" presStyleCnt="0"/>
      <dgm:spPr/>
    </dgm:pt>
    <dgm:pt modelId="{D7D45C1A-C499-4C8C-B1EB-C1CE07706DF8}" type="pres">
      <dgm:prSet presAssocID="{D6084361-88A2-473D-A121-144214850B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219529-2DC8-4DBE-BD31-03A95D09C238}" type="pres">
      <dgm:prSet presAssocID="{D6084361-88A2-473D-A121-144214850B3E}" presName="iconSpace" presStyleCnt="0"/>
      <dgm:spPr/>
    </dgm:pt>
    <dgm:pt modelId="{F84DF7E5-0955-460C-A787-646F5BF121C3}" type="pres">
      <dgm:prSet presAssocID="{D6084361-88A2-473D-A121-144214850B3E}" presName="parTx" presStyleLbl="revTx" presStyleIdx="2" presStyleCnt="6">
        <dgm:presLayoutVars>
          <dgm:chMax val="0"/>
          <dgm:chPref val="0"/>
        </dgm:presLayoutVars>
      </dgm:prSet>
      <dgm:spPr/>
    </dgm:pt>
    <dgm:pt modelId="{5DCD5959-F3CA-439F-BCF4-650D6B7CEE07}" type="pres">
      <dgm:prSet presAssocID="{D6084361-88A2-473D-A121-144214850B3E}" presName="txSpace" presStyleCnt="0"/>
      <dgm:spPr/>
    </dgm:pt>
    <dgm:pt modelId="{CF0BAC6F-AB84-4AAF-ADBC-80B6147533D9}" type="pres">
      <dgm:prSet presAssocID="{D6084361-88A2-473D-A121-144214850B3E}" presName="desTx" presStyleLbl="revTx" presStyleIdx="3" presStyleCnt="6">
        <dgm:presLayoutVars/>
      </dgm:prSet>
      <dgm:spPr/>
    </dgm:pt>
    <dgm:pt modelId="{58C339F5-7700-406B-AB98-B49890B46F12}" type="pres">
      <dgm:prSet presAssocID="{AF308A99-BD23-4B97-A52C-6021220014D2}" presName="sibTrans" presStyleCnt="0"/>
      <dgm:spPr/>
    </dgm:pt>
    <dgm:pt modelId="{70FF77E0-6FB1-440B-9C81-96B9B3E663E5}" type="pres">
      <dgm:prSet presAssocID="{BB91BAE6-893E-4819-9510-D665933533B5}" presName="compNode" presStyleCnt="0"/>
      <dgm:spPr/>
    </dgm:pt>
    <dgm:pt modelId="{2EADA5A3-C934-42EB-B6DC-6EC8A0752651}" type="pres">
      <dgm:prSet presAssocID="{BB91BAE6-893E-4819-9510-D66593353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36AE353-72BD-436A-BE3F-BFFB036105A8}" type="pres">
      <dgm:prSet presAssocID="{BB91BAE6-893E-4819-9510-D665933533B5}" presName="iconSpace" presStyleCnt="0"/>
      <dgm:spPr/>
    </dgm:pt>
    <dgm:pt modelId="{12F8901A-145D-49EF-92CA-8008B93B3652}" type="pres">
      <dgm:prSet presAssocID="{BB91BAE6-893E-4819-9510-D665933533B5}" presName="parTx" presStyleLbl="revTx" presStyleIdx="4" presStyleCnt="6">
        <dgm:presLayoutVars>
          <dgm:chMax val="0"/>
          <dgm:chPref val="0"/>
        </dgm:presLayoutVars>
      </dgm:prSet>
      <dgm:spPr/>
    </dgm:pt>
    <dgm:pt modelId="{67583F19-2E85-4DEF-9CDE-1DE0AC163426}" type="pres">
      <dgm:prSet presAssocID="{BB91BAE6-893E-4819-9510-D665933533B5}" presName="txSpace" presStyleCnt="0"/>
      <dgm:spPr/>
    </dgm:pt>
    <dgm:pt modelId="{BBA21E44-DCDA-4414-9FB2-5D7CF8D5B7BB}" type="pres">
      <dgm:prSet presAssocID="{BB91BAE6-893E-4819-9510-D665933533B5}" presName="desTx" presStyleLbl="revTx" presStyleIdx="5" presStyleCnt="6">
        <dgm:presLayoutVars/>
      </dgm:prSet>
      <dgm:spPr/>
    </dgm:pt>
  </dgm:ptLst>
  <dgm:cxnLst>
    <dgm:cxn modelId="{02334E34-E31E-4291-A3DC-74A1C77553EF}" type="presOf" srcId="{0043A54E-A5AB-4FB6-BACC-76CD66A44C52}" destId="{93C71EFA-0ECA-4E7C-B780-CE7E3AEFA6EB}" srcOrd="0" destOrd="0" presId="urn:microsoft.com/office/officeart/2018/2/layout/IconLabelDescriptionList"/>
    <dgm:cxn modelId="{35ED773F-52B3-4698-83F5-DF082606938A}" srcId="{0043A54E-A5AB-4FB6-BACC-76CD66A44C52}" destId="{D6084361-88A2-473D-A121-144214850B3E}" srcOrd="1" destOrd="0" parTransId="{857437F4-6F51-4509-A829-0BFAA53D280A}" sibTransId="{AF308A99-BD23-4B97-A52C-6021220014D2}"/>
    <dgm:cxn modelId="{28E2F943-A2B4-4CC7-8409-79608B0A72EA}" type="presOf" srcId="{3E7CACDD-88D8-47BF-9F2E-EBF40411E059}" destId="{96E0B5CA-DA07-45E9-95CD-84F9F1143236}" srcOrd="0" destOrd="0" presId="urn:microsoft.com/office/officeart/2018/2/layout/IconLabelDescriptionList"/>
    <dgm:cxn modelId="{EF89D568-FD33-4D46-8DE5-3529AE3F2995}" type="presOf" srcId="{18407D90-752A-4AF7-8A2F-C748E06B127E}" destId="{CF0BAC6F-AB84-4AAF-ADBC-80B6147533D9}" srcOrd="0" destOrd="1" presId="urn:microsoft.com/office/officeart/2018/2/layout/IconLabelDescriptionList"/>
    <dgm:cxn modelId="{D65D2250-465A-4918-9C4B-F7A5C54B8403}" srcId="{D6084361-88A2-473D-A121-144214850B3E}" destId="{18407D90-752A-4AF7-8A2F-C748E06B127E}" srcOrd="1" destOrd="0" parTransId="{AA8A9072-D18E-4804-927E-52C4192EA1AD}" sibTransId="{88A95824-8AA0-46C8-B4B1-8CE0F825787E}"/>
    <dgm:cxn modelId="{39ADD873-A14B-437E-B5C5-29031165EA94}" srcId="{0043A54E-A5AB-4FB6-BACC-76CD66A44C52}" destId="{BB91BAE6-893E-4819-9510-D665933533B5}" srcOrd="2" destOrd="0" parTransId="{C41DE38A-7F50-48AE-BE7E-49D427FA2F64}" sibTransId="{6998B04D-5389-46BF-96B4-C8CCD9D54600}"/>
    <dgm:cxn modelId="{A1A6FB56-4841-4A7A-A396-DDEC1524594A}" type="presOf" srcId="{BB91BAE6-893E-4819-9510-D665933533B5}" destId="{12F8901A-145D-49EF-92CA-8008B93B3652}" srcOrd="0" destOrd="0" presId="urn:microsoft.com/office/officeart/2018/2/layout/IconLabelDescriptionList"/>
    <dgm:cxn modelId="{267FFE7A-5AE3-432A-BD8C-6136DF8492E8}" type="presOf" srcId="{B60F723A-B445-4EBC-B57B-6360E7F48774}" destId="{CF0BAC6F-AB84-4AAF-ADBC-80B6147533D9}" srcOrd="0" destOrd="2" presId="urn:microsoft.com/office/officeart/2018/2/layout/IconLabelDescriptionList"/>
    <dgm:cxn modelId="{8C30BD7B-FA83-438B-9B62-D002EF90BFF9}" srcId="{0043A54E-A5AB-4FB6-BACC-76CD66A44C52}" destId="{3E7CACDD-88D8-47BF-9F2E-EBF40411E059}" srcOrd="0" destOrd="0" parTransId="{39236465-C037-4968-854D-33226BADF7D9}" sibTransId="{CACC41DD-EB36-4F70-B4B6-69B779482889}"/>
    <dgm:cxn modelId="{710F3D96-D9B4-440F-A878-9A902BC4F4F1}" type="presOf" srcId="{B58880A1-7F83-4430-9D24-8CF5EC4C3D46}" destId="{CF0BAC6F-AB84-4AAF-ADBC-80B6147533D9}" srcOrd="0" destOrd="0" presId="urn:microsoft.com/office/officeart/2018/2/layout/IconLabelDescriptionList"/>
    <dgm:cxn modelId="{C5F7939E-1DDB-441A-9641-A2369025218E}" srcId="{D6084361-88A2-473D-A121-144214850B3E}" destId="{B60F723A-B445-4EBC-B57B-6360E7F48774}" srcOrd="2" destOrd="0" parTransId="{085113FE-2341-404A-AB3B-153A315D1EE9}" sibTransId="{1BBF61C3-1675-440D-AD70-2BE725AABBF5}"/>
    <dgm:cxn modelId="{991DC5A2-78C3-4418-9F36-EE63BAE2DEB0}" srcId="{D6084361-88A2-473D-A121-144214850B3E}" destId="{B58880A1-7F83-4430-9D24-8CF5EC4C3D46}" srcOrd="0" destOrd="0" parTransId="{52B0FE9F-C04B-4D9D-B5F7-1B9613307A7F}" sibTransId="{F320C672-7562-4B0A-959A-4E29F451FF7D}"/>
    <dgm:cxn modelId="{AE77C9EE-8458-49A8-B775-7AD999EB09C6}" type="presOf" srcId="{D6084361-88A2-473D-A121-144214850B3E}" destId="{F84DF7E5-0955-460C-A787-646F5BF121C3}" srcOrd="0" destOrd="0" presId="urn:microsoft.com/office/officeart/2018/2/layout/IconLabelDescriptionList"/>
    <dgm:cxn modelId="{91C8C373-E0C7-41F9-9B64-BF3ED9128B4D}" type="presParOf" srcId="{93C71EFA-0ECA-4E7C-B780-CE7E3AEFA6EB}" destId="{9A6BD9C2-103E-40D8-B80E-F89EAB29077E}" srcOrd="0" destOrd="0" presId="urn:microsoft.com/office/officeart/2018/2/layout/IconLabelDescriptionList"/>
    <dgm:cxn modelId="{517DF5B1-CF56-4E89-AA10-356E08E574F5}" type="presParOf" srcId="{9A6BD9C2-103E-40D8-B80E-F89EAB29077E}" destId="{C0758045-5D14-4AA2-869F-4C90C0B5595F}" srcOrd="0" destOrd="0" presId="urn:microsoft.com/office/officeart/2018/2/layout/IconLabelDescriptionList"/>
    <dgm:cxn modelId="{7883C7C6-7716-4EA5-8212-0D6D628F867A}" type="presParOf" srcId="{9A6BD9C2-103E-40D8-B80E-F89EAB29077E}" destId="{31770CCA-0FD3-4BDD-8747-2EB1F86345B6}" srcOrd="1" destOrd="0" presId="urn:microsoft.com/office/officeart/2018/2/layout/IconLabelDescriptionList"/>
    <dgm:cxn modelId="{E6CBC35C-F6F0-4037-9828-42C246B99CC1}" type="presParOf" srcId="{9A6BD9C2-103E-40D8-B80E-F89EAB29077E}" destId="{96E0B5CA-DA07-45E9-95CD-84F9F1143236}" srcOrd="2" destOrd="0" presId="urn:microsoft.com/office/officeart/2018/2/layout/IconLabelDescriptionList"/>
    <dgm:cxn modelId="{86F34A0E-2502-4B32-8DC7-5B0D5F60F745}" type="presParOf" srcId="{9A6BD9C2-103E-40D8-B80E-F89EAB29077E}" destId="{95F0B3AD-5A91-423C-B4F1-347F523912E1}" srcOrd="3" destOrd="0" presId="urn:microsoft.com/office/officeart/2018/2/layout/IconLabelDescriptionList"/>
    <dgm:cxn modelId="{022671C6-E1F5-438A-9090-0AD757DD71DA}" type="presParOf" srcId="{9A6BD9C2-103E-40D8-B80E-F89EAB29077E}" destId="{476C8DDB-86FA-41A2-BDB6-13C0E8BE6F63}" srcOrd="4" destOrd="0" presId="urn:microsoft.com/office/officeart/2018/2/layout/IconLabelDescriptionList"/>
    <dgm:cxn modelId="{7DE99566-5D64-4111-84D0-AAA0744AF9D8}" type="presParOf" srcId="{93C71EFA-0ECA-4E7C-B780-CE7E3AEFA6EB}" destId="{841B4136-6354-4206-8CEF-6E355BF4BBF2}" srcOrd="1" destOrd="0" presId="urn:microsoft.com/office/officeart/2018/2/layout/IconLabelDescriptionList"/>
    <dgm:cxn modelId="{1846B4FE-0291-4BC0-A423-7B7CE2D30710}" type="presParOf" srcId="{93C71EFA-0ECA-4E7C-B780-CE7E3AEFA6EB}" destId="{5167BD2F-47C8-48C7-9DCD-9FF41D9F1C69}" srcOrd="2" destOrd="0" presId="urn:microsoft.com/office/officeart/2018/2/layout/IconLabelDescriptionList"/>
    <dgm:cxn modelId="{D87C69D9-FA08-41DA-B9A7-368EBEFC89A6}" type="presParOf" srcId="{5167BD2F-47C8-48C7-9DCD-9FF41D9F1C69}" destId="{D7D45C1A-C499-4C8C-B1EB-C1CE07706DF8}" srcOrd="0" destOrd="0" presId="urn:microsoft.com/office/officeart/2018/2/layout/IconLabelDescriptionList"/>
    <dgm:cxn modelId="{434C9CB0-DB71-4A0F-BEC6-0F1F484D4254}" type="presParOf" srcId="{5167BD2F-47C8-48C7-9DCD-9FF41D9F1C69}" destId="{7D219529-2DC8-4DBE-BD31-03A95D09C238}" srcOrd="1" destOrd="0" presId="urn:microsoft.com/office/officeart/2018/2/layout/IconLabelDescriptionList"/>
    <dgm:cxn modelId="{27697902-3AFE-4C41-9C2C-E38D77B3BF87}" type="presParOf" srcId="{5167BD2F-47C8-48C7-9DCD-9FF41D9F1C69}" destId="{F84DF7E5-0955-460C-A787-646F5BF121C3}" srcOrd="2" destOrd="0" presId="urn:microsoft.com/office/officeart/2018/2/layout/IconLabelDescriptionList"/>
    <dgm:cxn modelId="{E87CBB53-6D20-41BB-8ECC-A526E8C3ED26}" type="presParOf" srcId="{5167BD2F-47C8-48C7-9DCD-9FF41D9F1C69}" destId="{5DCD5959-F3CA-439F-BCF4-650D6B7CEE07}" srcOrd="3" destOrd="0" presId="urn:microsoft.com/office/officeart/2018/2/layout/IconLabelDescriptionList"/>
    <dgm:cxn modelId="{250857A4-90EB-46F7-9562-728270306E71}" type="presParOf" srcId="{5167BD2F-47C8-48C7-9DCD-9FF41D9F1C69}" destId="{CF0BAC6F-AB84-4AAF-ADBC-80B6147533D9}" srcOrd="4" destOrd="0" presId="urn:microsoft.com/office/officeart/2018/2/layout/IconLabelDescriptionList"/>
    <dgm:cxn modelId="{D4A3DBAF-2E60-419B-AFEA-D789C471C12D}" type="presParOf" srcId="{93C71EFA-0ECA-4E7C-B780-CE7E3AEFA6EB}" destId="{58C339F5-7700-406B-AB98-B49890B46F12}" srcOrd="3" destOrd="0" presId="urn:microsoft.com/office/officeart/2018/2/layout/IconLabelDescriptionList"/>
    <dgm:cxn modelId="{468AC01C-A901-4545-9BE8-4ABCD456F368}" type="presParOf" srcId="{93C71EFA-0ECA-4E7C-B780-CE7E3AEFA6EB}" destId="{70FF77E0-6FB1-440B-9C81-96B9B3E663E5}" srcOrd="4" destOrd="0" presId="urn:microsoft.com/office/officeart/2018/2/layout/IconLabelDescriptionList"/>
    <dgm:cxn modelId="{18B4D0BE-DCDE-4178-A4FC-AC719E383812}" type="presParOf" srcId="{70FF77E0-6FB1-440B-9C81-96B9B3E663E5}" destId="{2EADA5A3-C934-42EB-B6DC-6EC8A0752651}" srcOrd="0" destOrd="0" presId="urn:microsoft.com/office/officeart/2018/2/layout/IconLabelDescriptionList"/>
    <dgm:cxn modelId="{10F632FF-D04C-4369-9AB4-03E69E7FFA4A}" type="presParOf" srcId="{70FF77E0-6FB1-440B-9C81-96B9B3E663E5}" destId="{E36AE353-72BD-436A-BE3F-BFFB036105A8}" srcOrd="1" destOrd="0" presId="urn:microsoft.com/office/officeart/2018/2/layout/IconLabelDescriptionList"/>
    <dgm:cxn modelId="{FD8E873C-8363-4854-879A-C2A06EDA3067}" type="presParOf" srcId="{70FF77E0-6FB1-440B-9C81-96B9B3E663E5}" destId="{12F8901A-145D-49EF-92CA-8008B93B3652}" srcOrd="2" destOrd="0" presId="urn:microsoft.com/office/officeart/2018/2/layout/IconLabelDescriptionList"/>
    <dgm:cxn modelId="{52AE2F41-EFFB-4C9F-8235-D027C53B23E6}" type="presParOf" srcId="{70FF77E0-6FB1-440B-9C81-96B9B3E663E5}" destId="{67583F19-2E85-4DEF-9CDE-1DE0AC163426}" srcOrd="3" destOrd="0" presId="urn:microsoft.com/office/officeart/2018/2/layout/IconLabelDescriptionList"/>
    <dgm:cxn modelId="{03C9EB41-FDB3-4D44-9661-4C29D29A489E}" type="presParOf" srcId="{70FF77E0-6FB1-440B-9C81-96B9B3E663E5}" destId="{BBA21E44-DCDA-4414-9FB2-5D7CF8D5B7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AD3F3-2258-4F74-A05D-545BC2672E36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49205-7593-4691-A128-557BFDF57265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Bugs in large-scale software require simplification for debugging.</a:t>
          </a:r>
        </a:p>
      </dsp:txBody>
      <dsp:txXfrm>
        <a:off x="84324" y="2400962"/>
        <a:ext cx="3242179" cy="720000"/>
      </dsp:txXfrm>
    </dsp:sp>
    <dsp:sp modelId="{8F830082-B6F8-43C7-8CB2-DD9BE57A9448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3F546-99C0-4DAD-97D8-94ECBBF84712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Delta Debugging</a:t>
          </a:r>
          <a:r>
            <a:rPr lang="en-US" sz="1800" kern="1200"/>
            <a:t> identifies the </a:t>
          </a:r>
          <a:r>
            <a:rPr lang="en-US" sz="1800" b="1" kern="1200"/>
            <a:t>minimal failure-inducing input</a:t>
          </a:r>
          <a:r>
            <a:rPr lang="en-US" sz="1800" kern="1200"/>
            <a:t>.</a:t>
          </a:r>
        </a:p>
      </dsp:txBody>
      <dsp:txXfrm>
        <a:off x="3893885" y="2400962"/>
        <a:ext cx="3242179" cy="720000"/>
      </dsp:txXfrm>
    </dsp:sp>
    <dsp:sp modelId="{E0B0C532-D11D-43BD-A865-406AAB43E65E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29FF-B555-48A4-A859-E458292D9220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Example: Mozilla’s </a:t>
          </a:r>
          <a:r>
            <a:rPr lang="en-US" sz="1800" b="1" kern="1200"/>
            <a:t>BugAThon</a:t>
          </a:r>
          <a:r>
            <a:rPr lang="en-US" sz="1800" kern="1200"/>
            <a:t>—370+ open bug reports needed manual simplification.</a:t>
          </a:r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58045-5D14-4AA2-869F-4C90C0B5595F}">
      <dsp:nvSpPr>
        <dsp:cNvPr id="0" name=""/>
        <dsp:cNvSpPr/>
      </dsp:nvSpPr>
      <dsp:spPr>
        <a:xfrm>
          <a:off x="3178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B5CA-DA07-45E9-95CD-84F9F1143236}">
      <dsp:nvSpPr>
        <dsp:cNvPr id="0" name=""/>
        <dsp:cNvSpPr/>
      </dsp:nvSpPr>
      <dsp:spPr>
        <a:xfrm>
          <a:off x="3178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Input</a:t>
          </a:r>
          <a:r>
            <a:rPr lang="en-US" sz="1800" kern="1200"/>
            <a:t>: Failing test case</a:t>
          </a:r>
        </a:p>
      </dsp:txBody>
      <dsp:txXfrm>
        <a:off x="3178" y="1840573"/>
        <a:ext cx="3290624" cy="493593"/>
      </dsp:txXfrm>
    </dsp:sp>
    <dsp:sp modelId="{476C8DDB-86FA-41A2-BDB6-13C0E8BE6F63}">
      <dsp:nvSpPr>
        <dsp:cNvPr id="0" name=""/>
        <dsp:cNvSpPr/>
      </dsp:nvSpPr>
      <dsp:spPr>
        <a:xfrm>
          <a:off x="3178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45C1A-C499-4C8C-B1EB-C1CE07706DF8}">
      <dsp:nvSpPr>
        <dsp:cNvPr id="0" name=""/>
        <dsp:cNvSpPr/>
      </dsp:nvSpPr>
      <dsp:spPr>
        <a:xfrm>
          <a:off x="3869662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DF7E5-0955-460C-A787-646F5BF121C3}">
      <dsp:nvSpPr>
        <dsp:cNvPr id="0" name=""/>
        <dsp:cNvSpPr/>
      </dsp:nvSpPr>
      <dsp:spPr>
        <a:xfrm>
          <a:off x="3869662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Process</a:t>
          </a:r>
          <a:r>
            <a:rPr lang="en-US" sz="1800" kern="1200"/>
            <a:t>:</a:t>
          </a:r>
        </a:p>
      </dsp:txBody>
      <dsp:txXfrm>
        <a:off x="3869662" y="1840573"/>
        <a:ext cx="3290624" cy="493593"/>
      </dsp:txXfrm>
    </dsp:sp>
    <dsp:sp modelId="{CF0BAC6F-AB84-4AAF-ADBC-80B6147533D9}">
      <dsp:nvSpPr>
        <dsp:cNvPr id="0" name=""/>
        <dsp:cNvSpPr/>
      </dsp:nvSpPr>
      <dsp:spPr>
        <a:xfrm>
          <a:off x="3869662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Split input into parts.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if each subset still fails.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 to the </a:t>
          </a:r>
          <a:r>
            <a:rPr lang="en-US" sz="1400" b="1" kern="1200"/>
            <a:t>smallest failing subset</a:t>
          </a:r>
          <a:r>
            <a:rPr lang="en-US" sz="1400" kern="1200"/>
            <a:t>.</a:t>
          </a:r>
        </a:p>
      </dsp:txBody>
      <dsp:txXfrm>
        <a:off x="3869662" y="2384506"/>
        <a:ext cx="3290624" cy="713106"/>
      </dsp:txXfrm>
    </dsp:sp>
    <dsp:sp modelId="{2EADA5A3-C934-42EB-B6DC-6EC8A0752651}">
      <dsp:nvSpPr>
        <dsp:cNvPr id="0" name=""/>
        <dsp:cNvSpPr/>
      </dsp:nvSpPr>
      <dsp:spPr>
        <a:xfrm>
          <a:off x="7736146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8901A-145D-49EF-92CA-8008B93B3652}">
      <dsp:nvSpPr>
        <dsp:cNvPr id="0" name=""/>
        <dsp:cNvSpPr/>
      </dsp:nvSpPr>
      <dsp:spPr>
        <a:xfrm>
          <a:off x="7736146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Output</a:t>
          </a:r>
          <a:r>
            <a:rPr lang="en-US" sz="1800" kern="1200"/>
            <a:t>: Minimal failure-inducing input</a:t>
          </a:r>
        </a:p>
      </dsp:txBody>
      <dsp:txXfrm>
        <a:off x="7736146" y="1840573"/>
        <a:ext cx="3290624" cy="493593"/>
      </dsp:txXfrm>
    </dsp:sp>
    <dsp:sp modelId="{BBA21E44-DCDA-4414-9FB2-5D7CF8D5B7BB}">
      <dsp:nvSpPr>
        <dsp:cNvPr id="0" name=""/>
        <dsp:cNvSpPr/>
      </dsp:nvSpPr>
      <dsp:spPr>
        <a:xfrm>
          <a:off x="7736146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54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B72C6-5B5D-A78E-DA87-3356F6F9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</a:rPr>
              <a:t>Simplifying and Isolating Failure-Inducing Input</a:t>
            </a:r>
            <a:br>
              <a:rPr lang="en-US" sz="4600" dirty="0">
                <a:solidFill>
                  <a:srgbClr val="FFFFFF"/>
                </a:solidFill>
              </a:rPr>
            </a:b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62F1-7A63-8993-BA8B-AF68DC1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Authors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: Andreas Zeller &amp; Ralf Hildebrandt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2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55A-1B83-C59F-E164-BF1F19F9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Case Study 3 – UNIX Fuzz Testing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3AB9-7578-B262-351E-F26B46D8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51" y="2057624"/>
            <a:ext cx="5275001" cy="3793419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Fuzz Testing</a:t>
            </a:r>
            <a:r>
              <a:rPr lang="en-US" dirty="0"/>
              <a:t>: Sending random input to UNIX utilities.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 43% of tested programs </a:t>
            </a:r>
            <a:r>
              <a:rPr lang="en-US" b="1" dirty="0"/>
              <a:t>crashed</a:t>
            </a:r>
            <a:r>
              <a:rPr lang="en-US" dirty="0"/>
              <a:t> on malformed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Delta Debugging reduced failure-inducing input</a:t>
            </a:r>
            <a:r>
              <a:rPr lang="en-US" dirty="0"/>
              <a:t> from </a:t>
            </a:r>
            <a:r>
              <a:rPr lang="en-US" b="1" dirty="0"/>
              <a:t>megabytes to a few characters</a:t>
            </a:r>
            <a:r>
              <a:rPr lang="en-US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D80D38-B9EF-AF0E-73E3-6458AB374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167" y="1980975"/>
            <a:ext cx="549348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Initial State: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UNIX utility (FLEX)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crashed when given a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malformed input of several megabytes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We need to reduce the input to its essential cause.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 1: Divide Input in Half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We split the large input into:</a:t>
            </a:r>
          </a:p>
          <a:p>
            <a:pPr marL="7272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First half: Fails </a:t>
            </a:r>
          </a:p>
          <a:p>
            <a:pPr marL="7272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Second half: Does not fail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We keep the failing half.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 2: Further Reduction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Continue splitting and testing, reducing from megabytes to just a few characters.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 3: Identifying the Root Cause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crash was triggered by a single malformed character in the input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1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87CE9-4C86-E350-D3F9-CEC6E592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42" y="2649447"/>
            <a:ext cx="7238666" cy="3506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77299-B198-69BC-0BF4-2908436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Isolating Failure-Inducing Differences</a:t>
            </a:r>
            <a:br>
              <a:rPr lang="en-US"/>
            </a:b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BC63CB1-7812-71C2-0E0C-C34655B67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3" y="2514186"/>
            <a:ext cx="55149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subset of input changes affecting program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(ddmin)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Minimizes failing test cases by iteratively removing parts of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Isolates failure-inducing differences by comparing failing &amp; passing cases. </a:t>
            </a:r>
          </a:p>
        </p:txBody>
      </p:sp>
    </p:spTree>
    <p:extLst>
      <p:ext uri="{BB962C8B-B14F-4D97-AF65-F5344CB8AC3E}">
        <p14:creationId xmlns:p14="http://schemas.microsoft.com/office/powerpoint/2010/main" val="133174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477E-4AE7-1143-FB77-65BDA37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ddmin vs. dd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9A491-3070-4D63-206E-DBF31CAC2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90852"/>
              </p:ext>
            </p:extLst>
          </p:nvPr>
        </p:nvGraphicFramePr>
        <p:xfrm>
          <a:off x="581025" y="2181225"/>
          <a:ext cx="1102994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1517619521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57907763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296415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33291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86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ddmin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Simplifies a failing test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test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Isolates differences between passing &amp; failing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 root cause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318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C0628A-D086-3EA0-9463-29F145395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19942"/>
              </p:ext>
            </p:extLst>
          </p:nvPr>
        </p:nvGraphicFramePr>
        <p:xfrm>
          <a:off x="1451881" y="4052203"/>
          <a:ext cx="9288236" cy="241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224">
                  <a:extLst>
                    <a:ext uri="{9D8B030D-6E8A-4147-A177-3AD203B41FA5}">
                      <a16:colId xmlns:a16="http://schemas.microsoft.com/office/drawing/2014/main" val="1989574318"/>
                    </a:ext>
                  </a:extLst>
                </a:gridCol>
                <a:gridCol w="2841066">
                  <a:extLst>
                    <a:ext uri="{9D8B030D-6E8A-4147-A177-3AD203B41FA5}">
                      <a16:colId xmlns:a16="http://schemas.microsoft.com/office/drawing/2014/main" val="3885268611"/>
                    </a:ext>
                  </a:extLst>
                </a:gridCol>
                <a:gridCol w="4088946">
                  <a:extLst>
                    <a:ext uri="{9D8B030D-6E8A-4147-A177-3AD203B41FA5}">
                      <a16:colId xmlns:a16="http://schemas.microsoft.com/office/drawing/2014/main" val="195294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ddmin (Minimization)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 (Isolation)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41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Reduces input to the smallest failing case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Finds the minimal difference between failing &amp; passing cases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458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 (Best Case)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O(log⁡n)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466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 (Worst Case)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751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Mozilla HTML reduced from 896 lines →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Failure-inducing SELECT tag isolated in 7 steps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463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5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Precision in Debugging: Ensuring Correct Failure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894" y="2277689"/>
            <a:ext cx="89164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</a:t>
            </a:r>
            <a:r>
              <a:rPr b="1" dirty="0"/>
              <a:t>Issue</a:t>
            </a:r>
            <a:r>
              <a:rPr dirty="0"/>
              <a:t>: Reducing input might trigger a different failure than the original.</a:t>
            </a:r>
            <a:endParaRPr lang="en-US" dirty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Solution</a:t>
            </a:r>
            <a:r>
              <a:rPr dirty="0"/>
              <a:t>: Use backtrace comparison (stack traces) to ensure the same failure occurs.</a:t>
            </a:r>
            <a:endParaRPr lang="en-US" dirty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Example</a:t>
            </a:r>
            <a:r>
              <a:rPr dirty="0"/>
              <a:t>: Comparing call stack locations to confirm whether it's the same bug or a different one.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When Should You Use dd or ddmin?</a:t>
            </a:r>
            <a:br>
              <a:rPr lang="en-US" b="1" dirty="0"/>
            </a:b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6529" y="2454131"/>
            <a:ext cx="7140929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dd for large inputs → Faster failure isolation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ddmin when no passing test case is available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backtrace comparison for better debugging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dd is preferred if a minimal difference can be isolated quickly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Example: In Mozilla case, dd required 7 tests while ddmin took 26 tests!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1F07-86CD-C487-2937-79CEA033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Limitations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DA76-8EE0-5F56-E952-88E15EEF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Test Execution Cost</a:t>
            </a:r>
            <a:r>
              <a:rPr lang="en-US" dirty="0"/>
              <a:t>: Requires multiple test executions, making it slow for large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Non-Deterministic Failures</a:t>
            </a:r>
            <a:r>
              <a:rPr lang="en-US" dirty="0"/>
              <a:t>: Struggles with bugs that don’t always occur in the same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Contextual Understanding</a:t>
            </a:r>
            <a:r>
              <a:rPr lang="en-US" dirty="0"/>
              <a:t>: It only reduces input size but doesn’t explain </a:t>
            </a:r>
            <a:r>
              <a:rPr lang="en-US" b="1" dirty="0"/>
              <a:t>why</a:t>
            </a:r>
            <a:r>
              <a:rPr lang="en-US" dirty="0"/>
              <a:t> the failure occurs.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Size of Input Matters</a:t>
            </a:r>
            <a:r>
              <a:rPr lang="en-US" dirty="0"/>
              <a:t>: Works best for structured inputs like HTML but struggles with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Complexity for Large Inputs</a:t>
            </a:r>
            <a:r>
              <a:rPr lang="en-US" dirty="0"/>
              <a:t>: More test runs are required for very large files, leading to performance issues.</a:t>
            </a:r>
          </a:p>
        </p:txBody>
      </p:sp>
    </p:spTree>
    <p:extLst>
      <p:ext uri="{BB962C8B-B14F-4D97-AF65-F5344CB8AC3E}">
        <p14:creationId xmlns:p14="http://schemas.microsoft.com/office/powerpoint/2010/main" val="183919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9D383-35D5-AB27-3748-4A96B6D1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Summary &amp; Impact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57B2-F36C-65D4-B877-1F2D981A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Delta Debugging</a:t>
            </a:r>
            <a:r>
              <a:rPr lang="en-US" dirty="0"/>
              <a:t> automates debugging by simplifying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Saves developers </a:t>
            </a:r>
            <a:r>
              <a:rPr lang="en-US" b="1" dirty="0"/>
              <a:t>time and effort</a:t>
            </a:r>
            <a:r>
              <a:rPr lang="en-US" dirty="0"/>
              <a:t> in bug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applications in </a:t>
            </a:r>
            <a:r>
              <a:rPr lang="en-US" b="1" dirty="0"/>
              <a:t>compiler debugging, web browsers, and fuzz testing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9BEF1-A314-248B-4885-B5076CAC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B2AD-7E63-42C9-43DF-BD98E7DA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Presentation by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Shuvanidhi Suresh- 40293590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7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601B-B93C-B540-F8E9-C3857DD8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EFF"/>
                </a:solidFill>
              </a:rPr>
              <a:t>Introduction</a:t>
            </a:r>
            <a:br>
              <a:rPr lang="en-US">
                <a:solidFill>
                  <a:srgbClr val="FFFEFF"/>
                </a:solidFill>
              </a:rPr>
            </a:b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3A89A-B8EC-9349-38CA-63FB1D722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2616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67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39A9-8953-034D-5D46-ED83E47C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A2FF-EC3C-1151-77C2-87D7A1ED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</a:t>
            </a:r>
            <a:r>
              <a:rPr lang="en-US" dirty="0"/>
              <a:t>: Identifying </a:t>
            </a:r>
            <a:r>
              <a:rPr lang="en-US" b="1" dirty="0"/>
              <a:t>which parts of an input cause failure</a:t>
            </a:r>
            <a:r>
              <a:rPr lang="en-US" dirty="0"/>
              <a:t> in large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Conflicting Goals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Bug reports must be </a:t>
            </a:r>
            <a:r>
              <a:rPr lang="en-US" b="1" dirty="0"/>
              <a:t>specific</a:t>
            </a:r>
            <a:r>
              <a:rPr lang="en-US" dirty="0"/>
              <a:t> enough for debugging.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cases should be </a:t>
            </a:r>
            <a:r>
              <a:rPr lang="en-US" b="1" dirty="0"/>
              <a:t>minimal</a:t>
            </a:r>
            <a:r>
              <a:rPr lang="en-US" dirty="0"/>
              <a:t> for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Automate test case simplification with Delta 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0B34-3469-6BC8-678C-FDF965B5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Delta Debugging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1589-C5CC-CABA-9969-D4618A6A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2" y="1921489"/>
            <a:ext cx="11029615" cy="19116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process</a:t>
            </a:r>
            <a:r>
              <a:rPr lang="en-US" dirty="0"/>
              <a:t> to </a:t>
            </a:r>
            <a:r>
              <a:rPr lang="en-US" b="1" dirty="0"/>
              <a:t>remove irrelevant input parts</a:t>
            </a:r>
            <a:r>
              <a:rPr lang="en-US" dirty="0"/>
              <a:t> iteratively.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Mozilla crash was simplified from </a:t>
            </a:r>
            <a:r>
              <a:rPr lang="en-US" b="1" dirty="0"/>
              <a:t>95 user actions</a:t>
            </a:r>
            <a:r>
              <a:rPr lang="en-US" dirty="0"/>
              <a:t> to </a:t>
            </a:r>
            <a:r>
              <a:rPr lang="en-US" b="1" dirty="0"/>
              <a:t>3 actions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1361-B222-DCA6-B2CD-603E0C42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12" y="3293853"/>
            <a:ext cx="7430144" cy="275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71E95-B79C-9287-4B68-13AE2E94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03" y="2214634"/>
            <a:ext cx="2720576" cy="35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C329-5397-971E-4D6E-E6C269E5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EFF"/>
                </a:solidFill>
              </a:rPr>
              <a:t>Delta Debugging Algorithm (ddmin)</a:t>
            </a:r>
            <a:br>
              <a:rPr lang="en-US" dirty="0">
                <a:solidFill>
                  <a:srgbClr val="FFFEFF"/>
                </a:solidFill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F4B5C-1C44-4BF2-EACC-1121B40F7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9881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02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3646-A228-E34F-C3A8-BD05CAE2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1 – Mozilla Print Bug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1941E8-61B3-232C-1DBD-518AF798E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5805" y="2180496"/>
            <a:ext cx="5275001" cy="4045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Bug Report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Printing a webpage crashes Mozilla.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Delta Debugging Steps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Recorded 95 user actions → 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educed to 3 relevant actions.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HTML input reduced from 896 lines to a single line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&lt;SELECT&gt;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tag).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A03AA-B994-16C8-515F-4345CF2B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2351458"/>
            <a:ext cx="5023857" cy="38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C74B2-09FA-0ADB-6599-ECE45F14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185F-016E-A572-40E2-DAC8819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Delta Debugging Algorithm (ddmin)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Web Design">
            <a:extLst>
              <a:ext uri="{FF2B5EF4-FFF2-40B4-BE49-F238E27FC236}">
                <a16:creationId xmlns:a16="http://schemas.microsoft.com/office/drawing/2014/main" id="{7FEB4998-2609-B1BD-64F2-B6AAD770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D2D31A3-397A-D980-FA4D-CB4522807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5325" y="2180496"/>
            <a:ext cx="7105481" cy="4045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 State: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original webpage had 896 lines of 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crash occurs, but we don’t know why.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1: Divide Input in Half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split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896 lines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into:</a:t>
            </a:r>
          </a:p>
          <a:p>
            <a:pPr marL="7272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First half (448 lines):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Fails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7272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Second half (448 lines):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Does not fail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failing half.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2: Further Reduction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 splitting and testing, reducing down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just one line of 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crash-inducing element is identified as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&lt;SELECT&gt;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 tag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minimal failure-inducing HTML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consists of just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one 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triggers the bug.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1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64BA-6A0E-D87B-A1BC-6E1406A7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2 – GCC Compiler Crash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ADA0-2AB0-1F86-F6B0-3B2FAFFE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b="1" dirty="0"/>
              <a:t>Case Study 2 – GCC Compiler Crash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Bug</a:t>
            </a:r>
            <a:r>
              <a:rPr lang="en-US" dirty="0"/>
              <a:t>:  A C program crashed GCC (2.95.2) when optimized.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Delta Debugging reduced input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755-character input → 77 characters.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Identified a single assignment in a function as the issue.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Further Debugging</a:t>
            </a:r>
            <a:r>
              <a:rPr lang="en-US" dirty="0"/>
              <a:t>: GCC compiler flags tested to isolate faulty optimizations.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0A380-A7E8-6738-61D4-BB8BCD73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7" y="2690280"/>
            <a:ext cx="5197290" cy="33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2EE6-DF50-F809-B3CC-02515840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4745-896A-20CD-7B98-1DCF7E00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2 – GCC Compiler Crash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1A0B58-7D6C-537D-F422-9891F6273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65492"/>
            <a:ext cx="1064560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State: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program (755 characters)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crashes GCC with optimization enabled.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to find 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failure-inducing code.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Divide Code in Half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split the 755-character program into:</a:t>
            </a:r>
          </a:p>
          <a:p>
            <a:pPr marL="7272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 half (378 characters): Fails</a:t>
            </a:r>
          </a:p>
          <a:p>
            <a:pPr marL="7272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Second half (377 characters): Does not fail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keep the failing half.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Continue Reduction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again, reducing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378 characters to 188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77 characters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Identifying the Root Cause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failure was traced to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single assignment inside a function.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debugging found that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a specific GCC optimization flag (-O2) prevented the crash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28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1129</TotalTime>
  <Words>1056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Gill Sans MT</vt:lpstr>
      <vt:lpstr>Wingdings 2</vt:lpstr>
      <vt:lpstr>Dividend</vt:lpstr>
      <vt:lpstr>Simplifying and Isolating Failure-Inducing Input </vt:lpstr>
      <vt:lpstr>Introduction </vt:lpstr>
      <vt:lpstr>The Problem Statement </vt:lpstr>
      <vt:lpstr>Delta Debugging Approach </vt:lpstr>
      <vt:lpstr>Delta Debugging Algorithm (ddmin) </vt:lpstr>
      <vt:lpstr>Case Study 1 – Mozilla Print Bug </vt:lpstr>
      <vt:lpstr>Delta Debugging Algorithm (ddmin) </vt:lpstr>
      <vt:lpstr>Case Study 2 – GCC Compiler Crash </vt:lpstr>
      <vt:lpstr>Case Study 2 – GCC Compiler Crash </vt:lpstr>
      <vt:lpstr>Case Study 3 – UNIX Fuzz Testing </vt:lpstr>
      <vt:lpstr>Isolating Failure-Inducing Differences </vt:lpstr>
      <vt:lpstr>Comparing ddmin vs. dd </vt:lpstr>
      <vt:lpstr>Precision in Debugging: Ensuring Correct Failure Detection</vt:lpstr>
      <vt:lpstr>When Should You Use dd or ddmin? </vt:lpstr>
      <vt:lpstr>Limitations </vt:lpstr>
      <vt:lpstr>Summary &amp; Impact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Shuvanidhi Suresh</dc:creator>
  <cp:lastModifiedBy>Shuvanidhi Suresh</cp:lastModifiedBy>
  <cp:revision>9</cp:revision>
  <dcterms:created xsi:type="dcterms:W3CDTF">2025-02-06T02:35:56Z</dcterms:created>
  <dcterms:modified xsi:type="dcterms:W3CDTF">2025-02-10T22:35:37Z</dcterms:modified>
</cp:coreProperties>
</file>