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4"/>
    <p:sldMasterId id="214748373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exend SemiBold"/>
      <p:regular r:id="rId15"/>
      <p:bold r:id="rId16"/>
    </p:embeddedFont>
    <p:embeddedFont>
      <p:font typeface="Lexend ExtraBold"/>
      <p:bold r:id="rId17"/>
    </p:embeddedFont>
    <p:embeddedFont>
      <p:font typeface="Lexend Light"/>
      <p:regular r:id="rId18"/>
      <p:bold r:id="rId19"/>
    </p:embeddedFont>
    <p:embeddedFont>
      <p:font typeface="Lexend"/>
      <p:regular r:id="rId20"/>
      <p:bold r:id="rId21"/>
    </p:embeddedFont>
    <p:embeddedFont>
      <p:font typeface="Lexend ExtraLight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font" Target="fonts/Lexend-regular.fntdata"/><Relationship Id="rId22" Type="http://schemas.openxmlformats.org/officeDocument/2006/relationships/font" Target="fonts/LexendExtraLight-regular.fntdata"/><Relationship Id="rId21" Type="http://schemas.openxmlformats.org/officeDocument/2006/relationships/font" Target="fonts/Lexend-bold.fntdata"/><Relationship Id="rId23" Type="http://schemas.openxmlformats.org/officeDocument/2006/relationships/font" Target="fonts/LexendExtra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exend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LexendExtraBold-bold.fntdata"/><Relationship Id="rId16" Type="http://schemas.openxmlformats.org/officeDocument/2006/relationships/font" Target="fonts/LexendSemiBold-bold.fntdata"/><Relationship Id="rId19" Type="http://schemas.openxmlformats.org/officeDocument/2006/relationships/font" Target="fonts/LexendLight-bold.fntdata"/><Relationship Id="rId18" Type="http://schemas.openxmlformats.org/officeDocument/2006/relationships/font" Target="fonts/Lexend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32cb60536f6_0_2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32cb60536f6_0_2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32cb60536f6_0_2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32cb60536f6_0_2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g34755ffda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5" name="Google Shape;2225;g34755ffda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34755ffda7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34755ffda7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9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g34755ffda7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1" name="Google Shape;2241;g34755ffda7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34755ffda7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34755ffda7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2dd25b8677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2dd25b8677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g32cb60536f6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5" name="Google Shape;2265;g32cb60536f6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1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1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1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1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1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1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1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1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8" name="Google Shape;598;p1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9" name="Google Shape;599;p1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1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1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1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1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1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1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1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1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16" name="Google Shape;616;p1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17" name="Google Shape;617;p1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1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9" name="Google Shape;619;p11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20" name="Google Shape;620;p1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1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23" name="Google Shape;623;p1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1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1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1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1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1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1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1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1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1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1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1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1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1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1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1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1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1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1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1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1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1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1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1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1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1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1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1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1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1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1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1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1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1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1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1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1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1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1" name="Google Shape;661;p1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2" name="Google Shape;662;p1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3" name="Google Shape;663;p1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4" name="Google Shape;664;p1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5" name="Google Shape;665;p1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6" name="Google Shape;666;p1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7" name="Google Shape;667;p1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8" name="Google Shape;668;p1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1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1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1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1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1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1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1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1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1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1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1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1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1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82" name="Google Shape;682;p1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83" name="Google Shape;683;p1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2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5" name="Google Shape;685;p12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6" name="Google Shape;686;p12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87" name="Google Shape;687;p1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1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90" name="Google Shape;690;p1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1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1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49" name="Google Shape;749;p1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50" name="Google Shape;750;p1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3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2" name="Google Shape;752;p1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1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55" name="Google Shape;755;p1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1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1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1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1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1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1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4" name="Google Shape;794;p1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5" name="Google Shape;795;p1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6" name="Google Shape;796;p1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7" name="Google Shape;797;p1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8" name="Google Shape;798;p1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9" name="Google Shape;799;p1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0" name="Google Shape;800;p1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1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1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1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1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1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1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14" name="Google Shape;814;p1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15" name="Google Shape;81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4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7" name="Google Shape;817;p14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8" name="Google Shape;818;p14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19" name="Google Shape;819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81" name="Google Shape;881;p1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82" name="Google Shape;882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5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4" name="Google Shape;88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7" name="Google Shape;88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8" name="Google Shape;88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2" name="Google Shape;89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93" name="Google Shape;89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94" name="Google Shape;8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6" name="Google Shape;896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97" name="Google Shape;897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6" name="Google Shape;926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7" name="Google Shape;927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8" name="Google Shape;928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9" name="Google Shape;929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0" name="Google Shape;930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1" name="Google Shape;931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2" name="Google Shape;932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3" name="Google Shape;933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4" name="Google Shape;934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5" name="Google Shape;935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6" name="Google Shape;936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7" name="Google Shape;937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8" name="Google Shape;938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9" name="Google Shape;939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0" name="Google Shape;940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1" name="Google Shape;941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2" name="Google Shape;942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56" name="Google Shape;956;p1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57" name="Google Shape;95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9" name="Google Shape;959;p18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63" name="Google Shape;963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1" name="Google Shape;1001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2" name="Google Shape;1002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3" name="Google Shape;1003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4" name="Google Shape;1004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5" name="Google Shape;1005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6" name="Google Shape;1006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7" name="Google Shape;1007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8" name="Google Shape;1008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22" name="Google Shape;1022;p1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3" name="Google Shape;1023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9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25" name="Google Shape;102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oogle Shape;1027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28" name="Google Shape;1028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87" name="Google Shape;1087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88" name="Google Shape;1088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20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90" name="Google Shape;1090;p20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91" name="Google Shape;1091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" name="Google Shape;19;p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8" name="Google Shape;78;p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1" name="Google Shape;81;p3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94" name="Google Shape;1094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2" name="Google Shape;1132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3" name="Google Shape;1133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53" name="Google Shape;1153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4" name="Google Shape;1154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58" name="Google Shape;1158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162" name="Google Shape;1162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63" name="Google Shape;1163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5" name="Google Shape;1205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6" name="Google Shape;1206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7" name="Google Shape;1207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8" name="Google Shape;1208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22" name="Google Shape;122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3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4" name="Google Shape;1224;p23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5" name="Google Shape;1225;p23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6" name="Google Shape;1226;p23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p23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p23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9" name="Google Shape;1229;p23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33" name="Google Shape;1233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34" name="Google Shape;1234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7" name="Google Shape;1267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8" name="Google Shape;1268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9" name="Google Shape;1269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0" name="Google Shape;1270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1" name="Google Shape;1271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2" name="Google Shape;1272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3" name="Google Shape;1273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4" name="Google Shape;1274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5" name="Google Shape;1275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6" name="Google Shape;1276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7" name="Google Shape;1277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8" name="Google Shape;1278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9" name="Google Shape;1279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93" name="Google Shape;1293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24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5" name="Google Shape;1295;p24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296" name="Google Shape;1296;p24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297" name="Google Shape;1297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00" name="Google Shape;1300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01" name="Google Shape;1301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8" name="Google Shape;1338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9" name="Google Shape;1339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0" name="Google Shape;1340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1" name="Google Shape;1341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2" name="Google Shape;1342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3" name="Google Shape;1343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4" name="Google Shape;1344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5" name="Google Shape;1345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6" name="Google Shape;1346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60" name="Google Shape;1360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2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2" name="Google Shape;1362;p25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3" name="Google Shape;1363;p25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4" name="Google Shape;1364;p25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65" name="Google Shape;1365;p25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6" name="Google Shape;1366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69" name="Google Shape;136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70" name="Google Shape;137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29" name="Google Shape;1429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2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1" name="Google Shape;1431;p26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2" name="Google Shape;1432;p26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26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4" name="Google Shape;1434;p26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26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36" name="Google Shape;1436;p26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40" name="Google Shape;1440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41" name="Google Shape;1441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4" name="Google Shape;1474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5" name="Google Shape;1475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6" name="Google Shape;1476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7" name="Google Shape;1477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8" name="Google Shape;1478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9" name="Google Shape;1479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0" name="Google Shape;1480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1" name="Google Shape;1481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2" name="Google Shape;1482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3" name="Google Shape;1483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4" name="Google Shape;1484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5" name="Google Shape;1485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6" name="Google Shape;1486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00" name="Google Shape;1500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2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2" name="Google Shape;1502;p27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3" name="Google Shape;1503;p27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27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5" name="Google Shape;1505;p27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6" name="Google Shape;1506;p27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7" name="Google Shape;1507;p27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7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09" name="Google Shape;1509;p27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2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13" name="Google Shape;1513;p2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14" name="Google Shape;1514;p2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2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2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2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2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2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2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2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2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2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2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2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2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2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2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2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2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2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2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2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2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2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2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2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2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2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2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2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2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2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2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5" name="Google Shape;1545;p2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6" name="Google Shape;1546;p2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7" name="Google Shape;1547;p2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8" name="Google Shape;1548;p2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9" name="Google Shape;1549;p2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0" name="Google Shape;1550;p2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1" name="Google Shape;1551;p2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2" name="Google Shape;1552;p2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3" name="Google Shape;1553;p2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4" name="Google Shape;1554;p2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5" name="Google Shape;1555;p2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6" name="Google Shape;1556;p2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7" name="Google Shape;1557;p2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8" name="Google Shape;1558;p2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9" name="Google Shape;1559;p2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2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2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2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2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2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2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2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2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2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2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2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73" name="Google Shape;1573;p2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5" name="Google Shape;1575;p28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576" name="Google Shape;1576;p2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p2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79" name="Google Shape;1579;p2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80" name="Google Shape;1580;p2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2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2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2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2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2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2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2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2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2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2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2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2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2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2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2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2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2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2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2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2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2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2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2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2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2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2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2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8" name="Google Shape;1618;p2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9" name="Google Shape;1619;p2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2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2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2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2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39" name="Google Shape;1639;p2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1" name="Google Shape;1641;p29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2" name="Google Shape;1642;p29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3" name="Google Shape;1643;p29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44" name="Google Shape;1644;p29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5" name="Google Shape;1645;p29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6" name="Google Shape;1646;p29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47" name="Google Shape;1647;p2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50" name="Google Shape;1650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51" name="Google Shape;1651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4" name="Google Shape;1684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5" name="Google Shape;1685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6" name="Google Shape;1686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7" name="Google Shape;1687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8" name="Google Shape;1688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9" name="Google Shape;1689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0" name="Google Shape;1690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1" name="Google Shape;1691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2" name="Google Shape;1692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3" name="Google Shape;1693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4" name="Google Shape;1694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5" name="Google Shape;1695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6" name="Google Shape;1696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10" name="Google Shape;1710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12" name="Google Shape;1712;p30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3" name="Google Shape;1713;p30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4" name="Google Shape;1714;p30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5" name="Google Shape;1715;p30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6" name="Google Shape;1716;p30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7" name="Google Shape;1717;p30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18" name="Google Shape;1718;p30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19" name="Google Shape;1719;p30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0" name="Google Shape;1720;p30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21" name="Google Shape;1721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7" name="Google Shape;87;p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6" name="Google Shape;146;p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48" name="Google Shape;148;p4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0" name="Google Shape;150;p4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51" name="Google Shape;151;p4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22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24" name="Google Shape;1724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25" name="Google Shape;1725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5" name="Google Shape;1755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6" name="Google Shape;1756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7" name="Google Shape;1757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8" name="Google Shape;1758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9" name="Google Shape;1759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0" name="Google Shape;1760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1" name="Google Shape;1761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2" name="Google Shape;1762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3" name="Google Shape;1763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4" name="Google Shape;1764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5" name="Google Shape;1765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6" name="Google Shape;1766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7" name="Google Shape;1767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8" name="Google Shape;1768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9" name="Google Shape;1769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0" name="Google Shape;1770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84" name="Google Shape;1784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31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86" name="Google Shape;1786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89" name="Google Shape;1789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90" name="Google Shape;1790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9" name="Google Shape;1829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0" name="Google Shape;1830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1" name="Google Shape;1831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2" name="Google Shape;1832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3" name="Google Shape;1833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4" name="Google Shape;1834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5" name="Google Shape;1835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49" name="Google Shape;1849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2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1" name="Google Shape;1851;p32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2" name="Google Shape;1852;p32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3" name="Google Shape;1853;p32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4" name="Google Shape;1854;p32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5" name="Google Shape;1855;p32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6" name="Google Shape;1856;p32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7" name="Google Shape;1857;p32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8" name="Google Shape;1858;p32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59" name="Google Shape;1859;p32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60" name="Google Shape;1860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67" name="Google Shape;186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68" name="Google Shape;186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71" name="Google Shape;18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4" name="Google Shape;187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75" name="Google Shape;187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8" name="Google Shape;1878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79" name="Google Shape;1879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0" name="Google Shape;18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3" name="Google Shape;18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6" name="Google Shape;1886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87" name="Google Shape;188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90" name="Google Shape;189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894" name="Google Shape;1894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95" name="Google Shape;1895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896" name="Google Shape;189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4" name="Google Shape;154;p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13" name="Google Shape;213;p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6" name="Google Shape;216;p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7" name="Google Shape;217;p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5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899" name="Google Shape;18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02" name="Google Shape;1902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03" name="Google Shape;190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8" name="Google Shape;190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9" name="Google Shape;1909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0" name="Google Shape;1910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1" name="Google Shape;1911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2" name="Google Shape;1912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3" name="Google Shape;1913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14" name="Google Shape;1914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7" name="Google Shape;1917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18" name="Google Shape;1918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919" name="Google Shape;19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2" name="Google Shape;1922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23" name="Google Shape;1923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24" name="Google Shape;1924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25" name="Google Shape;1925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26" name="Google Shape;1926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927" name="Shape 1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Google Shape;192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9" name="Google Shape;1929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0" name="Google Shape;1930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1" name="Google Shape;1931;p4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2" name="Google Shape;1932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33" name="Google Shape;1933;p4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34" name="Google Shape;1934;p4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35" name="Google Shape;1935;p4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936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8" name="Google Shape;1938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39" name="Google Shape;1939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40" name="Google Shape;1940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41" name="Google Shape;1941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942" name="Google Shape;1942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43" name="Google Shape;1943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4" name="Google Shape;1944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5" name="Google Shape;1945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46" name="Google Shape;1946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9" name="Google Shape;194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0" name="Google Shape;1950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53" name="Google Shape;1953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954" name="Google Shape;1954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955" name="Google Shape;1955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56" name="Google Shape;195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7" name="Google Shape;195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8" name="Google Shape;195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59" name="Google Shape;195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23" name="Google Shape;223;p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82" name="Google Shape;282;p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84" name="Google Shape;284;p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86" name="Google Shape;286;p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7" name="Google Shape;287;p6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2" name="Google Shape;196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963" name="Google Shape;196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964" name="Google Shape;196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5" name="Google Shape;196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966" name="Google Shape;196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67" name="Google Shape;196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8" name="Google Shape;196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9" name="Google Shape;1969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0" name="Google Shape;1970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1" name="Google Shape;1971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972" name="Shape 1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3" name="Google Shape;1973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974" name="Google Shape;197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975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7" name="Google Shape;1977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78" name="Google Shape;1978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79" name="Google Shape;1979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0" name="Google Shape;1980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1" name="Google Shape;1981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2" name="Google Shape;1982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3" name="Google Shape;1983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4" name="Google Shape;1984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5" name="Google Shape;1985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86" name="Google Shape;1986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oadmap" type="title">
  <p:cSld name="TITLE">
    <p:bg>
      <p:bgPr>
        <a:solidFill>
          <a:schemeClr val="accent3"/>
        </a:solidFill>
      </p:bgPr>
    </p:bg>
    <p:spTree>
      <p:nvGrpSpPr>
        <p:cNvPr id="1987" name="Shape 1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8" name="Google Shape;1988;p55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9" name="Google Shape;1989;p55"/>
          <p:cNvSpPr txBox="1"/>
          <p:nvPr>
            <p:ph type="title"/>
          </p:nvPr>
        </p:nvSpPr>
        <p:spPr>
          <a:xfrm>
            <a:off x="303700" y="355500"/>
            <a:ext cx="8421600" cy="11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0" name="Google Shape;1990;p55"/>
          <p:cNvSpPr txBox="1"/>
          <p:nvPr>
            <p:ph idx="1" type="subTitle"/>
          </p:nvPr>
        </p:nvSpPr>
        <p:spPr>
          <a:xfrm>
            <a:off x="333400" y="2378453"/>
            <a:ext cx="33591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1" name="Google Shape;1991;p55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1992" name="Google Shape;1992;p55"/>
          <p:cNvSpPr txBox="1"/>
          <p:nvPr>
            <p:ph idx="3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noFill/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buNone/>
              <a:defRPr>
                <a:solidFill>
                  <a:schemeClr val="accent3"/>
                </a:solidFill>
              </a:defRPr>
            </a:lvl2pPr>
            <a:lvl3pPr lvl="2" rtl="0" algn="ctr">
              <a:buNone/>
              <a:defRPr>
                <a:solidFill>
                  <a:schemeClr val="accent3"/>
                </a:solidFill>
              </a:defRPr>
            </a:lvl3pPr>
            <a:lvl4pPr lvl="3" rtl="0" algn="ctr">
              <a:buNone/>
              <a:defRPr>
                <a:solidFill>
                  <a:schemeClr val="accent3"/>
                </a:solidFill>
              </a:defRPr>
            </a:lvl4pPr>
            <a:lvl5pPr lvl="4" rtl="0" algn="ctr">
              <a:buNone/>
              <a:defRPr>
                <a:solidFill>
                  <a:schemeClr val="accent3"/>
                </a:solidFill>
              </a:defRPr>
            </a:lvl5pPr>
            <a:lvl6pPr lvl="5" rtl="0" algn="ctr">
              <a:buNone/>
              <a:defRPr>
                <a:solidFill>
                  <a:schemeClr val="accent3"/>
                </a:solidFill>
              </a:defRPr>
            </a:lvl6pPr>
            <a:lvl7pPr lvl="6" rtl="0" algn="ctr">
              <a:buNone/>
              <a:defRPr>
                <a:solidFill>
                  <a:schemeClr val="accent3"/>
                </a:solidFill>
              </a:defRPr>
            </a:lvl7pPr>
            <a:lvl8pPr lvl="7" rtl="0" algn="ctr">
              <a:buNone/>
              <a:defRPr>
                <a:solidFill>
                  <a:schemeClr val="accent3"/>
                </a:solidFill>
              </a:defRPr>
            </a:lvl8pPr>
            <a:lvl9pPr lvl="8" rtl="0" algn="ctr">
              <a:buNone/>
              <a:defRPr>
                <a:solidFill>
                  <a:schemeClr val="accent3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3" name="Google Shape;1993;p55"/>
          <p:cNvSpPr txBox="1"/>
          <p:nvPr>
            <p:ph idx="4" type="body"/>
          </p:nvPr>
        </p:nvSpPr>
        <p:spPr>
          <a:xfrm>
            <a:off x="2652248" y="4655800"/>
            <a:ext cx="19407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cxnSp>
        <p:nvCxnSpPr>
          <p:cNvPr id="1994" name="Google Shape;1994;p55"/>
          <p:cNvCxnSpPr/>
          <p:nvPr/>
        </p:nvCxnSpPr>
        <p:spPr>
          <a:xfrm>
            <a:off x="-3150" y="4448151"/>
            <a:ext cx="5232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995" name="Google Shape;1995;p55"/>
          <p:cNvSpPr/>
          <p:nvPr>
            <p:ph idx="5" type="pic"/>
          </p:nvPr>
        </p:nvSpPr>
        <p:spPr>
          <a:xfrm>
            <a:off x="5229150" y="2509975"/>
            <a:ext cx="3914400" cy="263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37">
          <p15:clr>
            <a:srgbClr val="E46962"/>
          </p15:clr>
        </p15:guide>
        <p15:guide id="2" orient="horz" pos="1369">
          <p15:clr>
            <a:srgbClr val="E46962"/>
          </p15:clr>
        </p15:guide>
        <p15:guide id="3" orient="horz" pos="1581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blank">
  <p:cSld name="BLANK">
    <p:spTree>
      <p:nvGrpSpPr>
        <p:cNvPr id="1996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56"/>
          <p:cNvSpPr txBox="1"/>
          <p:nvPr>
            <p:ph type="title"/>
          </p:nvPr>
        </p:nvSpPr>
        <p:spPr>
          <a:xfrm>
            <a:off x="674916" y="289225"/>
            <a:ext cx="6598800" cy="10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 Light"/>
              <a:buNone/>
              <a:defRPr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6">
    <p:bg>
      <p:bgPr>
        <a:solidFill>
          <a:schemeClr val="lt2"/>
        </a:solidFill>
      </p:bgPr>
    </p:bg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57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Lexend"/>
              <a:buNone/>
              <a:defRPr sz="8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exend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00" name="Google Shape;2000;p57"/>
          <p:cNvSpPr/>
          <p:nvPr>
            <p:ph idx="2" type="pic"/>
          </p:nvPr>
        </p:nvSpPr>
        <p:spPr>
          <a:xfrm>
            <a:off x="248250" y="256400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3115">
          <p15:clr>
            <a:srgbClr val="E46962"/>
          </p15:clr>
        </p15:guide>
        <p15:guide id="2" orient="horz" pos="3077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5_1">
    <p:bg>
      <p:bgPr>
        <a:solidFill>
          <a:schemeClr val="accent4"/>
        </a:solidFill>
      </p:bgPr>
    </p:bg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58"/>
          <p:cNvSpPr txBox="1"/>
          <p:nvPr>
            <p:ph type="title"/>
          </p:nvPr>
        </p:nvSpPr>
        <p:spPr>
          <a:xfrm>
            <a:off x="104400" y="150125"/>
            <a:ext cx="7883400" cy="20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Lexend"/>
              <a:buNone/>
              <a:defRPr sz="8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3" name="Google Shape;2003;p58"/>
          <p:cNvSpPr/>
          <p:nvPr>
            <p:ph idx="2" type="pic"/>
          </p:nvPr>
        </p:nvSpPr>
        <p:spPr>
          <a:xfrm>
            <a:off x="248250" y="2425338"/>
            <a:ext cx="8647500" cy="2463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">
  <p:cSld name="CUSTOM_26_1">
    <p:bg>
      <p:bgPr>
        <a:solidFill>
          <a:schemeClr val="accent4"/>
        </a:solidFill>
      </p:bgPr>
    </p:bg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59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59"/>
          <p:cNvSpPr/>
          <p:nvPr>
            <p:ph idx="2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007" name="Google Shape;2007;p59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08" name="Google Shape;2008;p59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9" name="Google Shape;2009;p59"/>
          <p:cNvSpPr txBox="1"/>
          <p:nvPr>
            <p:ph idx="3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mockup 1">
  <p:cSld name="CUSTOM_28">
    <p:bg>
      <p:bgPr>
        <a:solidFill>
          <a:schemeClr val="accent3"/>
        </a:solidFill>
      </p:bgPr>
    </p:bg>
    <p:spTree>
      <p:nvGrpSpPr>
        <p:cNvPr id="2010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60"/>
          <p:cNvSpPr/>
          <p:nvPr/>
        </p:nvSpPr>
        <p:spPr>
          <a:xfrm rot="-5400000">
            <a:off x="5014800" y="1016575"/>
            <a:ext cx="51456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60"/>
          <p:cNvSpPr txBox="1"/>
          <p:nvPr>
            <p:ph idx="1" type="body"/>
          </p:nvPr>
        </p:nvSpPr>
        <p:spPr>
          <a:xfrm>
            <a:off x="661575" y="2514875"/>
            <a:ext cx="43002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013" name="Google Shape;2013;p60"/>
          <p:cNvSpPr txBox="1"/>
          <p:nvPr>
            <p:ph idx="2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14" name="Google Shape;2014;p60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5" name="Google Shape;2015;p60"/>
          <p:cNvSpPr/>
          <p:nvPr>
            <p:ph idx="3" type="pic"/>
          </p:nvPr>
        </p:nvSpPr>
        <p:spPr>
          <a:xfrm>
            <a:off x="6819050" y="857921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+ Phone and Ipad mockup">
  <p:cSld name="CUSTOM_27">
    <p:bg>
      <p:bgPr>
        <a:solidFill>
          <a:schemeClr val="accent4"/>
        </a:solidFill>
      </p:bgPr>
    </p:bg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61"/>
          <p:cNvSpPr/>
          <p:nvPr>
            <p:ph idx="2" type="pic"/>
          </p:nvPr>
        </p:nvSpPr>
        <p:spPr>
          <a:xfrm>
            <a:off x="869088" y="1528242"/>
            <a:ext cx="1536600" cy="32625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018" name="Google Shape;2018;p61"/>
          <p:cNvSpPr/>
          <p:nvPr>
            <p:ph idx="3" type="pic"/>
          </p:nvPr>
        </p:nvSpPr>
        <p:spPr>
          <a:xfrm>
            <a:off x="3913204" y="1528242"/>
            <a:ext cx="4587000" cy="32625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  <p:sp>
        <p:nvSpPr>
          <p:cNvPr id="2019" name="Google Shape;2019;p61"/>
          <p:cNvSpPr txBox="1"/>
          <p:nvPr>
            <p:ph idx="1" type="body"/>
          </p:nvPr>
        </p:nvSpPr>
        <p:spPr>
          <a:xfrm>
            <a:off x="4574425" y="271875"/>
            <a:ext cx="39087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20" name="Google Shape;2020;p61"/>
          <p:cNvSpPr txBox="1"/>
          <p:nvPr>
            <p:ph idx="4" type="body"/>
          </p:nvPr>
        </p:nvSpPr>
        <p:spPr>
          <a:xfrm>
            <a:off x="687900" y="292725"/>
            <a:ext cx="3412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21" name="Google Shape;2021;p61"/>
          <p:cNvSpPr txBox="1"/>
          <p:nvPr>
            <p:ph type="title"/>
          </p:nvPr>
        </p:nvSpPr>
        <p:spPr>
          <a:xfrm>
            <a:off x="661575" y="424275"/>
            <a:ext cx="3438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90" name="Google Shape;290;p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2" name="Google Shape;332;p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49" name="Google Shape;349;p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51" name="Google Shape;351;p7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3" name="Google Shape;353;p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54" name="Google Shape;354;p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 1">
  <p:cSld name="CUSTOM_1_1">
    <p:bg>
      <p:bgPr>
        <a:solidFill>
          <a:schemeClr val="accent3"/>
        </a:solidFill>
      </p:bgPr>
    </p:bg>
    <p:spTree>
      <p:nvGrpSpPr>
        <p:cNvPr id="2022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p62"/>
          <p:cNvSpPr txBox="1"/>
          <p:nvPr>
            <p:ph idx="1" type="body"/>
          </p:nvPr>
        </p:nvSpPr>
        <p:spPr>
          <a:xfrm>
            <a:off x="887306" y="2097422"/>
            <a:ext cx="2922000" cy="215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24" name="Google Shape;2024;p62"/>
          <p:cNvSpPr txBox="1"/>
          <p:nvPr>
            <p:ph idx="2" type="subTitle"/>
          </p:nvPr>
        </p:nvSpPr>
        <p:spPr>
          <a:xfrm>
            <a:off x="904390" y="1077175"/>
            <a:ext cx="29283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5" name="Google Shape;2025;p62"/>
          <p:cNvSpPr txBox="1"/>
          <p:nvPr>
            <p:ph idx="3" type="body"/>
          </p:nvPr>
        </p:nvSpPr>
        <p:spPr>
          <a:xfrm>
            <a:off x="904890" y="901275"/>
            <a:ext cx="2927700" cy="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>
  <p:cSld name="CUSTOM_2">
    <p:spTree>
      <p:nvGrpSpPr>
        <p:cNvPr id="2026" name="Shape 2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6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28" name="Google Shape;2028;p63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9" name="Google Shape;2029;p63"/>
          <p:cNvSpPr/>
          <p:nvPr>
            <p:ph idx="2" type="pic"/>
          </p:nvPr>
        </p:nvSpPr>
        <p:spPr>
          <a:xfrm>
            <a:off x="1566125" y="1676025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0" name="Google Shape;2030;p63"/>
          <p:cNvSpPr/>
          <p:nvPr>
            <p:ph idx="3" type="pic"/>
          </p:nvPr>
        </p:nvSpPr>
        <p:spPr>
          <a:xfrm>
            <a:off x="3395300" y="809450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1" name="Google Shape;2031;p63"/>
          <p:cNvSpPr/>
          <p:nvPr>
            <p:ph idx="4" type="pic"/>
          </p:nvPr>
        </p:nvSpPr>
        <p:spPr>
          <a:xfrm>
            <a:off x="5225075" y="1667413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2" name="Google Shape;2032;p63"/>
          <p:cNvSpPr/>
          <p:nvPr>
            <p:ph idx="5" type="pic"/>
          </p:nvPr>
        </p:nvSpPr>
        <p:spPr>
          <a:xfrm>
            <a:off x="7053150" y="794238"/>
            <a:ext cx="1307100" cy="1964400"/>
          </a:xfrm>
          <a:prstGeom prst="rect">
            <a:avLst/>
          </a:prstGeom>
          <a:noFill/>
          <a:ln>
            <a:noFill/>
          </a:ln>
        </p:spPr>
      </p:sp>
      <p:sp>
        <p:nvSpPr>
          <p:cNvPr id="2033" name="Google Shape;2033;p63"/>
          <p:cNvSpPr/>
          <p:nvPr>
            <p:ph idx="6" type="pic"/>
          </p:nvPr>
        </p:nvSpPr>
        <p:spPr>
          <a:xfrm>
            <a:off x="2610832" y="3971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034" name="Google Shape;2034;p63"/>
          <p:cNvSpPr/>
          <p:nvPr>
            <p:ph idx="7" type="pic"/>
          </p:nvPr>
        </p:nvSpPr>
        <p:spPr>
          <a:xfrm>
            <a:off x="4435557" y="3089450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035" name="Google Shape;2035;p63"/>
          <p:cNvSpPr/>
          <p:nvPr>
            <p:ph idx="8" type="pic"/>
          </p:nvPr>
        </p:nvSpPr>
        <p:spPr>
          <a:xfrm>
            <a:off x="6267632" y="3957713"/>
            <a:ext cx="314700" cy="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2036" name="Google Shape;2036;p63"/>
          <p:cNvSpPr/>
          <p:nvPr>
            <p:ph idx="9" type="pic"/>
          </p:nvPr>
        </p:nvSpPr>
        <p:spPr>
          <a:xfrm>
            <a:off x="8095257" y="3103050"/>
            <a:ext cx="314700" cy="31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+ 1 Image">
  <p:cSld name="CUSTOM_3">
    <p:bg>
      <p:bgPr>
        <a:solidFill>
          <a:schemeClr val="lt2"/>
        </a:solidFill>
      </p:bgPr>
    </p:bg>
    <p:spTree>
      <p:nvGrpSpPr>
        <p:cNvPr id="2037" name="Shape 2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8" name="Google Shape;2038;p64"/>
          <p:cNvSpPr txBox="1"/>
          <p:nvPr>
            <p:ph idx="1" type="body"/>
          </p:nvPr>
        </p:nvSpPr>
        <p:spPr>
          <a:xfrm>
            <a:off x="687900" y="292725"/>
            <a:ext cx="42150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39" name="Google Shape;2039;p64"/>
          <p:cNvSpPr txBox="1"/>
          <p:nvPr>
            <p:ph type="title"/>
          </p:nvPr>
        </p:nvSpPr>
        <p:spPr>
          <a:xfrm>
            <a:off x="661575" y="424275"/>
            <a:ext cx="42414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0" name="Google Shape;2040;p64"/>
          <p:cNvSpPr/>
          <p:nvPr>
            <p:ph idx="2" type="pic"/>
          </p:nvPr>
        </p:nvSpPr>
        <p:spPr>
          <a:xfrm>
            <a:off x="5543049" y="659425"/>
            <a:ext cx="2883000" cy="3846600"/>
          </a:xfrm>
          <a:prstGeom prst="rect">
            <a:avLst/>
          </a:prstGeom>
          <a:noFill/>
          <a:ln>
            <a:noFill/>
          </a:ln>
        </p:spPr>
      </p:sp>
      <p:sp>
        <p:nvSpPr>
          <p:cNvPr id="2041" name="Google Shape;2041;p64"/>
          <p:cNvSpPr txBox="1"/>
          <p:nvPr>
            <p:ph idx="3" type="body"/>
          </p:nvPr>
        </p:nvSpPr>
        <p:spPr>
          <a:xfrm>
            <a:off x="709950" y="2234700"/>
            <a:ext cx="3732600" cy="17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●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○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Light"/>
              <a:buChar char="■"/>
              <a:defRPr sz="17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">
  <p:cSld name="CUSTOM_4">
    <p:spTree>
      <p:nvGrpSpPr>
        <p:cNvPr id="2042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6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44" name="Google Shape;2044;p65"/>
          <p:cNvSpPr txBox="1"/>
          <p:nvPr>
            <p:ph type="title"/>
          </p:nvPr>
        </p:nvSpPr>
        <p:spPr>
          <a:xfrm>
            <a:off x="661575" y="424275"/>
            <a:ext cx="26622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5" name="Google Shape;2045;p65"/>
          <p:cNvSpPr txBox="1"/>
          <p:nvPr>
            <p:ph idx="2" type="body"/>
          </p:nvPr>
        </p:nvSpPr>
        <p:spPr>
          <a:xfrm>
            <a:off x="4102775" y="359345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46" name="Google Shape;2046;p65"/>
          <p:cNvSpPr txBox="1"/>
          <p:nvPr>
            <p:ph idx="3" type="body"/>
          </p:nvPr>
        </p:nvSpPr>
        <p:spPr>
          <a:xfrm>
            <a:off x="4102775" y="2858576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47" name="Google Shape;2047;p65"/>
          <p:cNvSpPr txBox="1"/>
          <p:nvPr>
            <p:ph idx="4" type="body"/>
          </p:nvPr>
        </p:nvSpPr>
        <p:spPr>
          <a:xfrm>
            <a:off x="4102775" y="2135618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48" name="Google Shape;2048;p65"/>
          <p:cNvSpPr txBox="1"/>
          <p:nvPr>
            <p:ph idx="5" type="body"/>
          </p:nvPr>
        </p:nvSpPr>
        <p:spPr>
          <a:xfrm>
            <a:off x="4102775" y="1406300"/>
            <a:ext cx="44649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49" name="Google Shape;2049;p65"/>
          <p:cNvSpPr/>
          <p:nvPr>
            <p:ph idx="6" type="pic"/>
          </p:nvPr>
        </p:nvSpPr>
        <p:spPr>
          <a:xfrm>
            <a:off x="3444503" y="1501476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0" name="Google Shape;2050;p65"/>
          <p:cNvSpPr/>
          <p:nvPr>
            <p:ph idx="7" type="pic"/>
          </p:nvPr>
        </p:nvSpPr>
        <p:spPr>
          <a:xfrm>
            <a:off x="3444503" y="2225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1" name="Google Shape;2051;p65"/>
          <p:cNvSpPr/>
          <p:nvPr>
            <p:ph idx="8" type="pic"/>
          </p:nvPr>
        </p:nvSpPr>
        <p:spPr>
          <a:xfrm>
            <a:off x="3444503" y="2946251"/>
            <a:ext cx="378600" cy="378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52" name="Google Shape;2052;p65"/>
          <p:cNvSpPr/>
          <p:nvPr>
            <p:ph idx="9" type="pic"/>
          </p:nvPr>
        </p:nvSpPr>
        <p:spPr>
          <a:xfrm>
            <a:off x="3444503" y="3667251"/>
            <a:ext cx="378600" cy="378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ntt Chart">
  <p:cSld name="CUSTOM_6">
    <p:bg>
      <p:bgPr>
        <a:solidFill>
          <a:schemeClr val="lt1"/>
        </a:solidFill>
      </p:bgPr>
    </p:bg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66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55" name="Google Shape;2055;p66"/>
          <p:cNvSpPr txBox="1"/>
          <p:nvPr>
            <p:ph idx="2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7">
    <p:bg>
      <p:bgPr>
        <a:solidFill>
          <a:schemeClr val="accent4"/>
        </a:solidFill>
      </p:bgPr>
    </p:bg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6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58" name="Google Shape;2058;p67"/>
          <p:cNvSpPr txBox="1"/>
          <p:nvPr>
            <p:ph idx="2" type="subTitle"/>
          </p:nvPr>
        </p:nvSpPr>
        <p:spPr>
          <a:xfrm>
            <a:off x="689050" y="531808"/>
            <a:ext cx="3233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9" name="Google Shape;2059;p67"/>
          <p:cNvSpPr/>
          <p:nvPr>
            <p:ph idx="3" type="pic"/>
          </p:nvPr>
        </p:nvSpPr>
        <p:spPr>
          <a:xfrm>
            <a:off x="863700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0" name="Google Shape;2060;p67"/>
          <p:cNvSpPr txBox="1"/>
          <p:nvPr>
            <p:ph idx="4" type="body"/>
          </p:nvPr>
        </p:nvSpPr>
        <p:spPr>
          <a:xfrm>
            <a:off x="1774150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61" name="Google Shape;2061;p67"/>
          <p:cNvSpPr txBox="1"/>
          <p:nvPr>
            <p:ph idx="5" type="subTitle"/>
          </p:nvPr>
        </p:nvSpPr>
        <p:spPr>
          <a:xfrm>
            <a:off x="1774950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2" name="Google Shape;2062;p67"/>
          <p:cNvSpPr/>
          <p:nvPr>
            <p:ph idx="6" type="pic"/>
          </p:nvPr>
        </p:nvSpPr>
        <p:spPr>
          <a:xfrm>
            <a:off x="5120475" y="1479225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3" name="Google Shape;2063;p67"/>
          <p:cNvSpPr txBox="1"/>
          <p:nvPr>
            <p:ph idx="7" type="body"/>
          </p:nvPr>
        </p:nvSpPr>
        <p:spPr>
          <a:xfrm>
            <a:off x="6030925" y="1561925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64" name="Google Shape;2064;p67"/>
          <p:cNvSpPr txBox="1"/>
          <p:nvPr>
            <p:ph idx="8" type="subTitle"/>
          </p:nvPr>
        </p:nvSpPr>
        <p:spPr>
          <a:xfrm>
            <a:off x="6031725" y="1364175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5" name="Google Shape;2065;p67"/>
          <p:cNvSpPr/>
          <p:nvPr>
            <p:ph idx="9" type="pic"/>
          </p:nvPr>
        </p:nvSpPr>
        <p:spPr>
          <a:xfrm>
            <a:off x="863700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6" name="Google Shape;2066;p67"/>
          <p:cNvSpPr txBox="1"/>
          <p:nvPr>
            <p:ph idx="13" type="body"/>
          </p:nvPr>
        </p:nvSpPr>
        <p:spPr>
          <a:xfrm>
            <a:off x="1774150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67" name="Google Shape;2067;p67"/>
          <p:cNvSpPr txBox="1"/>
          <p:nvPr>
            <p:ph idx="14" type="subTitle"/>
          </p:nvPr>
        </p:nvSpPr>
        <p:spPr>
          <a:xfrm>
            <a:off x="1774950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68" name="Google Shape;2068;p67"/>
          <p:cNvSpPr/>
          <p:nvPr>
            <p:ph idx="15" type="pic"/>
          </p:nvPr>
        </p:nvSpPr>
        <p:spPr>
          <a:xfrm>
            <a:off x="5120475" y="3308611"/>
            <a:ext cx="738900" cy="738900"/>
          </a:xfrm>
          <a:prstGeom prst="rect">
            <a:avLst/>
          </a:prstGeom>
          <a:noFill/>
          <a:ln>
            <a:noFill/>
          </a:ln>
        </p:spPr>
      </p:sp>
      <p:sp>
        <p:nvSpPr>
          <p:cNvPr id="2069" name="Google Shape;2069;p67"/>
          <p:cNvSpPr txBox="1"/>
          <p:nvPr>
            <p:ph idx="16" type="body"/>
          </p:nvPr>
        </p:nvSpPr>
        <p:spPr>
          <a:xfrm>
            <a:off x="6030925" y="3391311"/>
            <a:ext cx="243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70" name="Google Shape;2070;p67"/>
          <p:cNvSpPr txBox="1"/>
          <p:nvPr>
            <p:ph idx="17" type="subTitle"/>
          </p:nvPr>
        </p:nvSpPr>
        <p:spPr>
          <a:xfrm>
            <a:off x="6031725" y="3193561"/>
            <a:ext cx="24306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1">
  <p:cSld name="CUSTOM_8">
    <p:bg>
      <p:bgPr>
        <a:solidFill>
          <a:schemeClr val="accent3"/>
        </a:solidFill>
      </p:bgPr>
    </p:bg>
    <p:spTree>
      <p:nvGrpSpPr>
        <p:cNvPr id="207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Google Shape;2072;p68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3" name="Google Shape;2073;p68"/>
          <p:cNvSpPr/>
          <p:nvPr>
            <p:ph idx="2" type="pic"/>
          </p:nvPr>
        </p:nvSpPr>
        <p:spPr>
          <a:xfrm>
            <a:off x="12246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074" name="Google Shape;2074;p68"/>
          <p:cNvSpPr/>
          <p:nvPr>
            <p:ph idx="3" type="pic"/>
          </p:nvPr>
        </p:nvSpPr>
        <p:spPr>
          <a:xfrm>
            <a:off x="3105050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075" name="Google Shape;2075;p68"/>
          <p:cNvSpPr/>
          <p:nvPr>
            <p:ph idx="4" type="pic"/>
          </p:nvPr>
        </p:nvSpPr>
        <p:spPr>
          <a:xfrm>
            <a:off x="499848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076" name="Google Shape;2076;p68"/>
          <p:cNvSpPr/>
          <p:nvPr>
            <p:ph idx="5" type="pic"/>
          </p:nvPr>
        </p:nvSpPr>
        <p:spPr>
          <a:xfrm>
            <a:off x="6891938" y="2088671"/>
            <a:ext cx="413400" cy="413400"/>
          </a:xfrm>
          <a:prstGeom prst="rect">
            <a:avLst/>
          </a:prstGeom>
          <a:noFill/>
          <a:ln>
            <a:noFill/>
          </a:ln>
        </p:spPr>
      </p:sp>
      <p:sp>
        <p:nvSpPr>
          <p:cNvPr id="2077" name="Google Shape;2077;p68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V2">
  <p:cSld name="CUSTOM_9"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69"/>
          <p:cNvSpPr txBox="1"/>
          <p:nvPr>
            <p:ph type="title"/>
          </p:nvPr>
        </p:nvSpPr>
        <p:spPr>
          <a:xfrm>
            <a:off x="640336" y="3853289"/>
            <a:ext cx="53397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0" name="Google Shape;2080;p69"/>
          <p:cNvSpPr txBox="1"/>
          <p:nvPr>
            <p:ph idx="1" type="body"/>
          </p:nvPr>
        </p:nvSpPr>
        <p:spPr>
          <a:xfrm>
            <a:off x="700775" y="4573925"/>
            <a:ext cx="5306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alendar">
  <p:cSld name="CUSTOM_10">
    <p:bg>
      <p:bgPr>
        <a:solidFill>
          <a:schemeClr val="lt1"/>
        </a:solidFill>
      </p:bgPr>
    </p:bg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70"/>
          <p:cNvSpPr/>
          <p:nvPr/>
        </p:nvSpPr>
        <p:spPr>
          <a:xfrm>
            <a:off x="4700100" y="0"/>
            <a:ext cx="4443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70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84" name="Google Shape;2084;p70"/>
          <p:cNvSpPr txBox="1"/>
          <p:nvPr>
            <p:ph idx="2" type="subTitle"/>
          </p:nvPr>
        </p:nvSpPr>
        <p:spPr>
          <a:xfrm>
            <a:off x="689050" y="531800"/>
            <a:ext cx="1507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5" name="Google Shape;2085;p70"/>
          <p:cNvSpPr/>
          <p:nvPr>
            <p:ph idx="3" type="pic"/>
          </p:nvPr>
        </p:nvSpPr>
        <p:spPr>
          <a:xfrm>
            <a:off x="5299922" y="644675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86" name="Google Shape;2086;p70"/>
          <p:cNvSpPr/>
          <p:nvPr>
            <p:ph idx="4" type="pic"/>
          </p:nvPr>
        </p:nvSpPr>
        <p:spPr>
          <a:xfrm>
            <a:off x="5299922" y="1678237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87" name="Google Shape;2087;p70"/>
          <p:cNvSpPr txBox="1"/>
          <p:nvPr>
            <p:ph idx="5" type="body"/>
          </p:nvPr>
        </p:nvSpPr>
        <p:spPr>
          <a:xfrm>
            <a:off x="5529550" y="557100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88" name="Google Shape;2088;p70"/>
          <p:cNvSpPr txBox="1"/>
          <p:nvPr>
            <p:ph idx="6" type="body"/>
          </p:nvPr>
        </p:nvSpPr>
        <p:spPr>
          <a:xfrm>
            <a:off x="5529554" y="678452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89" name="Google Shape;2089;p70"/>
          <p:cNvSpPr txBox="1"/>
          <p:nvPr>
            <p:ph idx="7" type="body"/>
          </p:nvPr>
        </p:nvSpPr>
        <p:spPr>
          <a:xfrm>
            <a:off x="5529550" y="1636031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90" name="Google Shape;2090;p70"/>
          <p:cNvSpPr txBox="1"/>
          <p:nvPr>
            <p:ph idx="8" type="body"/>
          </p:nvPr>
        </p:nvSpPr>
        <p:spPr>
          <a:xfrm>
            <a:off x="5529554" y="1757384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91" name="Google Shape;2091;p70"/>
          <p:cNvSpPr/>
          <p:nvPr>
            <p:ph idx="9" type="pic"/>
          </p:nvPr>
        </p:nvSpPr>
        <p:spPr>
          <a:xfrm>
            <a:off x="5299922" y="276526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2" name="Google Shape;2092;p70"/>
          <p:cNvSpPr txBox="1"/>
          <p:nvPr>
            <p:ph idx="13" type="body"/>
          </p:nvPr>
        </p:nvSpPr>
        <p:spPr>
          <a:xfrm>
            <a:off x="5529550" y="2723054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93" name="Google Shape;2093;p70"/>
          <p:cNvSpPr txBox="1"/>
          <p:nvPr>
            <p:ph idx="14" type="body"/>
          </p:nvPr>
        </p:nvSpPr>
        <p:spPr>
          <a:xfrm>
            <a:off x="5529554" y="2844406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094" name="Google Shape;2094;p70"/>
          <p:cNvSpPr/>
          <p:nvPr>
            <p:ph idx="15" type="pic"/>
          </p:nvPr>
        </p:nvSpPr>
        <p:spPr>
          <a:xfrm>
            <a:off x="5299922" y="3852616"/>
            <a:ext cx="273600" cy="2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095" name="Google Shape;2095;p70"/>
          <p:cNvSpPr txBox="1"/>
          <p:nvPr>
            <p:ph idx="16" type="body"/>
          </p:nvPr>
        </p:nvSpPr>
        <p:spPr>
          <a:xfrm>
            <a:off x="5529550" y="3810398"/>
            <a:ext cx="30915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96" name="Google Shape;2096;p70"/>
          <p:cNvSpPr txBox="1"/>
          <p:nvPr>
            <p:ph idx="17" type="body"/>
          </p:nvPr>
        </p:nvSpPr>
        <p:spPr>
          <a:xfrm>
            <a:off x="5529554" y="3931751"/>
            <a:ext cx="30915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●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○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ExtraLight"/>
              <a:buChar char="■"/>
              <a:defRPr sz="12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ds">
  <p:cSld name="CUSTOM_11">
    <p:bg>
      <p:bgPr>
        <a:solidFill>
          <a:schemeClr val="accent3"/>
        </a:solidFill>
      </p:bgPr>
    </p:bg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71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099" name="Google Shape;2099;p71"/>
          <p:cNvSpPr txBox="1"/>
          <p:nvPr>
            <p:ph type="title"/>
          </p:nvPr>
        </p:nvSpPr>
        <p:spPr>
          <a:xfrm>
            <a:off x="661574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0" name="Google Shape;2100;p71"/>
          <p:cNvSpPr txBox="1"/>
          <p:nvPr>
            <p:ph idx="2" type="body"/>
          </p:nvPr>
        </p:nvSpPr>
        <p:spPr>
          <a:xfrm>
            <a:off x="687900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1" name="Google Shape;2101;p71"/>
          <p:cNvSpPr txBox="1"/>
          <p:nvPr>
            <p:ph idx="3" type="body"/>
          </p:nvPr>
        </p:nvSpPr>
        <p:spPr>
          <a:xfrm>
            <a:off x="2262132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2" name="Google Shape;2102;p71"/>
          <p:cNvSpPr txBox="1"/>
          <p:nvPr>
            <p:ph idx="4" type="body"/>
          </p:nvPr>
        </p:nvSpPr>
        <p:spPr>
          <a:xfrm>
            <a:off x="3827041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3" name="Google Shape;2103;p71"/>
          <p:cNvSpPr txBox="1"/>
          <p:nvPr>
            <p:ph idx="5" type="body"/>
          </p:nvPr>
        </p:nvSpPr>
        <p:spPr>
          <a:xfrm>
            <a:off x="5397375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4" name="Google Shape;2104;p71"/>
          <p:cNvSpPr txBox="1"/>
          <p:nvPr>
            <p:ph idx="6" type="body"/>
          </p:nvPr>
        </p:nvSpPr>
        <p:spPr>
          <a:xfrm>
            <a:off x="6956568" y="1296524"/>
            <a:ext cx="14460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●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○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SemiBold"/>
              <a:buChar char="■"/>
              <a:defRPr sz="12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05" name="Google Shape;2105;p71"/>
          <p:cNvSpPr/>
          <p:nvPr>
            <p:ph idx="7" type="pic"/>
          </p:nvPr>
        </p:nvSpPr>
        <p:spPr>
          <a:xfrm>
            <a:off x="7279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6" name="Google Shape;2106;p71"/>
          <p:cNvSpPr/>
          <p:nvPr>
            <p:ph idx="8" type="pic"/>
          </p:nvPr>
        </p:nvSpPr>
        <p:spPr>
          <a:xfrm>
            <a:off x="7279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7" name="Google Shape;2107;p71"/>
          <p:cNvSpPr/>
          <p:nvPr>
            <p:ph idx="9" type="pic"/>
          </p:nvPr>
        </p:nvSpPr>
        <p:spPr>
          <a:xfrm>
            <a:off x="7279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8" name="Google Shape;2108;p71"/>
          <p:cNvSpPr/>
          <p:nvPr>
            <p:ph idx="13" type="pic"/>
          </p:nvPr>
        </p:nvSpPr>
        <p:spPr>
          <a:xfrm>
            <a:off x="7279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9" name="Google Shape;2109;p71"/>
          <p:cNvSpPr/>
          <p:nvPr>
            <p:ph idx="14" type="pic"/>
          </p:nvPr>
        </p:nvSpPr>
        <p:spPr>
          <a:xfrm>
            <a:off x="229647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0" name="Google Shape;2110;p71"/>
          <p:cNvSpPr/>
          <p:nvPr>
            <p:ph idx="15" type="pic"/>
          </p:nvPr>
        </p:nvSpPr>
        <p:spPr>
          <a:xfrm>
            <a:off x="386500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1" name="Google Shape;2111;p71"/>
          <p:cNvSpPr/>
          <p:nvPr>
            <p:ph idx="16" type="pic"/>
          </p:nvPr>
        </p:nvSpPr>
        <p:spPr>
          <a:xfrm>
            <a:off x="5433525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2" name="Google Shape;2112;p71"/>
          <p:cNvSpPr/>
          <p:nvPr>
            <p:ph idx="17" type="pic"/>
          </p:nvPr>
        </p:nvSpPr>
        <p:spPr>
          <a:xfrm>
            <a:off x="7002050" y="1764075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3" name="Google Shape;2113;p71"/>
          <p:cNvSpPr/>
          <p:nvPr>
            <p:ph idx="18" type="pic"/>
          </p:nvPr>
        </p:nvSpPr>
        <p:spPr>
          <a:xfrm>
            <a:off x="229647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4" name="Google Shape;2114;p71"/>
          <p:cNvSpPr/>
          <p:nvPr>
            <p:ph idx="19" type="pic"/>
          </p:nvPr>
        </p:nvSpPr>
        <p:spPr>
          <a:xfrm>
            <a:off x="229647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5" name="Google Shape;2115;p71"/>
          <p:cNvSpPr/>
          <p:nvPr>
            <p:ph idx="20" type="pic"/>
          </p:nvPr>
        </p:nvSpPr>
        <p:spPr>
          <a:xfrm>
            <a:off x="229647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6" name="Google Shape;2116;p71"/>
          <p:cNvSpPr/>
          <p:nvPr>
            <p:ph idx="21" type="pic"/>
          </p:nvPr>
        </p:nvSpPr>
        <p:spPr>
          <a:xfrm>
            <a:off x="386500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7" name="Google Shape;2117;p71"/>
          <p:cNvSpPr/>
          <p:nvPr>
            <p:ph idx="22" type="pic"/>
          </p:nvPr>
        </p:nvSpPr>
        <p:spPr>
          <a:xfrm>
            <a:off x="386500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8" name="Google Shape;2118;p71"/>
          <p:cNvSpPr/>
          <p:nvPr>
            <p:ph idx="23" type="pic"/>
          </p:nvPr>
        </p:nvSpPr>
        <p:spPr>
          <a:xfrm>
            <a:off x="386500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9" name="Google Shape;2119;p71"/>
          <p:cNvSpPr/>
          <p:nvPr>
            <p:ph idx="24" type="pic"/>
          </p:nvPr>
        </p:nvSpPr>
        <p:spPr>
          <a:xfrm>
            <a:off x="5433525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0" name="Google Shape;2120;p71"/>
          <p:cNvSpPr/>
          <p:nvPr>
            <p:ph idx="25" type="pic"/>
          </p:nvPr>
        </p:nvSpPr>
        <p:spPr>
          <a:xfrm>
            <a:off x="5433525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1" name="Google Shape;2121;p71"/>
          <p:cNvSpPr/>
          <p:nvPr>
            <p:ph idx="26" type="pic"/>
          </p:nvPr>
        </p:nvSpPr>
        <p:spPr>
          <a:xfrm>
            <a:off x="5433525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2" name="Google Shape;2122;p71"/>
          <p:cNvSpPr/>
          <p:nvPr>
            <p:ph idx="27" type="pic"/>
          </p:nvPr>
        </p:nvSpPr>
        <p:spPr>
          <a:xfrm>
            <a:off x="7002050" y="232043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3" name="Google Shape;2123;p71"/>
          <p:cNvSpPr/>
          <p:nvPr>
            <p:ph idx="28" type="pic"/>
          </p:nvPr>
        </p:nvSpPr>
        <p:spPr>
          <a:xfrm>
            <a:off x="7002050" y="2860788"/>
            <a:ext cx="304500" cy="30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4" name="Google Shape;2124;p71"/>
          <p:cNvSpPr/>
          <p:nvPr>
            <p:ph idx="29" type="pic"/>
          </p:nvPr>
        </p:nvSpPr>
        <p:spPr>
          <a:xfrm>
            <a:off x="7002050" y="3401138"/>
            <a:ext cx="304500" cy="30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oogle Shape;356;p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57" name="Google Shape;357;p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16" name="Google Shape;416;p8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7" name="Google Shape;417;p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18" name="Google Shape;418;p8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19" name="Google Shape;419;p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1" name="Google Shape;421;p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22" name="Google Shape;422;p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3" name="Google Shape;423;p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Load Time Optimization">
  <p:cSld name="CUSTOM_13">
    <p:spTree>
      <p:nvGrpSpPr>
        <p:cNvPr id="2125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p72"/>
          <p:cNvSpPr/>
          <p:nvPr>
            <p:ph idx="2" type="pic"/>
          </p:nvPr>
        </p:nvSpPr>
        <p:spPr>
          <a:xfrm>
            <a:off x="7910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127" name="Google Shape;2127;p72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28" name="Google Shape;2128;p72"/>
          <p:cNvSpPr txBox="1"/>
          <p:nvPr>
            <p:ph type="title"/>
          </p:nvPr>
        </p:nvSpPr>
        <p:spPr>
          <a:xfrm>
            <a:off x="661576" y="424275"/>
            <a:ext cx="78909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9" name="Google Shape;2129;p72"/>
          <p:cNvSpPr txBox="1"/>
          <p:nvPr>
            <p:ph idx="3" type="body"/>
          </p:nvPr>
        </p:nvSpPr>
        <p:spPr>
          <a:xfrm>
            <a:off x="1890825" y="3120325"/>
            <a:ext cx="1186200" cy="2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●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○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SemiBold"/>
              <a:buChar char="■"/>
              <a:defRPr sz="8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30" name="Google Shape;2130;p72"/>
          <p:cNvSpPr txBox="1"/>
          <p:nvPr>
            <p:ph idx="4" type="body"/>
          </p:nvPr>
        </p:nvSpPr>
        <p:spPr>
          <a:xfrm>
            <a:off x="1890825" y="3446750"/>
            <a:ext cx="1186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●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○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Lexend ExtraLight"/>
              <a:buChar char="■"/>
              <a:defRPr sz="8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31" name="Google Shape;2131;p72"/>
          <p:cNvSpPr/>
          <p:nvPr>
            <p:ph idx="5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132" name="Google Shape;2132;p72"/>
          <p:cNvSpPr txBox="1"/>
          <p:nvPr>
            <p:ph idx="6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33" name="Google Shape;2133;p72"/>
          <p:cNvSpPr txBox="1"/>
          <p:nvPr>
            <p:ph idx="7" type="body"/>
          </p:nvPr>
        </p:nvSpPr>
        <p:spPr>
          <a:xfrm>
            <a:off x="5901025" y="2091050"/>
            <a:ext cx="27621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34" name="Google Shape;2134;p72"/>
          <p:cNvSpPr txBox="1"/>
          <p:nvPr>
            <p:ph idx="8" type="body"/>
          </p:nvPr>
        </p:nvSpPr>
        <p:spPr>
          <a:xfrm>
            <a:off x="5908675" y="3140275"/>
            <a:ext cx="27123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Collaboration">
  <p:cSld name="CUSTOM_13_1"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73"/>
          <p:cNvSpPr/>
          <p:nvPr>
            <p:ph idx="2" type="pic"/>
          </p:nvPr>
        </p:nvSpPr>
        <p:spPr>
          <a:xfrm>
            <a:off x="287610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137" name="Google Shape;2137;p73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38" name="Google Shape;2138;p73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9" name="Google Shape;2139;p73"/>
          <p:cNvSpPr/>
          <p:nvPr>
            <p:ph idx="3" type="pic"/>
          </p:nvPr>
        </p:nvSpPr>
        <p:spPr>
          <a:xfrm>
            <a:off x="18908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0" name="Google Shape;2140;p73"/>
          <p:cNvSpPr txBox="1"/>
          <p:nvPr>
            <p:ph idx="4" type="subTitle"/>
          </p:nvPr>
        </p:nvSpPr>
        <p:spPr>
          <a:xfrm>
            <a:off x="5908675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41" name="Google Shape;2141;p73"/>
          <p:cNvSpPr txBox="1"/>
          <p:nvPr>
            <p:ph idx="5" type="body"/>
          </p:nvPr>
        </p:nvSpPr>
        <p:spPr>
          <a:xfrm>
            <a:off x="5901025" y="2091050"/>
            <a:ext cx="24588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42" name="Google Shape;2142;p73"/>
          <p:cNvSpPr txBox="1"/>
          <p:nvPr>
            <p:ph idx="6" type="body"/>
          </p:nvPr>
        </p:nvSpPr>
        <p:spPr>
          <a:xfrm>
            <a:off x="5908675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HitGub Integration">
  <p:cSld name="CUSTOM_13_1_1">
    <p:spTree>
      <p:nvGrpSpPr>
        <p:cNvPr id="2143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p74"/>
          <p:cNvSpPr/>
          <p:nvPr>
            <p:ph idx="2" type="pic"/>
          </p:nvPr>
        </p:nvSpPr>
        <p:spPr>
          <a:xfrm>
            <a:off x="4960075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145" name="Google Shape;2145;p74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46" name="Google Shape;2146;p74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147" name="Google Shape;2147;p74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48" name="Google Shape;2148;p74"/>
          <p:cNvSpPr txBox="1"/>
          <p:nvPr>
            <p:ph idx="5" type="body"/>
          </p:nvPr>
        </p:nvSpPr>
        <p:spPr>
          <a:xfrm>
            <a:off x="676500" y="2091050"/>
            <a:ext cx="27426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49" name="Google Shape;2149;p74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50" name="Google Shape;2150;p74"/>
          <p:cNvSpPr txBox="1"/>
          <p:nvPr>
            <p:ph type="title"/>
          </p:nvPr>
        </p:nvSpPr>
        <p:spPr>
          <a:xfrm>
            <a:off x="661575" y="424275"/>
            <a:ext cx="77406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 - Event Tracking">
  <p:cSld name="CUSTOM_13_1_1_1"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75"/>
          <p:cNvSpPr/>
          <p:nvPr>
            <p:ph idx="2" type="pic"/>
          </p:nvPr>
        </p:nvSpPr>
        <p:spPr>
          <a:xfrm>
            <a:off x="7053750" y="1977650"/>
            <a:ext cx="1307100" cy="1956600"/>
          </a:xfrm>
          <a:prstGeom prst="rect">
            <a:avLst/>
          </a:prstGeom>
          <a:noFill/>
          <a:ln>
            <a:noFill/>
          </a:ln>
        </p:spPr>
      </p:sp>
      <p:sp>
        <p:nvSpPr>
          <p:cNvPr id="2153" name="Google Shape;2153;p7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54" name="Google Shape;2154;p75"/>
          <p:cNvSpPr txBox="1"/>
          <p:nvPr>
            <p:ph type="title"/>
          </p:nvPr>
        </p:nvSpPr>
        <p:spPr>
          <a:xfrm>
            <a:off x="661576" y="424275"/>
            <a:ext cx="78558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5" name="Google Shape;2155;p75"/>
          <p:cNvSpPr/>
          <p:nvPr>
            <p:ph idx="3" type="pic"/>
          </p:nvPr>
        </p:nvSpPr>
        <p:spPr>
          <a:xfrm>
            <a:off x="6068328" y="2891499"/>
            <a:ext cx="277800" cy="277800"/>
          </a:xfrm>
          <a:prstGeom prst="rect">
            <a:avLst/>
          </a:prstGeom>
          <a:noFill/>
          <a:ln>
            <a:noFill/>
          </a:ln>
        </p:spPr>
      </p:sp>
      <p:sp>
        <p:nvSpPr>
          <p:cNvPr id="2156" name="Google Shape;2156;p75"/>
          <p:cNvSpPr txBox="1"/>
          <p:nvPr>
            <p:ph idx="4" type="subTitle"/>
          </p:nvPr>
        </p:nvSpPr>
        <p:spPr>
          <a:xfrm>
            <a:off x="684150" y="1894800"/>
            <a:ext cx="24510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 SemiBold"/>
              <a:buNone/>
              <a:defRPr sz="12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57" name="Google Shape;2157;p75"/>
          <p:cNvSpPr txBox="1"/>
          <p:nvPr>
            <p:ph idx="5" type="body"/>
          </p:nvPr>
        </p:nvSpPr>
        <p:spPr>
          <a:xfrm>
            <a:off x="676500" y="2091050"/>
            <a:ext cx="2677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58" name="Google Shape;2158;p75"/>
          <p:cNvSpPr txBox="1"/>
          <p:nvPr>
            <p:ph idx="6" type="body"/>
          </p:nvPr>
        </p:nvSpPr>
        <p:spPr>
          <a:xfrm>
            <a:off x="684150" y="3140275"/>
            <a:ext cx="2450700" cy="15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 - Risks">
  <p:cSld name="CUSTOM_14"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p76"/>
          <p:cNvSpPr/>
          <p:nvPr>
            <p:ph idx="2" type="pic"/>
          </p:nvPr>
        </p:nvSpPr>
        <p:spPr>
          <a:xfrm>
            <a:off x="5215175" y="0"/>
            <a:ext cx="3928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1" name="Google Shape;2161;p76"/>
          <p:cNvSpPr txBox="1"/>
          <p:nvPr>
            <p:ph idx="1" type="body"/>
          </p:nvPr>
        </p:nvSpPr>
        <p:spPr>
          <a:xfrm>
            <a:off x="687900" y="292725"/>
            <a:ext cx="37554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2" name="Google Shape;2162;p76"/>
          <p:cNvSpPr txBox="1"/>
          <p:nvPr>
            <p:ph idx="3" type="subTitle"/>
          </p:nvPr>
        </p:nvSpPr>
        <p:spPr>
          <a:xfrm>
            <a:off x="689235" y="531804"/>
            <a:ext cx="37542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3" name="Google Shape;2163;p76"/>
          <p:cNvSpPr txBox="1"/>
          <p:nvPr>
            <p:ph idx="4" type="body"/>
          </p:nvPr>
        </p:nvSpPr>
        <p:spPr>
          <a:xfrm>
            <a:off x="688425" y="941550"/>
            <a:ext cx="3755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64" name="Google Shape;2164;p76"/>
          <p:cNvSpPr txBox="1"/>
          <p:nvPr>
            <p:ph idx="5" type="body"/>
          </p:nvPr>
        </p:nvSpPr>
        <p:spPr>
          <a:xfrm>
            <a:off x="1129400" y="2768850"/>
            <a:ext cx="3314400" cy="16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6">
    <p:bg>
      <p:bgPr>
        <a:solidFill>
          <a:schemeClr val="accent3"/>
        </a:solidFill>
      </p:bgPr>
    </p:bg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77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167" name="Google Shape;2167;p77"/>
          <p:cNvSpPr txBox="1"/>
          <p:nvPr>
            <p:ph type="title"/>
          </p:nvPr>
        </p:nvSpPr>
        <p:spPr>
          <a:xfrm>
            <a:off x="646035" y="424278"/>
            <a:ext cx="5151300" cy="8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8" name="Google Shape;2168;p77"/>
          <p:cNvSpPr txBox="1"/>
          <p:nvPr>
            <p:ph idx="2" type="body"/>
          </p:nvPr>
        </p:nvSpPr>
        <p:spPr>
          <a:xfrm>
            <a:off x="688425" y="1433475"/>
            <a:ext cx="28674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●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○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Lexend Light"/>
              <a:buChar char="■"/>
              <a:defRPr sz="12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169" name="Google Shape;2169;p77"/>
          <p:cNvSpPr txBox="1"/>
          <p:nvPr>
            <p:ph idx="3" type="body"/>
          </p:nvPr>
        </p:nvSpPr>
        <p:spPr>
          <a:xfrm>
            <a:off x="4724950" y="3620575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70" name="Google Shape;2170;p77"/>
          <p:cNvSpPr txBox="1"/>
          <p:nvPr>
            <p:ph idx="4" type="body"/>
          </p:nvPr>
        </p:nvSpPr>
        <p:spPr>
          <a:xfrm>
            <a:off x="4724950" y="2596937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  <p:sp>
        <p:nvSpPr>
          <p:cNvPr id="2171" name="Google Shape;2171;p77"/>
          <p:cNvSpPr txBox="1"/>
          <p:nvPr>
            <p:ph idx="5" type="body"/>
          </p:nvPr>
        </p:nvSpPr>
        <p:spPr>
          <a:xfrm>
            <a:off x="4724950" y="1567600"/>
            <a:ext cx="38850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>
                <a:latin typeface="Lexend ExtraLight"/>
                <a:ea typeface="Lexend ExtraLight"/>
                <a:cs typeface="Lexend ExtraLight"/>
                <a:sym typeface="Lexend ExtraL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●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○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Font typeface="Lexend ExtraLight"/>
              <a:buChar char="■"/>
              <a:defRPr sz="1700">
                <a:latin typeface="Lexend ExtraLight"/>
                <a:ea typeface="Lexend ExtraLight"/>
                <a:cs typeface="Lexend ExtraLight"/>
                <a:sym typeface="Lexen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">
  <p:cSld name="CUSTOM_17">
    <p:bg>
      <p:bgPr>
        <a:solidFill>
          <a:schemeClr val="accent3"/>
        </a:solidFill>
      </p:bgPr>
    </p:bg>
    <p:spTree>
      <p:nvGrpSpPr>
        <p:cNvPr id="2172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78"/>
          <p:cNvSpPr txBox="1"/>
          <p:nvPr>
            <p:ph type="title"/>
          </p:nvPr>
        </p:nvSpPr>
        <p:spPr>
          <a:xfrm>
            <a:off x="667650" y="230375"/>
            <a:ext cx="7692300" cy="25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4" name="Google Shape;2174;p78"/>
          <p:cNvSpPr txBox="1"/>
          <p:nvPr>
            <p:ph idx="2" type="title"/>
          </p:nvPr>
        </p:nvSpPr>
        <p:spPr>
          <a:xfrm>
            <a:off x="667650" y="3872300"/>
            <a:ext cx="7692300" cy="9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8">
    <p:bg>
      <p:bgPr>
        <a:solidFill>
          <a:schemeClr val="accent3"/>
        </a:solidFill>
      </p:bgPr>
    </p:bg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79"/>
          <p:cNvSpPr/>
          <p:nvPr>
            <p:ph idx="2" type="pic"/>
          </p:nvPr>
        </p:nvSpPr>
        <p:spPr>
          <a:xfrm>
            <a:off x="4700175" y="0"/>
            <a:ext cx="4443900" cy="2991000"/>
          </a:xfrm>
          <a:prstGeom prst="rect">
            <a:avLst/>
          </a:prstGeom>
          <a:noFill/>
          <a:ln>
            <a:noFill/>
          </a:ln>
        </p:spPr>
      </p:sp>
      <p:sp>
        <p:nvSpPr>
          <p:cNvPr id="2177" name="Google Shape;2177;p79"/>
          <p:cNvSpPr txBox="1"/>
          <p:nvPr>
            <p:ph type="title"/>
          </p:nvPr>
        </p:nvSpPr>
        <p:spPr>
          <a:xfrm>
            <a:off x="407350" y="3366041"/>
            <a:ext cx="8270100" cy="1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cxnSp>
        <p:nvCxnSpPr>
          <p:cNvPr id="2178" name="Google Shape;2178;p79"/>
          <p:cNvCxnSpPr/>
          <p:nvPr/>
        </p:nvCxnSpPr>
        <p:spPr>
          <a:xfrm>
            <a:off x="-3150" y="677850"/>
            <a:ext cx="5232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accent3"/>
        </a:solidFill>
      </p:bgPr>
    </p:bg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p80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181" name="Google Shape;2181;p80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182" name="Google Shape;2182;p80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2">
  <p:cSld name="CUSTOM_19_2">
    <p:bg>
      <p:bgPr>
        <a:solidFill>
          <a:schemeClr val="lt2"/>
        </a:solidFill>
      </p:bgPr>
    </p:bg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81"/>
          <p:cNvSpPr/>
          <p:nvPr>
            <p:ph idx="2" type="pic"/>
          </p:nvPr>
        </p:nvSpPr>
        <p:spPr>
          <a:xfrm>
            <a:off x="8710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185" name="Google Shape;2185;p81"/>
          <p:cNvSpPr/>
          <p:nvPr>
            <p:ph idx="3" type="pic"/>
          </p:nvPr>
        </p:nvSpPr>
        <p:spPr>
          <a:xfrm>
            <a:off x="36286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186" name="Google Shape;2186;p81"/>
          <p:cNvSpPr/>
          <p:nvPr>
            <p:ph idx="4" type="pic"/>
          </p:nvPr>
        </p:nvSpPr>
        <p:spPr>
          <a:xfrm>
            <a:off x="6386275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26" name="Google Shape;426;p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85" name="Google Shape;485;p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86" name="Google Shape;486;p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9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8" name="Google Shape;488;p9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 1">
  <p:cSld name="CUSTOM_19_1">
    <p:bg>
      <p:bgPr>
        <a:solidFill>
          <a:schemeClr val="accent4"/>
        </a:solidFill>
      </p:bgPr>
    </p:bg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p82"/>
          <p:cNvSpPr/>
          <p:nvPr/>
        </p:nvSpPr>
        <p:spPr>
          <a:xfrm rot="-5400000">
            <a:off x="3536425" y="-458475"/>
            <a:ext cx="5185800" cy="6064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82"/>
          <p:cNvSpPr/>
          <p:nvPr/>
        </p:nvSpPr>
        <p:spPr>
          <a:xfrm rot="-5400000">
            <a:off x="-1042850" y="1013775"/>
            <a:ext cx="5178300" cy="3112800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82"/>
          <p:cNvSpPr/>
          <p:nvPr>
            <p:ph idx="2" type="pic"/>
          </p:nvPr>
        </p:nvSpPr>
        <p:spPr>
          <a:xfrm>
            <a:off x="777750" y="938695"/>
            <a:ext cx="1598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191" name="Google Shape;2191;p82"/>
          <p:cNvSpPr/>
          <p:nvPr>
            <p:ph idx="3" type="pic"/>
          </p:nvPr>
        </p:nvSpPr>
        <p:spPr>
          <a:xfrm>
            <a:off x="4115400" y="921995"/>
            <a:ext cx="4127700" cy="2333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20">
    <p:bg>
      <p:bgPr>
        <a:solidFill>
          <a:schemeClr val="lt2"/>
        </a:solidFill>
      </p:bgPr>
    </p:bg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83"/>
          <p:cNvSpPr/>
          <p:nvPr>
            <p:ph idx="2" type="pic"/>
          </p:nvPr>
        </p:nvSpPr>
        <p:spPr>
          <a:xfrm>
            <a:off x="936975" y="869000"/>
            <a:ext cx="1607400" cy="3413100"/>
          </a:xfrm>
          <a:prstGeom prst="roundRect">
            <a:avLst>
              <a:gd fmla="val 11038" name="adj"/>
            </a:avLst>
          </a:prstGeom>
          <a:noFill/>
          <a:ln>
            <a:noFill/>
          </a:ln>
        </p:spPr>
      </p:sp>
      <p:sp>
        <p:nvSpPr>
          <p:cNvPr id="2194" name="Google Shape;2194;p83"/>
          <p:cNvSpPr/>
          <p:nvPr>
            <p:ph idx="3" type="pic"/>
          </p:nvPr>
        </p:nvSpPr>
        <p:spPr>
          <a:xfrm>
            <a:off x="3514600" y="869000"/>
            <a:ext cx="4798800" cy="3413100"/>
          </a:xfrm>
          <a:prstGeom prst="roundRect">
            <a:avLst>
              <a:gd fmla="val 463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3">
  <p:cSld name="CUSTOM_21">
    <p:bg>
      <p:bgPr>
        <a:solidFill>
          <a:schemeClr val="lt1"/>
        </a:solidFill>
      </p:bgPr>
    </p:bg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p84"/>
          <p:cNvSpPr/>
          <p:nvPr>
            <p:ph idx="2" type="pic"/>
          </p:nvPr>
        </p:nvSpPr>
        <p:spPr>
          <a:xfrm>
            <a:off x="2068775" y="933200"/>
            <a:ext cx="4994100" cy="312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Phone mockup">
  <p:cSld name="CUSTOM_22_1">
    <p:bg>
      <p:bgPr>
        <a:solidFill>
          <a:schemeClr val="accent3"/>
        </a:solidFill>
      </p:bgPr>
    </p:bg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85"/>
          <p:cNvSpPr/>
          <p:nvPr>
            <p:ph idx="2" type="pic"/>
          </p:nvPr>
        </p:nvSpPr>
        <p:spPr>
          <a:xfrm>
            <a:off x="6682707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199" name="Google Shape;2199;p85"/>
          <p:cNvSpPr/>
          <p:nvPr>
            <p:ph idx="3" type="pic"/>
          </p:nvPr>
        </p:nvSpPr>
        <p:spPr>
          <a:xfrm>
            <a:off x="4143672" y="517125"/>
            <a:ext cx="1905900" cy="4070700"/>
          </a:xfrm>
          <a:prstGeom prst="roundRect">
            <a:avLst>
              <a:gd fmla="val 11144" name="adj"/>
            </a:avLst>
          </a:prstGeom>
          <a:noFill/>
          <a:ln>
            <a:noFill/>
          </a:ln>
        </p:spPr>
      </p:sp>
      <p:sp>
        <p:nvSpPr>
          <p:cNvPr id="2200" name="Google Shape;2200;p85"/>
          <p:cNvSpPr txBox="1"/>
          <p:nvPr>
            <p:ph idx="1" type="body"/>
          </p:nvPr>
        </p:nvSpPr>
        <p:spPr>
          <a:xfrm>
            <a:off x="687900" y="292725"/>
            <a:ext cx="32331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●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○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SzPts val="600"/>
              <a:buFont typeface="Lexend SemiBold"/>
              <a:buChar char="■"/>
              <a:defRPr sz="600"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01" name="Google Shape;2201;p85"/>
          <p:cNvSpPr txBox="1"/>
          <p:nvPr>
            <p:ph idx="4" type="body"/>
          </p:nvPr>
        </p:nvSpPr>
        <p:spPr>
          <a:xfrm>
            <a:off x="689250" y="3870075"/>
            <a:ext cx="1968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●"/>
              <a:defRPr sz="800"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○"/>
              <a:defRPr sz="800"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 Light"/>
              <a:buChar char="■"/>
              <a:defRPr sz="800"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2202" name="Google Shape;2202;p85"/>
          <p:cNvSpPr txBox="1"/>
          <p:nvPr>
            <p:ph idx="5" type="subTitle"/>
          </p:nvPr>
        </p:nvSpPr>
        <p:spPr>
          <a:xfrm>
            <a:off x="689050" y="531800"/>
            <a:ext cx="1607100" cy="2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SemiBold"/>
              <a:buNone/>
              <a:defRPr>
                <a:solidFill>
                  <a:schemeClr val="dk1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Devices mockup">
  <p:cSld name="CUSTOM_24_1">
    <p:bg>
      <p:bgPr>
        <a:solidFill>
          <a:schemeClr val="lt1"/>
        </a:solidFill>
      </p:bgPr>
    </p:bg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86"/>
          <p:cNvSpPr txBox="1"/>
          <p:nvPr>
            <p:ph idx="1" type="body"/>
          </p:nvPr>
        </p:nvSpPr>
        <p:spPr>
          <a:xfrm>
            <a:off x="687900" y="292725"/>
            <a:ext cx="1471500" cy="2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667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indent="-2667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indent="-2667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indent="-2667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indent="-2667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indent="-2667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indent="-2667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●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○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Font typeface="Lexend SemiBold"/>
              <a:buChar char="■"/>
              <a:defRPr sz="6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/>
        </p:txBody>
      </p:sp>
      <p:sp>
        <p:nvSpPr>
          <p:cNvPr id="2205" name="Google Shape;2205;p86"/>
          <p:cNvSpPr txBox="1"/>
          <p:nvPr>
            <p:ph idx="2" type="body"/>
          </p:nvPr>
        </p:nvSpPr>
        <p:spPr>
          <a:xfrm>
            <a:off x="5484300" y="292725"/>
            <a:ext cx="29970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●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○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exend Light"/>
              <a:buChar char="■"/>
              <a:defRPr sz="800">
                <a:solidFill>
                  <a:schemeClr val="dk2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92" name="Google Shape;492;p1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1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1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1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1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1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1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1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1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1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1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1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1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1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1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1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1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1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1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1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51" name="Google Shape;551;p1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52" name="Google Shape;552;p1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0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4" name="Google Shape;554;p1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3.xml"/><Relationship Id="rId41" Type="http://schemas.openxmlformats.org/officeDocument/2006/relationships/slideLayout" Target="../slideLayouts/slideLayout72.xml"/><Relationship Id="rId44" Type="http://schemas.openxmlformats.org/officeDocument/2006/relationships/slideLayout" Target="../slideLayouts/slideLayout75.xml"/><Relationship Id="rId43" Type="http://schemas.openxmlformats.org/officeDocument/2006/relationships/slideLayout" Target="../slideLayouts/slideLayout74.xml"/><Relationship Id="rId46" Type="http://schemas.openxmlformats.org/officeDocument/2006/relationships/slideLayout" Target="../slideLayouts/slideLayout77.xml"/><Relationship Id="rId45" Type="http://schemas.openxmlformats.org/officeDocument/2006/relationships/slideLayout" Target="../slideLayouts/slideLayout76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48" Type="http://schemas.openxmlformats.org/officeDocument/2006/relationships/slideLayout" Target="../slideLayouts/slideLayout79.xml"/><Relationship Id="rId47" Type="http://schemas.openxmlformats.org/officeDocument/2006/relationships/slideLayout" Target="../slideLayouts/slideLayout78.xml"/><Relationship Id="rId49" Type="http://schemas.openxmlformats.org/officeDocument/2006/relationships/slideLayout" Target="../slideLayouts/slideLayout80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4.xml"/><Relationship Id="rId32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68.xml"/><Relationship Id="rId36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70.xml"/><Relationship Id="rId38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0.xml"/><Relationship Id="rId51" Type="http://schemas.openxmlformats.org/officeDocument/2006/relationships/slideLayout" Target="../slideLayouts/slideLayout82.xml"/><Relationship Id="rId50" Type="http://schemas.openxmlformats.org/officeDocument/2006/relationships/slideLayout" Target="../slideLayouts/slideLayout81.xml"/><Relationship Id="rId53" Type="http://schemas.openxmlformats.org/officeDocument/2006/relationships/slideLayout" Target="../slideLayouts/slideLayout84.xml"/><Relationship Id="rId52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54" Type="http://schemas.openxmlformats.org/officeDocument/2006/relationships/theme" Target="../theme/theme3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33"/>
          <p:cNvSpPr txBox="1"/>
          <p:nvPr>
            <p:ph idx="12" type="sldNum"/>
          </p:nvPr>
        </p:nvSpPr>
        <p:spPr>
          <a:xfrm>
            <a:off x="8359800" y="4851000"/>
            <a:ext cx="2613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0" spcFirstLastPara="1" rIns="0" wrap="square" tIns="0">
            <a:noAutofit/>
          </a:bodyPr>
          <a:lstStyle>
            <a:lvl1pPr lvl="0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rtl="0" algn="ctr">
              <a:buNone/>
              <a:defRPr sz="1100">
                <a:solidFill>
                  <a:schemeClr val="accent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3" name="Google Shape;1863;p33"/>
          <p:cNvSpPr txBox="1"/>
          <p:nvPr>
            <p:ph type="title"/>
          </p:nvPr>
        </p:nvSpPr>
        <p:spPr>
          <a:xfrm>
            <a:off x="163200" y="76200"/>
            <a:ext cx="84579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exend Light"/>
              <a:buNone/>
              <a:defRPr sz="48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864" name="Google Shape;1864;p33"/>
          <p:cNvSpPr txBox="1"/>
          <p:nvPr>
            <p:ph idx="1" type="body"/>
          </p:nvPr>
        </p:nvSpPr>
        <p:spPr>
          <a:xfrm>
            <a:off x="136825" y="2540475"/>
            <a:ext cx="4209300" cy="2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Lexend"/>
              <a:buChar char="●"/>
              <a:defRPr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exend"/>
              <a:buChar char="○"/>
              <a:defRPr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exend"/>
              <a:buChar char="●"/>
              <a:defRPr sz="13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exend"/>
              <a:buChar char="○"/>
              <a:defRPr sz="12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exend"/>
              <a:buChar char="■"/>
              <a:defRPr sz="11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exend"/>
              <a:buChar char="●"/>
              <a:defRPr sz="10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exend"/>
              <a:buChar char="○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 sz="9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  <p:sldLayoutId id="2147483701" r:id="rId23"/>
    <p:sldLayoutId id="2147483702" r:id="rId24"/>
    <p:sldLayoutId id="2147483703" r:id="rId25"/>
    <p:sldLayoutId id="2147483704" r:id="rId26"/>
    <p:sldLayoutId id="2147483705" r:id="rId27"/>
    <p:sldLayoutId id="2147483706" r:id="rId28"/>
    <p:sldLayoutId id="2147483707" r:id="rId29"/>
    <p:sldLayoutId id="2147483708" r:id="rId30"/>
    <p:sldLayoutId id="2147483709" r:id="rId31"/>
    <p:sldLayoutId id="2147483710" r:id="rId32"/>
    <p:sldLayoutId id="2147483711" r:id="rId33"/>
    <p:sldLayoutId id="2147483712" r:id="rId34"/>
    <p:sldLayoutId id="2147483713" r:id="rId35"/>
    <p:sldLayoutId id="2147483714" r:id="rId36"/>
    <p:sldLayoutId id="2147483715" r:id="rId37"/>
    <p:sldLayoutId id="2147483716" r:id="rId38"/>
    <p:sldLayoutId id="2147483717" r:id="rId39"/>
    <p:sldLayoutId id="2147483718" r:id="rId40"/>
    <p:sldLayoutId id="2147483719" r:id="rId41"/>
    <p:sldLayoutId id="2147483720" r:id="rId42"/>
    <p:sldLayoutId id="2147483721" r:id="rId43"/>
    <p:sldLayoutId id="2147483722" r:id="rId44"/>
    <p:sldLayoutId id="2147483723" r:id="rId45"/>
    <p:sldLayoutId id="2147483724" r:id="rId46"/>
    <p:sldLayoutId id="2147483725" r:id="rId47"/>
    <p:sldLayoutId id="2147483726" r:id="rId48"/>
    <p:sldLayoutId id="2147483727" r:id="rId49"/>
    <p:sldLayoutId id="2147483728" r:id="rId50"/>
    <p:sldLayoutId id="2147483729" r:id="rId51"/>
    <p:sldLayoutId id="2147483730" r:id="rId52"/>
    <p:sldLayoutId id="214748373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29">
          <p15:clr>
            <a:srgbClr val="E46962"/>
          </p15:clr>
        </p15:guide>
        <p15:guide id="2" pos="494">
          <p15:clr>
            <a:srgbClr val="E46962"/>
          </p15:clr>
        </p15:guide>
        <p15:guide id="3" pos="823">
          <p15:clr>
            <a:srgbClr val="E46962"/>
          </p15:clr>
        </p15:guide>
        <p15:guide id="4" pos="988">
          <p15:clr>
            <a:srgbClr val="E46962"/>
          </p15:clr>
        </p15:guide>
        <p15:guide id="5" pos="1317">
          <p15:clr>
            <a:srgbClr val="E46962"/>
          </p15:clr>
        </p15:guide>
        <p15:guide id="6" pos="1482">
          <p15:clr>
            <a:srgbClr val="E46962"/>
          </p15:clr>
        </p15:guide>
        <p15:guide id="7" pos="1811">
          <p15:clr>
            <a:srgbClr val="E46962"/>
          </p15:clr>
        </p15:guide>
        <p15:guide id="8" pos="1976">
          <p15:clr>
            <a:srgbClr val="E46962"/>
          </p15:clr>
        </p15:guide>
        <p15:guide id="9" pos="2305">
          <p15:clr>
            <a:srgbClr val="E46962"/>
          </p15:clr>
        </p15:guide>
        <p15:guide id="10" pos="2470">
          <p15:clr>
            <a:srgbClr val="E46962"/>
          </p15:clr>
        </p15:guide>
        <p15:guide id="11" pos="2799">
          <p15:clr>
            <a:srgbClr val="E46962"/>
          </p15:clr>
        </p15:guide>
        <p15:guide id="12" pos="5431">
          <p15:clr>
            <a:srgbClr val="E46962"/>
          </p15:clr>
        </p15:guide>
        <p15:guide id="13" pos="5266">
          <p15:clr>
            <a:srgbClr val="E46962"/>
          </p15:clr>
        </p15:guide>
        <p15:guide id="14" pos="4937">
          <p15:clr>
            <a:srgbClr val="E46962"/>
          </p15:clr>
        </p15:guide>
        <p15:guide id="15" pos="4772">
          <p15:clr>
            <a:srgbClr val="E46962"/>
          </p15:clr>
        </p15:guide>
        <p15:guide id="16" pos="4443">
          <p15:clr>
            <a:srgbClr val="E46962"/>
          </p15:clr>
        </p15:guide>
        <p15:guide id="17" pos="4278">
          <p15:clr>
            <a:srgbClr val="E46962"/>
          </p15:clr>
        </p15:guide>
        <p15:guide id="18" pos="3949">
          <p15:clr>
            <a:srgbClr val="E46962"/>
          </p15:clr>
        </p15:guide>
        <p15:guide id="19" pos="3784">
          <p15:clr>
            <a:srgbClr val="E46962"/>
          </p15:clr>
        </p15:guide>
        <p15:guide id="20" pos="3455">
          <p15:clr>
            <a:srgbClr val="E46962"/>
          </p15:clr>
        </p15:guide>
        <p15:guide id="21" pos="3290">
          <p15:clr>
            <a:srgbClr val="E46962"/>
          </p15:clr>
        </p15:guide>
        <p15:guide id="22" pos="2961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87"/>
          <p:cNvSpPr txBox="1"/>
          <p:nvPr>
            <p:ph type="title"/>
          </p:nvPr>
        </p:nvSpPr>
        <p:spPr>
          <a:xfrm>
            <a:off x="361200" y="752825"/>
            <a:ext cx="84216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600"/>
              <a:t>Automated Repair of Programs from Large Language Models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2211" name="Google Shape;2211;p87"/>
          <p:cNvSpPr txBox="1"/>
          <p:nvPr>
            <p:ph idx="1" type="subTitle"/>
          </p:nvPr>
        </p:nvSpPr>
        <p:spPr>
          <a:xfrm>
            <a:off x="3055750" y="3105600"/>
            <a:ext cx="5202600" cy="9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Discussion</a:t>
            </a:r>
            <a:r>
              <a:rPr lang="en" sz="2600"/>
              <a:t> Lead</a:t>
            </a:r>
            <a:endParaRPr sz="26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Char char="-"/>
            </a:pPr>
            <a:r>
              <a:rPr lang="en" sz="2100">
                <a:solidFill>
                  <a:srgbClr val="434343"/>
                </a:solidFill>
              </a:rPr>
              <a:t>Wasique Islam Shafin (40304330)</a:t>
            </a:r>
            <a:endParaRPr sz="2100">
              <a:solidFill>
                <a:srgbClr val="434343"/>
              </a:solidFill>
            </a:endParaRPr>
          </a:p>
        </p:txBody>
      </p:sp>
      <p:sp>
        <p:nvSpPr>
          <p:cNvPr id="2212" name="Google Shape;2212;p87"/>
          <p:cNvSpPr txBox="1"/>
          <p:nvPr>
            <p:ph idx="2" type="body"/>
          </p:nvPr>
        </p:nvSpPr>
        <p:spPr>
          <a:xfrm>
            <a:off x="341375" y="4655800"/>
            <a:ext cx="2088300" cy="2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Presentation</a:t>
            </a:r>
            <a:endParaRPr/>
          </a:p>
        </p:txBody>
      </p:sp>
      <p:sp>
        <p:nvSpPr>
          <p:cNvPr id="2213" name="Google Shape;2213;p87"/>
          <p:cNvSpPr txBox="1"/>
          <p:nvPr>
            <p:ph type="title"/>
          </p:nvPr>
        </p:nvSpPr>
        <p:spPr>
          <a:xfrm>
            <a:off x="465625" y="2132550"/>
            <a:ext cx="8421600" cy="4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</a:pPr>
            <a:r>
              <a:rPr lang="en" sz="1400">
                <a:solidFill>
                  <a:schemeClr val="lt1"/>
                </a:solidFill>
              </a:rPr>
              <a:t>Zhiyu Fan, Xiang Gao, Martin Mirchev, Abhik Roychoudhury, Shin Hwei Tan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214" name="Google Shape;2214;p87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0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88"/>
          <p:cNvSpPr txBox="1"/>
          <p:nvPr>
            <p:ph type="title"/>
          </p:nvPr>
        </p:nvSpPr>
        <p:spPr>
          <a:xfrm>
            <a:off x="661575" y="538850"/>
            <a:ext cx="8151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 1 </a:t>
            </a:r>
            <a:endParaRPr sz="4000"/>
          </a:p>
        </p:txBody>
      </p:sp>
      <p:sp>
        <p:nvSpPr>
          <p:cNvPr id="2220" name="Google Shape;2220;p88"/>
          <p:cNvSpPr txBox="1"/>
          <p:nvPr/>
        </p:nvSpPr>
        <p:spPr>
          <a:xfrm>
            <a:off x="764250" y="1348525"/>
            <a:ext cx="6313500" cy="76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 the paper, authors evaluates APR tools on code generated on easy to medium tasks.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221" name="Google Shape;2221;p88"/>
          <p:cNvSpPr txBox="1"/>
          <p:nvPr>
            <p:ph idx="4294967295" type="body"/>
          </p:nvPr>
        </p:nvSpPr>
        <p:spPr>
          <a:xfrm>
            <a:off x="764250" y="2427625"/>
            <a:ext cx="6313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</a:t>
            </a:r>
            <a:r>
              <a:rPr lang="en"/>
              <a:t> would you change to enable repairing larger and complex code? </a:t>
            </a:r>
            <a:r>
              <a:rPr lang="en">
                <a:solidFill>
                  <a:schemeClr val="dk1"/>
                </a:solidFill>
              </a:rPr>
              <a:t>How</a:t>
            </a:r>
            <a:r>
              <a:rPr lang="en"/>
              <a:t> would you make it efficient? </a:t>
            </a:r>
            <a:r>
              <a:rPr lang="en">
                <a:solidFill>
                  <a:schemeClr val="dk1"/>
                </a:solidFill>
              </a:rPr>
              <a:t>What</a:t>
            </a:r>
            <a:r>
              <a:rPr lang="en"/>
              <a:t> are the drawbacks/considerations?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22" name="Google Shape;2222;p88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1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6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89"/>
          <p:cNvSpPr txBox="1"/>
          <p:nvPr>
            <p:ph type="title"/>
          </p:nvPr>
        </p:nvSpPr>
        <p:spPr>
          <a:xfrm>
            <a:off x="661575" y="538850"/>
            <a:ext cx="8151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 2 </a:t>
            </a:r>
            <a:endParaRPr sz="4000"/>
          </a:p>
        </p:txBody>
      </p:sp>
      <p:sp>
        <p:nvSpPr>
          <p:cNvPr id="2228" name="Google Shape;2228;p89"/>
          <p:cNvSpPr txBox="1"/>
          <p:nvPr/>
        </p:nvSpPr>
        <p:spPr>
          <a:xfrm>
            <a:off x="764250" y="1348525"/>
            <a:ext cx="6313500" cy="76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Codex, 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 LLM used in the paper has been 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deprecated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by OpenAI.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229" name="Google Shape;2229;p89"/>
          <p:cNvSpPr txBox="1"/>
          <p:nvPr>
            <p:ph idx="4294967295" type="body"/>
          </p:nvPr>
        </p:nvSpPr>
        <p:spPr>
          <a:xfrm>
            <a:off x="764250" y="2427625"/>
            <a:ext cx="6313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Are</a:t>
            </a:r>
            <a:r>
              <a:rPr lang="en"/>
              <a:t> the findings in the paper still relevant? What changes can happen when using newer LLMs?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30" name="Google Shape;2230;p89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1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90"/>
          <p:cNvSpPr txBox="1"/>
          <p:nvPr>
            <p:ph type="title"/>
          </p:nvPr>
        </p:nvSpPr>
        <p:spPr>
          <a:xfrm>
            <a:off x="661575" y="538850"/>
            <a:ext cx="8151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 3 </a:t>
            </a:r>
            <a:endParaRPr sz="4000"/>
          </a:p>
        </p:txBody>
      </p:sp>
      <p:sp>
        <p:nvSpPr>
          <p:cNvPr id="2236" name="Google Shape;2236;p90"/>
          <p:cNvSpPr txBox="1"/>
          <p:nvPr/>
        </p:nvSpPr>
        <p:spPr>
          <a:xfrm>
            <a:off x="764250" y="1348525"/>
            <a:ext cx="6313500" cy="76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 APR tools used in the paper need a set of test cases to fix the generated code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.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237" name="Google Shape;2237;p90"/>
          <p:cNvSpPr txBox="1"/>
          <p:nvPr>
            <p:ph idx="4294967295" type="body"/>
          </p:nvPr>
        </p:nvSpPr>
        <p:spPr>
          <a:xfrm>
            <a:off x="764250" y="2427625"/>
            <a:ext cx="6313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>
                <a:solidFill>
                  <a:schemeClr val="dk1"/>
                </a:solidFill>
              </a:rPr>
              <a:t>ow </a:t>
            </a:r>
            <a:r>
              <a:rPr lang="en"/>
              <a:t>would you go about fixing code when you </a:t>
            </a:r>
            <a:r>
              <a:rPr lang="en"/>
              <a:t>don't</a:t>
            </a:r>
            <a:r>
              <a:rPr lang="en"/>
              <a:t> have any tests?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38" name="Google Shape;2238;p90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2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2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91"/>
          <p:cNvSpPr txBox="1"/>
          <p:nvPr>
            <p:ph type="title"/>
          </p:nvPr>
        </p:nvSpPr>
        <p:spPr>
          <a:xfrm>
            <a:off x="661575" y="538850"/>
            <a:ext cx="8151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 4</a:t>
            </a:r>
            <a:endParaRPr sz="4000"/>
          </a:p>
        </p:txBody>
      </p:sp>
      <p:sp>
        <p:nvSpPr>
          <p:cNvPr id="2244" name="Google Shape;2244;p91"/>
          <p:cNvSpPr txBox="1"/>
          <p:nvPr/>
        </p:nvSpPr>
        <p:spPr>
          <a:xfrm>
            <a:off x="764250" y="1348525"/>
            <a:ext cx="6313500" cy="50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The authors only used 2 APR tools: TBar &amp; Recorder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245" name="Google Shape;2245;p91"/>
          <p:cNvSpPr txBox="1"/>
          <p:nvPr>
            <p:ph idx="4294967295" type="body"/>
          </p:nvPr>
        </p:nvSpPr>
        <p:spPr>
          <a:xfrm>
            <a:off x="764250" y="2427625"/>
            <a:ext cx="6313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</a:t>
            </a:r>
            <a:r>
              <a:rPr lang="en"/>
              <a:t>you think these 2 can represent for all of APR tools</a:t>
            </a:r>
            <a:r>
              <a:rPr lang="en"/>
              <a:t>? </a:t>
            </a:r>
            <a:r>
              <a:rPr lang="en">
                <a:solidFill>
                  <a:schemeClr val="dk1"/>
                </a:solidFill>
              </a:rPr>
              <a:t>What</a:t>
            </a:r>
            <a:r>
              <a:rPr lang="en"/>
              <a:t> are the drawbacks of each tool? </a:t>
            </a:r>
            <a:r>
              <a:rPr lang="en">
                <a:solidFill>
                  <a:schemeClr val="dk1"/>
                </a:solidFill>
              </a:rPr>
              <a:t>What</a:t>
            </a:r>
            <a:r>
              <a:rPr lang="en"/>
              <a:t> APR tools would you include to complement these?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46" name="Google Shape;2246;p91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3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92"/>
          <p:cNvSpPr txBox="1"/>
          <p:nvPr>
            <p:ph type="title"/>
          </p:nvPr>
        </p:nvSpPr>
        <p:spPr>
          <a:xfrm>
            <a:off x="661575" y="538850"/>
            <a:ext cx="8151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 5</a:t>
            </a:r>
            <a:endParaRPr sz="4000"/>
          </a:p>
        </p:txBody>
      </p:sp>
      <p:sp>
        <p:nvSpPr>
          <p:cNvPr id="2252" name="Google Shape;2252;p92"/>
          <p:cNvSpPr txBox="1"/>
          <p:nvPr/>
        </p:nvSpPr>
        <p:spPr>
          <a:xfrm>
            <a:off x="764250" y="1348525"/>
            <a:ext cx="6313500" cy="76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In the paper the authors focused on fixing Java Programs only.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253" name="Google Shape;2253;p92"/>
          <p:cNvSpPr txBox="1"/>
          <p:nvPr>
            <p:ph idx="4294967295" type="body"/>
          </p:nvPr>
        </p:nvSpPr>
        <p:spPr>
          <a:xfrm>
            <a:off x="764250" y="2427625"/>
            <a:ext cx="6313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Why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/>
              <a:t>did they only fix Java programs? </a:t>
            </a:r>
            <a:r>
              <a:rPr lang="en">
                <a:solidFill>
                  <a:schemeClr val="dk1"/>
                </a:solidFill>
              </a:rPr>
              <a:t>How</a:t>
            </a:r>
            <a:r>
              <a:rPr lang="en"/>
              <a:t> much effort &amp; </a:t>
            </a:r>
            <a:r>
              <a:rPr lang="en"/>
              <a:t>changes </a:t>
            </a:r>
            <a:r>
              <a:rPr lang="en"/>
              <a:t>will it take to repair non-Java Programs?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54" name="Google Shape;2254;p92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4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93"/>
          <p:cNvSpPr txBox="1"/>
          <p:nvPr>
            <p:ph type="title"/>
          </p:nvPr>
        </p:nvSpPr>
        <p:spPr>
          <a:xfrm>
            <a:off x="661575" y="538850"/>
            <a:ext cx="81516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Question 5</a:t>
            </a:r>
            <a:r>
              <a:rPr lang="en" sz="4000"/>
              <a:t>: </a:t>
            </a:r>
            <a:endParaRPr sz="4000"/>
          </a:p>
        </p:txBody>
      </p:sp>
      <p:sp>
        <p:nvSpPr>
          <p:cNvPr id="2260" name="Google Shape;2260;p93"/>
          <p:cNvSpPr txBox="1"/>
          <p:nvPr/>
        </p:nvSpPr>
        <p:spPr>
          <a:xfrm>
            <a:off x="764250" y="1348525"/>
            <a:ext cx="6313500" cy="76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118850" lIns="118850" spcFirstLastPara="1" rIns="118850" wrap="square" tIns="1188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What </a:t>
            </a:r>
            <a:r>
              <a:rPr lang="e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changes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or </a:t>
            </a:r>
            <a:r>
              <a:rPr lang="en" sz="17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ideas</a:t>
            </a:r>
            <a:r>
              <a:rPr lang="en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 could be studied to improve upon this paper?</a:t>
            </a:r>
            <a:endParaRPr sz="8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261" name="Google Shape;2261;p93"/>
          <p:cNvSpPr txBox="1"/>
          <p:nvPr>
            <p:ph idx="4294967295" type="body"/>
          </p:nvPr>
        </p:nvSpPr>
        <p:spPr>
          <a:xfrm>
            <a:off x="764250" y="2173425"/>
            <a:ext cx="71316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62" name="Google Shape;2262;p93"/>
          <p:cNvSpPr txBox="1"/>
          <p:nvPr/>
        </p:nvSpPr>
        <p:spPr>
          <a:xfrm>
            <a:off x="8413533" y="4456771"/>
            <a:ext cx="47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5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p94"/>
          <p:cNvSpPr txBox="1"/>
          <p:nvPr>
            <p:ph type="title"/>
          </p:nvPr>
        </p:nvSpPr>
        <p:spPr>
          <a:xfrm>
            <a:off x="104400" y="3069000"/>
            <a:ext cx="7865400" cy="207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268" name="Google Shape;2268;p94"/>
          <p:cNvSpPr/>
          <p:nvPr/>
        </p:nvSpPr>
        <p:spPr>
          <a:xfrm>
            <a:off x="8461325" y="4471021"/>
            <a:ext cx="417900" cy="41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69" name="Google Shape;2269;p94"/>
          <p:cNvSpPr txBox="1"/>
          <p:nvPr/>
        </p:nvSpPr>
        <p:spPr>
          <a:xfrm>
            <a:off x="8359800" y="4456775"/>
            <a:ext cx="52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153375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6</a:t>
            </a:r>
            <a:endParaRPr sz="1700">
              <a:solidFill>
                <a:schemeClr val="lt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roduct Roadmap">
  <a:themeElements>
    <a:clrScheme name="Simple Light">
      <a:dk1>
        <a:srgbClr val="D32600"/>
      </a:dk1>
      <a:lt1>
        <a:srgbClr val="000000"/>
      </a:lt1>
      <a:dk2>
        <a:srgbClr val="FFFFFF"/>
      </a:dk2>
      <a:lt2>
        <a:srgbClr val="E57360"/>
      </a:lt2>
      <a:accent1>
        <a:srgbClr val="666666"/>
      </a:accent1>
      <a:accent2>
        <a:srgbClr val="B7B7B7"/>
      </a:accent2>
      <a:accent3>
        <a:srgbClr val="EFEFEF"/>
      </a:accent3>
      <a:accent4>
        <a:srgbClr val="F9EDE5"/>
      </a:accent4>
      <a:accent5>
        <a:srgbClr val="F3F3F3"/>
      </a:accent5>
      <a:accent6>
        <a:srgbClr val="F7F7F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