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Fira Sans" panose="020B0503050000020004" pitchFamily="34" charset="0"/>
      <p:regular r:id="rId13"/>
    </p:embeddedFont>
    <p:embeddedFont>
      <p:font typeface="Inconsolata Bold" pitchFamily="1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64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en691winter2025/tooldemopresentationslides-Shine-23/blob/main/README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8937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Refactory: Re-Factoring Based Program Repair Applied to Programming Assignments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64656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Tool Demo Presentation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55591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Prepared by: Priyadarshine Kumar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617720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Date: March 18, 2025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B533DE-1D9C-C958-75DD-D9560F9339CE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6259"/>
            <a:ext cx="68037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 &amp; Future Work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878860" y="38028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6035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Refactory is an effective automated repair tool for student programming assignments.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7" name="Text 5"/>
          <p:cNvSpPr/>
          <p:nvPr/>
        </p:nvSpPr>
        <p:spPr>
          <a:xfrm>
            <a:off x="7513737" y="38028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8165783" y="376035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Outperforms Clara in repair accuracy, efficiency, and scalability.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0" name="Text 8"/>
          <p:cNvSpPr/>
          <p:nvPr/>
        </p:nvSpPr>
        <p:spPr>
          <a:xfrm>
            <a:off x="878860" y="50502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530906" y="5007769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Can be extended to professional software repair beyond educational use.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3" name="Text 11"/>
          <p:cNvSpPr/>
          <p:nvPr/>
        </p:nvSpPr>
        <p:spPr>
          <a:xfrm>
            <a:off x="7513737" y="50502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8165783" y="5007769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Future work includes supporting object-oriented programming and additional Python features.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AFEA21-5E5B-E692-273F-6762AC391EAC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088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Motivation 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1293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5" name="Text 2"/>
          <p:cNvSpPr/>
          <p:nvPr/>
        </p:nvSpPr>
        <p:spPr>
          <a:xfrm>
            <a:off x="6365260" y="255543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51293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Automated Program Repair (APR) helps correct buggy student programs.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76035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8" name="Text 5"/>
          <p:cNvSpPr/>
          <p:nvPr/>
        </p:nvSpPr>
        <p:spPr>
          <a:xfrm>
            <a:off x="6365260" y="38028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7017306" y="37603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Existing tools require manual effort or large datasets of correct solutions.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1" name="Text 8"/>
          <p:cNvSpPr/>
          <p:nvPr/>
        </p:nvSpPr>
        <p:spPr>
          <a:xfrm>
            <a:off x="6365260" y="50502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017306" y="500776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Student submissions often contain severe errors, making repair challenging.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51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4" name="Text 11"/>
          <p:cNvSpPr/>
          <p:nvPr/>
        </p:nvSpPr>
        <p:spPr>
          <a:xfrm>
            <a:off x="6365260" y="629769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7017306" y="6255187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Need an approach that works with fewer correct solutions and scales efficiently.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C03B23-94B9-1645-D401-9A95DF5FDFF5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7012"/>
            <a:ext cx="82211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Limitations of Existing Tools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5952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Text 2"/>
          <p:cNvSpPr/>
          <p:nvPr/>
        </p:nvSpPr>
        <p:spPr>
          <a:xfrm>
            <a:off x="10206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Clara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573185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Requires many correct solutions, suffers from scalability issues.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855952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7" name="Text 5"/>
          <p:cNvSpPr/>
          <p:nvPr/>
        </p:nvSpPr>
        <p:spPr>
          <a:xfrm>
            <a:off x="76554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Refazer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57318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Relies on learned transformations but lacks accuracy.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0" name="Text 8"/>
          <p:cNvSpPr/>
          <p:nvPr/>
        </p:nvSpPr>
        <p:spPr>
          <a:xfrm>
            <a:off x="1020604" y="4979432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Neural-based approaches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46985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Suffer from low precision and unpredictable repairs.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752618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3" name="Text 11"/>
          <p:cNvSpPr/>
          <p:nvPr/>
        </p:nvSpPr>
        <p:spPr>
          <a:xfrm>
            <a:off x="765548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Autograder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46985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Manual effort required for error models in tools like Autograder.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C0B11D-78A3-9767-A449-FFC34650C90B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3781"/>
            <a:ext cx="70871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Introduction to Refactory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8" y="283618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629978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Fully automated program repair tool.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93" y="2836188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54704" y="3629978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Works with only one correct solution.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2627" y="283618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715738" y="3629978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refactoring to generate new correct solutions.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1076" y="5036225"/>
            <a:ext cx="566976" cy="566976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3024188" y="583001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Matches buggy programs with refactored correct programs.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2110" y="5036225"/>
            <a:ext cx="566976" cy="566976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485221" y="5830014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Synthesizes small and efficient patches.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2CE7B-5F2D-111D-5371-1C4E6B0A597F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98902"/>
            <a:ext cx="113395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Technical Overview: Three-Phase Approach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328285"/>
            <a:ext cx="4120753" cy="226814"/>
          </a:xfrm>
          <a:prstGeom prst="roundRect">
            <a:avLst>
              <a:gd name="adj" fmla="val 1500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5" name="Text 2"/>
          <p:cNvSpPr/>
          <p:nvPr/>
        </p:nvSpPr>
        <p:spPr>
          <a:xfrm>
            <a:off x="793790" y="5895261"/>
            <a:ext cx="41207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1. Refactoring Correct Solutions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74000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Generates alternative versions of correct programs.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54704" y="4988004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8" name="Text 5"/>
          <p:cNvSpPr/>
          <p:nvPr/>
        </p:nvSpPr>
        <p:spPr>
          <a:xfrm>
            <a:off x="5254704" y="5554980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2. Structure Alignment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045398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Matches buggy programs with refactored correct solutions.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715738" y="4647843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1" name="Text 8"/>
          <p:cNvSpPr/>
          <p:nvPr/>
        </p:nvSpPr>
        <p:spPr>
          <a:xfrm>
            <a:off x="9715738" y="5214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3. Block Repair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570523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variable mapping and synthesis to correct buggy code.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F5D1A1-7503-AF5A-7CED-624863F8BC7E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3033"/>
            <a:ext cx="107725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Phase 1: Refactoring Correct Solutions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048941" y="2451973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4" name="Shape 2"/>
          <p:cNvSpPr/>
          <p:nvPr/>
        </p:nvSpPr>
        <p:spPr>
          <a:xfrm>
            <a:off x="1273612" y="294703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5" name="Shape 3"/>
          <p:cNvSpPr/>
          <p:nvPr/>
        </p:nvSpPr>
        <p:spPr>
          <a:xfrm>
            <a:off x="793790" y="27071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6" name="Text 4"/>
          <p:cNvSpPr/>
          <p:nvPr/>
        </p:nvSpPr>
        <p:spPr>
          <a:xfrm>
            <a:off x="878860" y="274962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183011" y="2678787"/>
            <a:ext cx="3258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Apply Refactoring Rules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183011" y="3169206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Applies 10 refactoring rules to generate semantically equivalent correct programs.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273612" y="4480798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0" name="Shape 8"/>
          <p:cNvSpPr/>
          <p:nvPr/>
        </p:nvSpPr>
        <p:spPr>
          <a:xfrm>
            <a:off x="793790" y="42408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1" name="Text 9"/>
          <p:cNvSpPr/>
          <p:nvPr/>
        </p:nvSpPr>
        <p:spPr>
          <a:xfrm>
            <a:off x="878860" y="428339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183011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Modify Control Flow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183011" y="4702969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Modifies control flow by adding/removing branches, loops, and conditions.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273612" y="601456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5" name="Shape 13"/>
          <p:cNvSpPr/>
          <p:nvPr/>
        </p:nvSpPr>
        <p:spPr>
          <a:xfrm>
            <a:off x="793790" y="57746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CA"/>
          </a:p>
        </p:txBody>
      </p:sp>
      <p:sp>
        <p:nvSpPr>
          <p:cNvPr id="16" name="Text 14"/>
          <p:cNvSpPr/>
          <p:nvPr/>
        </p:nvSpPr>
        <p:spPr>
          <a:xfrm>
            <a:off x="878860" y="581715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183011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Improve Alignment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183011" y="6236732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Helps align correct solutions with buggy student submissions.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9E005-C5A8-7E4B-E285-EFD01BB4986E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855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Phase 2: Structure Alignment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43307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70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Find Closest Match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6053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Finds the closest refactored correct program based on control flow graphs.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313158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5399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Modify If Needed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03039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If no match is found, modifies the buggy program's structure to align it.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98301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6209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Ensure Accuracy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70024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Ensures accurate patch synthesis by improving similarity.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953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Phase 3: Block Repair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Map Basic Blocks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Maps basic blocks between buggy and correct programs.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Analyze Equivalence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Uses dynamic equivalence analysis for variable mapping.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3117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Synthesize Expressions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Synthesizes expressions to create minimal and accurate patches.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D9C99-B73A-D89E-6F25-7BF33158C94D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456140"/>
            <a:ext cx="13042821" cy="22682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79846" y="50645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Tool Installation</a:t>
            </a:r>
            <a:endParaRPr lang="en-US" sz="44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ED639C-A24F-1C48-C4D7-807C8E0CC25C}"/>
              </a:ext>
            </a:extLst>
          </p:cNvPr>
          <p:cNvSpPr/>
          <p:nvPr/>
        </p:nvSpPr>
        <p:spPr>
          <a:xfrm>
            <a:off x="12773025" y="7600950"/>
            <a:ext cx="1857375" cy="552450"/>
          </a:xfrm>
          <a:prstGeom prst="rect">
            <a:avLst/>
          </a:prstGeom>
          <a:solidFill>
            <a:srgbClr val="2416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409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Inconsolata Bold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Priyadarshine Kumar</cp:lastModifiedBy>
  <cp:revision>2</cp:revision>
  <dcterms:created xsi:type="dcterms:W3CDTF">2025-03-18T04:20:03Z</dcterms:created>
  <dcterms:modified xsi:type="dcterms:W3CDTF">2025-03-18T04:21:17Z</dcterms:modified>
</cp:coreProperties>
</file>