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898f0856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3898f0856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3898f08569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3898f0856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3898f0856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3898f0856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898f08569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3898f08569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3898f0856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3898f0856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898f08569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3898f08569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3898f0856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3898f0856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3898f08569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3898f0856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vi" sz="3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BRAFAR: Bidirectional Refactoring, Alignment, Fault Localization, and Repair for Programming Assignments</a:t>
            </a:r>
            <a:endParaRPr sz="32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2" y="33937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600"/>
              <a:t>Thi Van Anh Dau</a:t>
            </a:r>
            <a:endParaRPr sz="2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567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Limitation of </a:t>
            </a:r>
            <a:r>
              <a:rPr lang="vi"/>
              <a:t>previous</a:t>
            </a:r>
            <a:r>
              <a:rPr lang="vi"/>
              <a:t> works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457750"/>
            <a:ext cx="7688700" cy="3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vi" sz="2000"/>
              <a:t>CLARA and SARFGEN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vi" sz="2000"/>
              <a:t>fail to provide feedback with unique control-flow structures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vi" sz="2000"/>
              <a:t>Refactory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vi" sz="2000"/>
              <a:t>randomly applies refactoring and mutation operations to correct buggy programs </a:t>
            </a:r>
            <a:endParaRPr sz="2000"/>
          </a:p>
          <a:p>
            <a:pPr indent="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2000"/>
              <a:t>low success rate, complicate the original repair task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vi" sz="2000"/>
              <a:t>generate repairs for each basic block </a:t>
            </a:r>
            <a:endParaRPr sz="2000"/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000"/>
              <a:t>produce unnecessary repairs</a:t>
            </a:r>
            <a:endParaRPr sz="2000"/>
          </a:p>
        </p:txBody>
      </p:sp>
      <p:sp>
        <p:nvSpPr>
          <p:cNvPr id="94" name="Google Shape;94;p14"/>
          <p:cNvSpPr/>
          <p:nvPr/>
        </p:nvSpPr>
        <p:spPr>
          <a:xfrm>
            <a:off x="2120125" y="3384650"/>
            <a:ext cx="456300" cy="16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2120125" y="4040950"/>
            <a:ext cx="456300" cy="16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7650" y="567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Limitation of previous works</a:t>
            </a:r>
            <a:endParaRPr/>
          </a:p>
        </p:txBody>
      </p:sp>
      <p:pic>
        <p:nvPicPr>
          <p:cNvPr id="101" name="Google Shape;101;p15" title="Screenshot 2025-03-18 at 08.35.2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038" y="1368300"/>
            <a:ext cx="7019924" cy="32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7650" y="567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Motivation Examples</a:t>
            </a:r>
            <a:endParaRPr/>
          </a:p>
        </p:txBody>
      </p:sp>
      <p:pic>
        <p:nvPicPr>
          <p:cNvPr id="107" name="Google Shape;107;p16" title="Screenshot 2025-03-18 at 08.05.5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5425" y="1102875"/>
            <a:ext cx="4873126" cy="401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7650" y="567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Introduction to BRAFAR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1457750"/>
            <a:ext cx="7688700" cy="3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vi" sz="2000"/>
              <a:t>Fully automated program repair tool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vi" sz="2000"/>
              <a:t>B</a:t>
            </a:r>
            <a:r>
              <a:rPr lang="vi" sz="2000"/>
              <a:t>idirectional</a:t>
            </a:r>
            <a:r>
              <a:rPr lang="vi" sz="2000"/>
              <a:t> refactoring algorithm: align two different control-flow structures with small modifications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vi" sz="2000"/>
              <a:t>Coarse-to-fine fault localization: reduce </a:t>
            </a:r>
            <a:r>
              <a:rPr lang="vi" sz="2000"/>
              <a:t>unnecessary</a:t>
            </a:r>
            <a:r>
              <a:rPr lang="vi" sz="2000"/>
              <a:t> repairs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7650" y="567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An overview of BRAFAR</a:t>
            </a:r>
            <a:endParaRPr/>
          </a:p>
        </p:txBody>
      </p:sp>
      <p:pic>
        <p:nvPicPr>
          <p:cNvPr id="119" name="Google Shape;119;p18" title="Screenshot 2025-03-18 at 08.16.1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725" y="1364075"/>
            <a:ext cx="7329149" cy="352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7650" y="567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An overview of BRAFAR</a:t>
            </a:r>
            <a:endParaRPr/>
          </a:p>
        </p:txBody>
      </p:sp>
      <p:pic>
        <p:nvPicPr>
          <p:cNvPr id="125" name="Google Shape;125;p19" title="Screenshot 2025-03-18 at 08.16.17.png"/>
          <p:cNvPicPr preferRelativeResize="0"/>
          <p:nvPr/>
        </p:nvPicPr>
        <p:blipFill rotWithShape="1">
          <a:blip r:embed="rId3">
            <a:alphaModFix/>
          </a:blip>
          <a:srcRect b="15711" l="0" r="0" t="0"/>
          <a:stretch/>
        </p:blipFill>
        <p:spPr>
          <a:xfrm>
            <a:off x="5162750" y="2194450"/>
            <a:ext cx="3981250" cy="161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0" y="1476750"/>
            <a:ext cx="7688700" cy="3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vi" sz="2000"/>
              <a:t>Input: Correct program, Buggy program, Testcase.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vi" sz="2000"/>
              <a:t>Step 1: Search the closet correct program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vi" sz="2000"/>
              <a:t>Step 2: Bidirectional refactoring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vi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align their control-flow structures.</a:t>
            </a:r>
            <a:r>
              <a:rPr lang="vi" sz="2000"/>
              <a:t>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vi" sz="2000"/>
              <a:t>Step 3: Program repair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vi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Aligner: aligns the basic blocks and variables</a:t>
            </a:r>
            <a:endParaRPr sz="2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vi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Fault Locator: locates the suspicious basic block </a:t>
            </a:r>
            <a:endParaRPr sz="2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000"/>
              <a:buFont typeface="Arial"/>
              <a:buChar char="○"/>
            </a:pPr>
            <a:r>
              <a:rPr lang="vi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Repairer: repair until the generated program </a:t>
            </a:r>
            <a:r>
              <a:rPr lang="vi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passes</a:t>
            </a:r>
            <a:r>
              <a:rPr lang="vi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all testcase</a:t>
            </a:r>
            <a:r>
              <a:rPr lang="vi" sz="20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</a:t>
            </a:r>
            <a:endParaRPr sz="20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2947400" y="2304150"/>
            <a:ext cx="3402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Tool Demonstration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2887200" y="2304150"/>
            <a:ext cx="3369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Thanks for listening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