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567"/>
  </p:normalViewPr>
  <p:slideViewPr>
    <p:cSldViewPr snapToGrid="0" snapToObjects="1">
      <p:cViewPr varScale="1">
        <p:scale>
          <a:sx n="128" d="100"/>
          <a:sy n="128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>
              <a:buSzPct val="100000"/>
              <a:buChar char="•"/>
            </a:pPr>
            <a:r>
              <a:rPr lang="da-DK" dirty="0" smtClean="0"/>
              <a:t>I </a:t>
            </a:r>
            <a:r>
              <a:rPr lang="da-DK" dirty="0" err="1" smtClean="0"/>
              <a:t>want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tell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little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framework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utilize</a:t>
            </a:r>
            <a:r>
              <a:rPr lang="da-DK" baseline="0" dirty="0" smtClean="0"/>
              <a:t> it to </a:t>
            </a:r>
            <a:r>
              <a:rPr lang="da-DK" baseline="0" dirty="0" err="1" smtClean="0"/>
              <a:t>control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application’s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dataflow</a:t>
            </a:r>
            <a:r>
              <a:rPr lang="da-DK" baseline="0" dirty="0" smtClean="0"/>
              <a:t>.</a:t>
            </a:r>
          </a:p>
          <a:p>
            <a:pPr marL="120315" indent="-120315">
              <a:buSzPct val="100000"/>
              <a:buChar char="•"/>
            </a:pPr>
            <a:r>
              <a:rPr lang="da-DK" baseline="0" dirty="0" smtClean="0"/>
              <a:t>First of all,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ever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heard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?</a:t>
            </a:r>
          </a:p>
          <a:p>
            <a:pPr marL="120315" indent="-120315">
              <a:buSzPct val="100000"/>
              <a:buChar char="•"/>
            </a:pPr>
            <a:r>
              <a:rPr lang="da-DK" baseline="0" dirty="0" smtClean="0"/>
              <a:t>How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it in </a:t>
            </a:r>
            <a:r>
              <a:rPr lang="da-DK" baseline="0" dirty="0" err="1" smtClean="0"/>
              <a:t>their</a:t>
            </a:r>
            <a:r>
              <a:rPr lang="da-DK" baseline="0" dirty="0" smtClean="0"/>
              <a:t> web </a:t>
            </a:r>
            <a:r>
              <a:rPr lang="da-DK" baseline="0" dirty="0" err="1" smtClean="0"/>
              <a:t>apps</a:t>
            </a:r>
            <a:r>
              <a:rPr lang="da-DK" baseline="0" dirty="0" smtClean="0"/>
              <a:t>?</a:t>
            </a:r>
          </a:p>
          <a:p>
            <a:pPr marL="120315" indent="-120315">
              <a:buSzPct val="100000"/>
              <a:buChar char="•"/>
            </a:pPr>
            <a:r>
              <a:rPr lang="da-DK" baseline="0" dirty="0" smtClean="0"/>
              <a:t>The </a:t>
            </a:r>
            <a:r>
              <a:rPr lang="da-DK" baseline="0" dirty="0" err="1" smtClean="0"/>
              <a:t>thing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personally</a:t>
            </a:r>
            <a:r>
              <a:rPr lang="da-DK" baseline="0" dirty="0" smtClean="0"/>
              <a:t> find </a:t>
            </a:r>
            <a:r>
              <a:rPr lang="da-DK" baseline="0" dirty="0" err="1" smtClean="0"/>
              <a:t>interesting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framework</a:t>
            </a:r>
            <a:r>
              <a:rPr lang="da-DK" baseline="0" dirty="0" smtClean="0"/>
              <a:t>, is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consistent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of handling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changes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simplifying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dataflow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apps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increase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scale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a-DK" dirty="0" smtClean="0"/>
              <a:t>Go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todo</a:t>
            </a:r>
            <a:r>
              <a:rPr lang="da-DK" baseline="0" dirty="0" smtClean="0"/>
              <a:t>-list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> in the browser</a:t>
            </a:r>
          </a:p>
          <a:p>
            <a:pPr marL="171450" indent="-171450">
              <a:buFont typeface="Arial" charset="0"/>
              <a:buChar char="•"/>
            </a:pPr>
            <a:endParaRPr lang="da-DK" baseline="0" dirty="0" smtClean="0"/>
          </a:p>
          <a:p>
            <a:pPr marL="171450" lvl="3" indent="-171450">
              <a:buFont typeface="Arial" charset="0"/>
              <a:buChar char="•"/>
            </a:pPr>
            <a:r>
              <a:rPr lang="da-DK" dirty="0" smtClean="0"/>
              <a:t>Show the </a:t>
            </a:r>
            <a:r>
              <a:rPr lang="da-DK" dirty="0" err="1" smtClean="0"/>
              <a:t>app.module</a:t>
            </a:r>
            <a:r>
              <a:rPr lang="da-DK" baseline="0" dirty="0" smtClean="0"/>
              <a:t> file and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implemented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@</a:t>
            </a:r>
            <a:r>
              <a:rPr lang="da-DK" baseline="0" dirty="0" err="1" smtClean="0"/>
              <a:t>angular-redux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module</a:t>
            </a:r>
            <a:r>
              <a:rPr lang="da-DK" baseline="0" dirty="0" smtClean="0"/>
              <a:t>.</a:t>
            </a:r>
          </a:p>
          <a:p>
            <a:pPr marL="171450" lvl="3" indent="-171450">
              <a:buFont typeface="Arial" charset="0"/>
              <a:buChar char="•"/>
            </a:pPr>
            <a:r>
              <a:rPr lang="da-DK" baseline="0" dirty="0" smtClean="0"/>
              <a:t>The </a:t>
            </a:r>
            <a:r>
              <a:rPr lang="da-DK" baseline="0" dirty="0" err="1" smtClean="0"/>
              <a:t>internal</a:t>
            </a:r>
            <a:r>
              <a:rPr lang="da-DK" baseline="0" dirty="0" smtClean="0"/>
              <a:t> store of </a:t>
            </a:r>
            <a:r>
              <a:rPr lang="da-DK" baseline="0" dirty="0" err="1" smtClean="0"/>
              <a:t>ngRedux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configured</a:t>
            </a:r>
            <a:r>
              <a:rPr lang="da-DK" baseline="0" dirty="0" smtClean="0"/>
              <a:t> with a reducer just as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did with </a:t>
            </a:r>
            <a:r>
              <a:rPr lang="da-DK" baseline="0" dirty="0" err="1" smtClean="0"/>
              <a:t>vanilla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createStore</a:t>
            </a:r>
            <a:r>
              <a:rPr lang="da-DK" baseline="0" dirty="0" smtClean="0"/>
              <a:t>.</a:t>
            </a:r>
          </a:p>
          <a:p>
            <a:pPr marL="171450" lvl="3" indent="-171450">
              <a:buFont typeface="Arial" charset="0"/>
              <a:buChar char="•"/>
            </a:pPr>
            <a:r>
              <a:rPr lang="da-DK" baseline="0" dirty="0" smtClean="0"/>
              <a:t>The </a:t>
            </a:r>
            <a:r>
              <a:rPr lang="da-DK" baseline="0" dirty="0" err="1" smtClean="0"/>
              <a:t>root</a:t>
            </a:r>
            <a:r>
              <a:rPr lang="da-DK" baseline="0" dirty="0" smtClean="0"/>
              <a:t> reducer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configure</a:t>
            </a:r>
            <a:r>
              <a:rPr lang="da-DK" baseline="0" dirty="0" smtClean="0"/>
              <a:t> the store, </a:t>
            </a:r>
            <a:r>
              <a:rPr lang="da-DK" baseline="0" dirty="0" err="1" smtClean="0"/>
              <a:t>consists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two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seperate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reducers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defining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logic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transforming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own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substate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These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combined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thus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covering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whole</a:t>
            </a:r>
            <a:r>
              <a:rPr lang="da-DK" baseline="0" dirty="0" smtClean="0"/>
              <a:t> global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.</a:t>
            </a:r>
          </a:p>
          <a:p>
            <a:pPr marL="171450" lvl="3" indent="-171450">
              <a:buFont typeface="Arial" charset="0"/>
              <a:buChar char="•"/>
            </a:pPr>
            <a:endParaRPr lang="da-DK" baseline="0" dirty="0" smtClean="0"/>
          </a:p>
          <a:p>
            <a:pPr marL="171450" lvl="3" indent="-171450">
              <a:buFont typeface="Arial" charset="0"/>
              <a:buChar char="•"/>
            </a:pPr>
            <a:r>
              <a:rPr lang="da-DK" baseline="0" dirty="0" smtClean="0"/>
              <a:t>If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take</a:t>
            </a:r>
            <a:r>
              <a:rPr lang="da-DK" baseline="0" dirty="0" smtClean="0"/>
              <a:t> a look at the </a:t>
            </a:r>
            <a:r>
              <a:rPr lang="da-DK" baseline="0" dirty="0" err="1" smtClean="0"/>
              <a:t>todo</a:t>
            </a:r>
            <a:r>
              <a:rPr lang="da-DK" baseline="0" dirty="0" smtClean="0"/>
              <a:t>-list,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probably</a:t>
            </a:r>
            <a:r>
              <a:rPr lang="da-DK" baseline="0" dirty="0" smtClean="0"/>
              <a:t> the more </a:t>
            </a:r>
            <a:r>
              <a:rPr lang="da-DK" baseline="0" dirty="0" err="1" smtClean="0"/>
              <a:t>exiting</a:t>
            </a:r>
            <a:r>
              <a:rPr lang="da-DK" baseline="0" dirty="0" smtClean="0"/>
              <a:t> of the </a:t>
            </a:r>
            <a:r>
              <a:rPr lang="da-DK" baseline="0" dirty="0" err="1" smtClean="0"/>
              <a:t>two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subcomponents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interact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ngRedux</a:t>
            </a:r>
            <a:r>
              <a:rPr lang="da-DK" baseline="0" dirty="0" smtClean="0"/>
              <a:t> service.</a:t>
            </a:r>
          </a:p>
          <a:p>
            <a:pPr marL="171450" lvl="3" indent="-171450">
              <a:buFont typeface="Arial" charset="0"/>
              <a:buChar char="•"/>
            </a:pPr>
            <a:r>
              <a:rPr lang="da-DK" baseline="0" dirty="0" err="1" smtClean="0"/>
              <a:t>Dispatching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straightforward</a:t>
            </a:r>
            <a:r>
              <a:rPr lang="da-DK" baseline="0" dirty="0" smtClean="0"/>
              <a:t> and just as in </a:t>
            </a:r>
            <a:r>
              <a:rPr lang="da-DK" baseline="0" dirty="0" err="1" smtClean="0"/>
              <a:t>vanilla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comes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subscribing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is done in a </a:t>
            </a:r>
            <a:r>
              <a:rPr lang="da-DK" baseline="0" dirty="0" err="1" smtClean="0"/>
              <a:t>really</a:t>
            </a:r>
            <a:r>
              <a:rPr lang="da-DK" baseline="0" dirty="0" smtClean="0"/>
              <a:t> fancy and </a:t>
            </a:r>
            <a:r>
              <a:rPr lang="da-DK" baseline="0" dirty="0" err="1" smtClean="0"/>
              <a:t>clever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select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decorators</a:t>
            </a:r>
            <a:r>
              <a:rPr lang="da-DK" baseline="0" dirty="0" smtClean="0"/>
              <a:t>.</a:t>
            </a:r>
          </a:p>
          <a:p>
            <a:pPr marL="171450" lvl="3" indent="-171450">
              <a:buFont typeface="Arial" charset="0"/>
              <a:buChar char="•"/>
            </a:pPr>
            <a:r>
              <a:rPr lang="da-DK" baseline="0" dirty="0" smtClean="0"/>
              <a:t>In </a:t>
            </a:r>
            <a:r>
              <a:rPr lang="da-DK" baseline="0" dirty="0" err="1" smtClean="0"/>
              <a:t>essense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these</a:t>
            </a:r>
            <a:r>
              <a:rPr lang="da-DK" baseline="0" dirty="0" smtClean="0"/>
              <a:t> do is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grab the </a:t>
            </a:r>
            <a:r>
              <a:rPr lang="da-DK" baseline="0" dirty="0" err="1" smtClean="0"/>
              <a:t>substate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defined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parentheses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dot</a:t>
            </a:r>
            <a:r>
              <a:rPr lang="da-DK" baseline="0" dirty="0" smtClean="0"/>
              <a:t> notation), and </a:t>
            </a:r>
            <a:r>
              <a:rPr lang="da-DK" baseline="0" dirty="0" err="1" smtClean="0"/>
              <a:t>wraps</a:t>
            </a:r>
            <a:r>
              <a:rPr lang="da-DK" baseline="0" dirty="0" smtClean="0"/>
              <a:t> it in an </a:t>
            </a:r>
            <a:r>
              <a:rPr lang="da-DK" baseline="0" dirty="0" err="1" smtClean="0"/>
              <a:t>observable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Every</a:t>
            </a:r>
            <a:r>
              <a:rPr lang="da-DK" baseline="0" dirty="0" smtClean="0"/>
              <a:t> time the store is </a:t>
            </a:r>
            <a:r>
              <a:rPr lang="da-DK" baseline="0" dirty="0" err="1" smtClean="0"/>
              <a:t>updated</a:t>
            </a:r>
            <a:r>
              <a:rPr lang="da-DK" baseline="0" dirty="0" smtClean="0"/>
              <a:t>, the </a:t>
            </a:r>
            <a:r>
              <a:rPr lang="da-DK" baseline="0" dirty="0" err="1" smtClean="0"/>
              <a:t>observables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subscribe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triggered</a:t>
            </a:r>
            <a:r>
              <a:rPr lang="da-DK" baseline="0" dirty="0" smtClean="0"/>
              <a:t>.</a:t>
            </a:r>
          </a:p>
          <a:p>
            <a:pPr marL="171450" lvl="3" indent="-171450">
              <a:buFont typeface="Arial" charset="0"/>
              <a:buChar char="•"/>
            </a:pPr>
            <a:r>
              <a:rPr lang="da-DK" baseline="0" dirty="0" err="1" smtClean="0"/>
              <a:t>We</a:t>
            </a:r>
            <a:r>
              <a:rPr lang="da-DK" baseline="0" dirty="0" smtClean="0"/>
              <a:t> bind the </a:t>
            </a:r>
            <a:r>
              <a:rPr lang="da-DK" baseline="0" dirty="0" err="1" smtClean="0"/>
              <a:t>inner</a:t>
            </a:r>
            <a:r>
              <a:rPr lang="da-DK" baseline="0" dirty="0" smtClean="0"/>
              <a:t> data of the </a:t>
            </a:r>
            <a:r>
              <a:rPr lang="da-DK" baseline="0" dirty="0" err="1" smtClean="0"/>
              <a:t>observable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view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async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pipe</a:t>
            </a:r>
            <a:r>
              <a:rPr lang="da-DK" baseline="0" dirty="0" smtClean="0"/>
              <a:t>.</a:t>
            </a:r>
          </a:p>
          <a:p>
            <a:pPr marL="171450" lvl="3" indent="-171450">
              <a:buFont typeface="Arial" charset="0"/>
              <a:buChar char="•"/>
            </a:pPr>
            <a:endParaRPr lang="da-DK" baseline="0" dirty="0" smtClean="0"/>
          </a:p>
          <a:p>
            <a:pPr marL="171450" lvl="3" indent="-171450">
              <a:buFont typeface="Arial" charset="0"/>
              <a:buChar char="•"/>
            </a:pPr>
            <a:r>
              <a:rPr lang="da-DK" baseline="0" dirty="0" smtClean="0"/>
              <a:t>If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take</a:t>
            </a:r>
            <a:r>
              <a:rPr lang="da-DK" baseline="0" dirty="0" smtClean="0"/>
              <a:t> a look at the </a:t>
            </a:r>
            <a:r>
              <a:rPr lang="da-DK" baseline="0" dirty="0" err="1" smtClean="0"/>
              <a:t>todo</a:t>
            </a:r>
            <a:r>
              <a:rPr lang="da-DK" baseline="0" dirty="0" smtClean="0"/>
              <a:t> list reducer,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lot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relatively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speaking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compared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our</a:t>
            </a:r>
            <a:r>
              <a:rPr lang="da-DK" baseline="0" dirty="0" smtClean="0"/>
              <a:t> simple </a:t>
            </a:r>
            <a:r>
              <a:rPr lang="da-DK" baseline="0" dirty="0" err="1" smtClean="0"/>
              <a:t>counter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. Typescript </a:t>
            </a:r>
            <a:r>
              <a:rPr lang="da-DK" baseline="0" dirty="0" err="1" smtClean="0"/>
              <a:t>takes</a:t>
            </a:r>
            <a:r>
              <a:rPr lang="da-DK" baseline="0" dirty="0" smtClean="0"/>
              <a:t> part of the </a:t>
            </a:r>
            <a:r>
              <a:rPr lang="da-DK" baseline="0" dirty="0" err="1" smtClean="0"/>
              <a:t>blame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, as </a:t>
            </a:r>
            <a:r>
              <a:rPr lang="da-DK" baseline="0" dirty="0" err="1" smtClean="0"/>
              <a:t>everything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obviosuly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needs</a:t>
            </a:r>
            <a:r>
              <a:rPr lang="da-DK" baseline="0" dirty="0" smtClean="0"/>
              <a:t> type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.</a:t>
            </a:r>
          </a:p>
          <a:p>
            <a:pPr marL="171450" lvl="3" indent="-171450">
              <a:buFont typeface="Arial" charset="0"/>
              <a:buChar char="•"/>
            </a:pPr>
            <a:r>
              <a:rPr lang="da-DK" baseline="0" dirty="0" smtClean="0"/>
              <a:t>If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look at the </a:t>
            </a:r>
            <a:r>
              <a:rPr lang="da-DK" baseline="0" dirty="0" err="1" smtClean="0"/>
              <a:t>reducers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two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. This is a </a:t>
            </a:r>
            <a:r>
              <a:rPr lang="da-DK" baseline="0" dirty="0" err="1" smtClean="0"/>
              <a:t>common</a:t>
            </a:r>
            <a:r>
              <a:rPr lang="da-DK" baseline="0" dirty="0" smtClean="0"/>
              <a:t> pattern to </a:t>
            </a:r>
            <a:r>
              <a:rPr lang="da-DK" baseline="0" dirty="0" err="1" smtClean="0"/>
              <a:t>seperate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substate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responsibility</a:t>
            </a:r>
            <a:r>
              <a:rPr lang="da-DK" baseline="0" dirty="0" smtClean="0"/>
              <a:t>. </a:t>
            </a:r>
          </a:p>
          <a:p>
            <a:pPr marL="171450" lvl="3" indent="-171450">
              <a:buFont typeface="Arial" charset="0"/>
              <a:buChar char="•"/>
            </a:pPr>
            <a:r>
              <a:rPr lang="da-DK" baseline="0" dirty="0" smtClean="0"/>
              <a:t>The </a:t>
            </a:r>
            <a:r>
              <a:rPr lang="da-DK" baseline="0" dirty="0" err="1" smtClean="0"/>
              <a:t>todo</a:t>
            </a:r>
            <a:r>
              <a:rPr lang="da-DK" baseline="0" dirty="0" smtClean="0"/>
              <a:t> list reducer handles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transformations on the list </a:t>
            </a:r>
            <a:r>
              <a:rPr lang="da-DK" baseline="0" dirty="0" err="1" smtClean="0"/>
              <a:t>level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while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todo</a:t>
            </a:r>
            <a:r>
              <a:rPr lang="da-DK" baseline="0" dirty="0" smtClean="0"/>
              <a:t> reducer handles transformations on the single </a:t>
            </a:r>
            <a:r>
              <a:rPr lang="da-DK" baseline="0" dirty="0" err="1" smtClean="0"/>
              <a:t>todo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level</a:t>
            </a:r>
            <a:r>
              <a:rPr lang="da-DK" baseline="0" dirty="0" smtClean="0"/>
              <a:t>.</a:t>
            </a:r>
          </a:p>
          <a:p>
            <a:pPr marL="171450" lvl="3" indent="-171450">
              <a:buFont typeface="Arial" charset="0"/>
              <a:buChar char="•"/>
            </a:pPr>
            <a:r>
              <a:rPr lang="da-DK" baseline="0" dirty="0" smtClean="0"/>
              <a:t>If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look </a:t>
            </a:r>
            <a:r>
              <a:rPr lang="da-DK" baseline="0" dirty="0" err="1" smtClean="0"/>
              <a:t>closer</a:t>
            </a:r>
            <a:r>
              <a:rPr lang="da-DK" baseline="0" dirty="0" smtClean="0"/>
              <a:t> at the switch case handling </a:t>
            </a:r>
            <a:r>
              <a:rPr lang="da-DK" baseline="0" dirty="0" err="1" smtClean="0"/>
              <a:t>adding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todos</a:t>
            </a:r>
            <a:r>
              <a:rPr lang="da-DK" baseline="0" dirty="0" smtClean="0"/>
              <a:t> to the list, it </a:t>
            </a:r>
            <a:r>
              <a:rPr lang="da-DK" baseline="0" dirty="0" err="1" smtClean="0"/>
              <a:t>simply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adds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todo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returns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transformed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propagated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views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subscribing</a:t>
            </a:r>
            <a:r>
              <a:rPr lang="da-DK" baseline="0" dirty="0" smtClean="0"/>
              <a:t> to it.</a:t>
            </a:r>
          </a:p>
          <a:p>
            <a:pPr marL="171450" lvl="3" indent="-171450">
              <a:buFont typeface="Arial" charset="0"/>
              <a:buChar char="•"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a-DK" dirty="0" smtClean="0"/>
              <a:t>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conclusion</a:t>
            </a:r>
            <a:r>
              <a:rPr lang="da-DK" baseline="0" dirty="0" smtClean="0"/>
              <a:t>, I </a:t>
            </a:r>
            <a:r>
              <a:rPr lang="da-DK" baseline="0" dirty="0" err="1" smtClean="0"/>
              <a:t>want</a:t>
            </a:r>
            <a:r>
              <a:rPr lang="da-DK" baseline="0" dirty="0" smtClean="0"/>
              <a:t> to touch upon the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challenges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experienced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first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incorporating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my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development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stack</a:t>
            </a:r>
            <a:r>
              <a:rPr lang="da-DK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smtClean="0"/>
              <a:t>It is an </a:t>
            </a:r>
            <a:r>
              <a:rPr lang="da-DK" baseline="0" dirty="0" err="1" smtClean="0"/>
              <a:t>entirely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thinking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requires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some</a:t>
            </a:r>
            <a:r>
              <a:rPr lang="da-DK" baseline="0" dirty="0" smtClean="0"/>
              <a:t> form of adaptive </a:t>
            </a:r>
            <a:r>
              <a:rPr lang="da-DK" baseline="0" dirty="0" err="1" smtClean="0"/>
              <a:t>thinking</a:t>
            </a:r>
            <a:r>
              <a:rPr lang="da-DK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smtClean="0"/>
              <a:t>It </a:t>
            </a:r>
            <a:r>
              <a:rPr lang="da-DK" baseline="0" dirty="0" err="1" smtClean="0"/>
              <a:t>requires</a:t>
            </a:r>
            <a:r>
              <a:rPr lang="da-DK" baseline="0" dirty="0" smtClean="0"/>
              <a:t> more </a:t>
            </a:r>
            <a:r>
              <a:rPr lang="da-DK" baseline="0" dirty="0" err="1" smtClean="0"/>
              <a:t>setup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strict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</a:t>
            </a:r>
            <a:r>
              <a:rPr lang="mr-IN" baseline="0" dirty="0" smtClean="0"/>
              <a:t>–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positive if </a:t>
            </a:r>
            <a:r>
              <a:rPr lang="da-DK" baseline="0" dirty="0" err="1" smtClean="0"/>
              <a:t>working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closely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people</a:t>
            </a:r>
            <a:r>
              <a:rPr lang="da-DK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err="1" smtClean="0"/>
              <a:t>Integrating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 bindings, in the case of </a:t>
            </a:r>
            <a:r>
              <a:rPr lang="da-DK" baseline="0" dirty="0" err="1" smtClean="0"/>
              <a:t>angular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ngRedux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module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adds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even</a:t>
            </a:r>
            <a:r>
              <a:rPr lang="da-DK" baseline="0" dirty="0" smtClean="0"/>
              <a:t> more </a:t>
            </a:r>
            <a:r>
              <a:rPr lang="da-DK" baseline="0" dirty="0" err="1" smtClean="0"/>
              <a:t>complexity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app</a:t>
            </a:r>
            <a:r>
              <a:rPr lang="da-DK" baseline="0" dirty="0" smtClean="0"/>
              <a:t>. It </a:t>
            </a:r>
            <a:r>
              <a:rPr lang="da-DK" baseline="0" dirty="0" err="1" smtClean="0"/>
              <a:t>comes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added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benefit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improving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readability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reduces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complexity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view</a:t>
            </a:r>
            <a:r>
              <a:rPr lang="da-DK" baseline="0" dirty="0" smtClean="0"/>
              <a:t> components </a:t>
            </a:r>
            <a:r>
              <a:rPr lang="da-DK" baseline="0" dirty="0" err="1" smtClean="0"/>
              <a:t>substantially</a:t>
            </a:r>
            <a:r>
              <a:rPr lang="da-DK" baseline="0" dirty="0" smtClean="0"/>
              <a:t>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>
              <a:buSzPct val="100000"/>
              <a:buChar char="•"/>
            </a:pPr>
            <a:r>
              <a:rPr lang="da-DK" dirty="0" smtClean="0"/>
              <a:t>Yes, it is </a:t>
            </a:r>
            <a:r>
              <a:rPr lang="da-DK" dirty="0" err="1" smtClean="0"/>
              <a:t>yet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another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javascript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framework</a:t>
            </a:r>
            <a:r>
              <a:rPr lang="da-DK" baseline="0" dirty="0" smtClean="0"/>
              <a:t>, but not in the same </a:t>
            </a:r>
            <a:r>
              <a:rPr lang="da-DK" baseline="0" dirty="0" err="1" smtClean="0"/>
              <a:t>sense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angular</a:t>
            </a:r>
            <a:r>
              <a:rPr lang="da-DK" baseline="0" dirty="0" smtClean="0"/>
              <a:t> og </a:t>
            </a:r>
            <a:r>
              <a:rPr lang="da-DK" baseline="0" dirty="0" err="1" smtClean="0"/>
              <a:t>react</a:t>
            </a:r>
            <a:r>
              <a:rPr lang="da-DK" baseline="0" dirty="0" smtClean="0"/>
              <a:t>, as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seperated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entirely</a:t>
            </a:r>
            <a:r>
              <a:rPr lang="da-DK" baseline="0" dirty="0" smtClean="0"/>
              <a:t> from the </a:t>
            </a:r>
            <a:r>
              <a:rPr lang="da-DK" baseline="0" dirty="0" err="1" smtClean="0"/>
              <a:t>view</a:t>
            </a:r>
            <a:r>
              <a:rPr lang="da-DK" baseline="0" dirty="0" smtClean="0"/>
              <a:t> part of </a:t>
            </a:r>
            <a:r>
              <a:rPr lang="da-DK" baseline="0" dirty="0" err="1" smtClean="0"/>
              <a:t>applications</a:t>
            </a:r>
            <a:r>
              <a:rPr lang="da-DK" baseline="0" dirty="0" smtClean="0"/>
              <a:t>.</a:t>
            </a:r>
          </a:p>
          <a:p>
            <a:pPr marL="120315" indent="-120315">
              <a:buSzPct val="100000"/>
              <a:buChar char="•"/>
            </a:pPr>
            <a:r>
              <a:rPr lang="da-DK" baseline="0" dirty="0" smtClean="0"/>
              <a:t>Bindings for all the major </a:t>
            </a:r>
            <a:r>
              <a:rPr lang="da-DK" baseline="0" dirty="0" err="1" smtClean="0"/>
              <a:t>frameworks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been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developed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bind the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respective</a:t>
            </a:r>
            <a:r>
              <a:rPr lang="da-DK" baseline="0" dirty="0" smtClean="0"/>
              <a:t> components.</a:t>
            </a:r>
          </a:p>
          <a:p>
            <a:pPr marL="120315" marR="0" indent="-12031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da-DK" baseline="0" dirty="0" smtClean="0"/>
              <a:t>On the website for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, it </a:t>
            </a:r>
            <a:r>
              <a:rPr lang="da-DK" baseline="0" dirty="0" err="1" smtClean="0"/>
              <a:t>describes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itself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predictable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container,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comes</a:t>
            </a:r>
            <a:r>
              <a:rPr lang="da-DK" dirty="0" smtClean="0"/>
              <a:t> from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foundation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functional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principles </a:t>
            </a:r>
            <a:r>
              <a:rPr lang="da-DK" baseline="0" dirty="0" err="1" smtClean="0"/>
              <a:t>such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immutable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keeping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”pure”</a:t>
            </a:r>
            <a:r>
              <a:rPr lang="da-DK" dirty="0" smtClean="0"/>
              <a:t>.</a:t>
            </a:r>
          </a:p>
          <a:p>
            <a:pPr marL="120315" marR="0" indent="-12031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da-DK" dirty="0" err="1" smtClean="0"/>
              <a:t>Its</a:t>
            </a:r>
            <a:r>
              <a:rPr lang="da-DK" dirty="0" smtClean="0"/>
              <a:t> </a:t>
            </a:r>
            <a:r>
              <a:rPr lang="da-DK" dirty="0" err="1" smtClean="0"/>
              <a:t>been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written</a:t>
            </a:r>
            <a:r>
              <a:rPr lang="da-DK" baseline="0" dirty="0" smtClean="0"/>
              <a:t> by a </a:t>
            </a:r>
            <a:r>
              <a:rPr lang="da-DK" baseline="0" dirty="0" err="1" smtClean="0"/>
              <a:t>guy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eastern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europe</a:t>
            </a:r>
            <a:r>
              <a:rPr lang="da-DK" baseline="0" dirty="0" smtClean="0"/>
              <a:t>, and if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decide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watch</a:t>
            </a:r>
            <a:r>
              <a:rPr lang="da-DK" baseline="0" dirty="0" smtClean="0"/>
              <a:t> his </a:t>
            </a:r>
            <a:r>
              <a:rPr lang="da-DK" baseline="0" dirty="0" err="1" smtClean="0"/>
              <a:t>tutorials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egghead.io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good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btw</a:t>
            </a:r>
            <a:r>
              <a:rPr lang="da-DK" baseline="0" dirty="0" smtClean="0"/>
              <a:t>), </a:t>
            </a:r>
            <a:r>
              <a:rPr lang="da-DK" baseline="0" dirty="0" err="1" smtClean="0"/>
              <a:t>you’ll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greetet</a:t>
            </a:r>
            <a:r>
              <a:rPr lang="da-DK" baseline="0" dirty="0" smtClean="0"/>
              <a:t> by a </a:t>
            </a:r>
            <a:r>
              <a:rPr lang="da-DK" baseline="0" dirty="0" err="1" smtClean="0"/>
              <a:t>guy</a:t>
            </a:r>
            <a:r>
              <a:rPr lang="da-DK" baseline="0" dirty="0" smtClean="0"/>
              <a:t> with a heavy accent. </a:t>
            </a:r>
            <a:endParaRPr lang="da-DK" dirty="0" smtClean="0"/>
          </a:p>
          <a:p>
            <a:pPr marL="120315" indent="-120315">
              <a:buSzPct val="100000"/>
              <a:buChar char="•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>
              <a:buSzPct val="100000"/>
              <a:buChar char="•"/>
            </a:pPr>
            <a:r>
              <a:rPr dirty="0"/>
              <a:t>Without further due, </a:t>
            </a:r>
            <a:r>
              <a:rPr lang="da-DK" dirty="0" err="1" smtClean="0"/>
              <a:t>this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redux-applications</a:t>
            </a:r>
            <a:r>
              <a:rPr lang="da-DK" baseline="0" dirty="0" smtClean="0"/>
              <a:t> data-flow looks </a:t>
            </a:r>
            <a:r>
              <a:rPr lang="da-DK" baseline="0" dirty="0" err="1" smtClean="0"/>
              <a:t>like</a:t>
            </a:r>
            <a:endParaRPr lang="da-DK" baseline="0" dirty="0" smtClean="0"/>
          </a:p>
          <a:p>
            <a:pPr marL="120315" indent="-120315">
              <a:buSzPct val="100000"/>
              <a:buChar char="•"/>
            </a:pPr>
            <a:r>
              <a:rPr lang="da-DK" dirty="0" smtClean="0"/>
              <a:t>In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presentation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wont</a:t>
            </a:r>
            <a:r>
              <a:rPr lang="da-DK" baseline="0" dirty="0" smtClean="0"/>
              <a:t> go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middleware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layer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, as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optional</a:t>
            </a:r>
            <a:r>
              <a:rPr lang="da-DK" baseline="0" dirty="0" smtClean="0"/>
              <a:t> and not </a:t>
            </a:r>
            <a:r>
              <a:rPr lang="da-DK" baseline="0" dirty="0" err="1" smtClean="0"/>
              <a:t>required</a:t>
            </a:r>
            <a:r>
              <a:rPr lang="da-DK" baseline="0" dirty="0" smtClean="0"/>
              <a:t> to understand to </a:t>
            </a:r>
            <a:r>
              <a:rPr lang="da-DK" baseline="0" dirty="0" err="1" smtClean="0"/>
              <a:t>get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sense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what’s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going</a:t>
            </a:r>
            <a:r>
              <a:rPr lang="da-DK" baseline="0" dirty="0" smtClean="0"/>
              <a:t> on.</a:t>
            </a:r>
          </a:p>
          <a:p>
            <a:pPr marL="120315" indent="-120315">
              <a:buSzPct val="100000"/>
              <a:buChar char="•"/>
            </a:pPr>
            <a:r>
              <a:rPr lang="da-DK" baseline="0" dirty="0" smtClean="0"/>
              <a:t>The </a:t>
            </a:r>
            <a:r>
              <a:rPr lang="da-DK" baseline="0" dirty="0" err="1" smtClean="0"/>
              <a:t>view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corresponds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>.</a:t>
            </a:r>
          </a:p>
          <a:p>
            <a:pPr marL="120315" indent="-120315">
              <a:buSzPct val="100000"/>
              <a:buChar char="•"/>
            </a:pPr>
            <a:r>
              <a:rPr lang="da-DK" baseline="0" dirty="0" smtClean="0"/>
              <a:t>This </a:t>
            </a:r>
            <a:r>
              <a:rPr lang="da-DK" baseline="0" dirty="0" err="1" smtClean="0"/>
              <a:t>sends</a:t>
            </a:r>
            <a:r>
              <a:rPr lang="da-DK" baseline="0" dirty="0" smtClean="0"/>
              <a:t> actions to the store, </a:t>
            </a:r>
            <a:r>
              <a:rPr lang="da-DK" baseline="0" dirty="0" err="1" smtClean="0"/>
              <a:t>typically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based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some</a:t>
            </a:r>
            <a:r>
              <a:rPr lang="da-DK" baseline="0" dirty="0" smtClean="0"/>
              <a:t> event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want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react</a:t>
            </a:r>
            <a:r>
              <a:rPr lang="da-DK" baseline="0" dirty="0" smtClean="0"/>
              <a:t> on </a:t>
            </a:r>
            <a:r>
              <a:rPr lang="mr-IN" baseline="0" dirty="0" smtClean="0"/>
              <a:t>–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like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click</a:t>
            </a:r>
            <a:r>
              <a:rPr lang="da-DK" baseline="0" dirty="0" smtClean="0"/>
              <a:t> on a button.</a:t>
            </a:r>
          </a:p>
          <a:p>
            <a:pPr marL="120315" indent="-120315">
              <a:buSzPct val="100000"/>
              <a:buChar char="•"/>
            </a:pPr>
            <a:r>
              <a:rPr lang="da-DK" baseline="0" dirty="0" smtClean="0"/>
              <a:t>Actions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sent to the store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dispatcher</a:t>
            </a:r>
            <a:r>
              <a:rPr lang="da-DK" baseline="0" dirty="0" smtClean="0"/>
              <a:t>. From </a:t>
            </a:r>
            <a:r>
              <a:rPr lang="da-DK" baseline="0" dirty="0" err="1" smtClean="0"/>
              <a:t>here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it’s</a:t>
            </a:r>
            <a:r>
              <a:rPr lang="da-DK" baseline="0" dirty="0" smtClean="0"/>
              <a:t> run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a set of </a:t>
            </a:r>
            <a:r>
              <a:rPr lang="da-DK" baseline="0" dirty="0" err="1" smtClean="0"/>
              <a:t>reducers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transform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internal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of the store </a:t>
            </a:r>
            <a:r>
              <a:rPr lang="da-DK" baseline="0" dirty="0" err="1" smtClean="0"/>
              <a:t>based</a:t>
            </a:r>
            <a:r>
              <a:rPr lang="da-DK" baseline="0" dirty="0" smtClean="0"/>
              <a:t> on the action.</a:t>
            </a:r>
          </a:p>
          <a:p>
            <a:pPr marL="120315" indent="-120315">
              <a:buSzPct val="100000"/>
              <a:buChar char="•"/>
            </a:pPr>
            <a:r>
              <a:rPr lang="da-DK" baseline="0" dirty="0" smtClean="0"/>
              <a:t>The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updates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view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subscription</a:t>
            </a:r>
            <a:r>
              <a:rPr lang="da-DK" baseline="0" dirty="0" smtClean="0"/>
              <a:t> to the store, </a:t>
            </a:r>
            <a:r>
              <a:rPr lang="da-DK" baseline="0" dirty="0" err="1" smtClean="0"/>
              <a:t>thus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updating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interface with the </a:t>
            </a:r>
            <a:r>
              <a:rPr lang="da-DK" baseline="0" dirty="0" err="1" smtClean="0"/>
              <a:t>transformed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a-DK" dirty="0" smtClean="0"/>
              <a:t>”store” is the </a:t>
            </a:r>
            <a:r>
              <a:rPr lang="da-DK" dirty="0" err="1" smtClean="0"/>
              <a:t>only</a:t>
            </a:r>
            <a:r>
              <a:rPr lang="da-DK" baseline="0" dirty="0" smtClean="0"/>
              <a:t> variable from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interact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throughout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>. This variable is </a:t>
            </a:r>
            <a:r>
              <a:rPr lang="da-DK" baseline="0" dirty="0" err="1" smtClean="0"/>
              <a:t>shared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between</a:t>
            </a:r>
            <a:r>
              <a:rPr lang="da-DK" baseline="0" dirty="0" smtClean="0"/>
              <a:t> all of the components.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err="1" smtClean="0"/>
              <a:t>You</a:t>
            </a:r>
            <a:r>
              <a:rPr lang="da-DK" baseline="0" dirty="0" smtClean="0"/>
              <a:t> generate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 store from a reducer,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i’ll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explain</a:t>
            </a:r>
            <a:r>
              <a:rPr lang="da-DK" baseline="0" dirty="0" smtClean="0"/>
              <a:t> more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in a </a:t>
            </a:r>
            <a:r>
              <a:rPr lang="da-DK" baseline="0" dirty="0" err="1" smtClean="0"/>
              <a:t>minute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that’s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complicated</a:t>
            </a:r>
            <a:r>
              <a:rPr lang="da-DK" baseline="0" dirty="0" smtClean="0"/>
              <a:t> as it has to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mr-IN" baseline="0" dirty="0" smtClean="0"/>
              <a:t>–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though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(and in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cases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) </a:t>
            </a:r>
            <a:r>
              <a:rPr lang="da-DK" baseline="0" dirty="0" err="1" smtClean="0"/>
              <a:t>get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lot</a:t>
            </a:r>
            <a:r>
              <a:rPr lang="da-DK" baseline="0" dirty="0" smtClean="0"/>
              <a:t> more </a:t>
            </a:r>
            <a:r>
              <a:rPr lang="da-DK" baseline="0" dirty="0" err="1" smtClean="0"/>
              <a:t>complicated</a:t>
            </a:r>
            <a:r>
              <a:rPr lang="da-DK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smtClean="0"/>
              <a:t>The store of the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> handles </a:t>
            </a:r>
            <a:r>
              <a:rPr lang="da-DK" baseline="0" dirty="0" err="1" smtClean="0"/>
              <a:t>dispatching</a:t>
            </a:r>
            <a:r>
              <a:rPr lang="da-DK" baseline="0" dirty="0" smtClean="0"/>
              <a:t> actions and </a:t>
            </a:r>
            <a:r>
              <a:rPr lang="da-DK" baseline="0" dirty="0" err="1" smtClean="0"/>
              <a:t>notifying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subscribers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occur</a:t>
            </a:r>
            <a:r>
              <a:rPr lang="da-DK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smtClean="0"/>
              <a:t>It </a:t>
            </a:r>
            <a:r>
              <a:rPr lang="da-DK" baseline="0" dirty="0" err="1" smtClean="0"/>
              <a:t>becomes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immediately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apparent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, as </a:t>
            </a:r>
            <a:r>
              <a:rPr lang="da-DK" baseline="0" dirty="0" err="1" smtClean="0"/>
              <a:t>seen</a:t>
            </a:r>
            <a:r>
              <a:rPr lang="da-DK" baseline="0" dirty="0" smtClean="0"/>
              <a:t> from the </a:t>
            </a:r>
            <a:r>
              <a:rPr lang="da-DK" baseline="0" dirty="0" err="1" smtClean="0"/>
              <a:t>outside</a:t>
            </a:r>
            <a:r>
              <a:rPr lang="da-DK" baseline="0" dirty="0" smtClean="0"/>
              <a:t> is in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basic </a:t>
            </a:r>
            <a:r>
              <a:rPr lang="da-DK" baseline="0" dirty="0" err="1" smtClean="0"/>
              <a:t>sense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nothing</a:t>
            </a:r>
            <a:r>
              <a:rPr lang="da-DK" baseline="0" dirty="0" smtClean="0"/>
              <a:t> more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publish</a:t>
            </a:r>
            <a:r>
              <a:rPr lang="da-DK" baseline="0" dirty="0" smtClean="0"/>
              <a:t>/</a:t>
            </a:r>
            <a:r>
              <a:rPr lang="da-DK" baseline="0" dirty="0" err="1" smtClean="0"/>
              <a:t>subscribe</a:t>
            </a:r>
            <a:r>
              <a:rPr lang="da-DK" baseline="0" dirty="0" smtClean="0"/>
              <a:t> pattern.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a-DK" dirty="0" smtClean="0"/>
              <a:t>The</a:t>
            </a:r>
            <a:r>
              <a:rPr lang="da-DK" baseline="0" dirty="0" smtClean="0"/>
              <a:t> store </a:t>
            </a:r>
            <a:r>
              <a:rPr lang="da-DK" baseline="0" dirty="0" err="1" smtClean="0"/>
              <a:t>knows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transform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internal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based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incoming</a:t>
            </a:r>
            <a:r>
              <a:rPr lang="da-DK" baseline="0" dirty="0" smtClean="0"/>
              <a:t> actions.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smtClean="0"/>
              <a:t>Actions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, in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simplest form, and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describing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happens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> at a </a:t>
            </a:r>
            <a:r>
              <a:rPr lang="da-DK" baseline="0" dirty="0" err="1" smtClean="0"/>
              <a:t>certain</a:t>
            </a:r>
            <a:r>
              <a:rPr lang="da-DK" baseline="0" dirty="0" smtClean="0"/>
              <a:t> time. As an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click</a:t>
            </a:r>
            <a:r>
              <a:rPr lang="da-DK" baseline="0" dirty="0" smtClean="0"/>
              <a:t> on a </a:t>
            </a:r>
            <a:r>
              <a:rPr lang="da-DK" baseline="0" dirty="0" err="1" smtClean="0"/>
              <a:t>button</a:t>
            </a:r>
            <a:r>
              <a:rPr lang="da-DK" baseline="0" dirty="0" smtClean="0"/>
              <a:t>, with the purpose of </a:t>
            </a:r>
            <a:r>
              <a:rPr lang="da-DK" baseline="0" dirty="0" err="1" smtClean="0"/>
              <a:t>adding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product</a:t>
            </a:r>
            <a:r>
              <a:rPr lang="da-DK" baseline="0" dirty="0" smtClean="0"/>
              <a:t> to the basket.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smtClean="0"/>
              <a:t>Actions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include</a:t>
            </a:r>
            <a:r>
              <a:rPr lang="da-DK" baseline="0" dirty="0" smtClean="0"/>
              <a:t> data, but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is not </a:t>
            </a:r>
            <a:r>
              <a:rPr lang="da-DK" baseline="0" dirty="0" err="1" smtClean="0"/>
              <a:t>required</a:t>
            </a:r>
            <a:r>
              <a:rPr lang="da-DK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a-DK" dirty="0" smtClean="0"/>
              <a:t>The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r>
              <a:rPr lang="da-DK" dirty="0" smtClean="0"/>
              <a:t> </a:t>
            </a:r>
            <a:r>
              <a:rPr lang="da-DK" dirty="0" err="1" smtClean="0"/>
              <a:t>property</a:t>
            </a:r>
            <a:r>
              <a:rPr lang="da-DK" dirty="0" smtClean="0"/>
              <a:t> of an action </a:t>
            </a:r>
            <a:r>
              <a:rPr lang="da-DK" dirty="0" err="1" smtClean="0"/>
              <a:t>object</a:t>
            </a:r>
            <a:r>
              <a:rPr lang="da-DK" dirty="0" smtClean="0"/>
              <a:t>, is the action type. The</a:t>
            </a:r>
            <a:r>
              <a:rPr lang="da-DK" baseline="0" dirty="0" smtClean="0"/>
              <a:t> action type is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describes</a:t>
            </a:r>
            <a:r>
              <a:rPr lang="da-DK" baseline="0" dirty="0" smtClean="0"/>
              <a:t> the purpose of the action. It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accompanied</a:t>
            </a:r>
            <a:r>
              <a:rPr lang="da-DK" baseline="0" dirty="0" smtClean="0"/>
              <a:t> by data, as an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 if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add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product</a:t>
            </a:r>
            <a:r>
              <a:rPr lang="da-DK" baseline="0" dirty="0" smtClean="0"/>
              <a:t> to a basket, it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make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sense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include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product</a:t>
            </a:r>
            <a:r>
              <a:rPr lang="da-DK" baseline="0" dirty="0" smtClean="0"/>
              <a:t> in the action.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err="1" smtClean="0"/>
              <a:t>Usually</a:t>
            </a:r>
            <a:r>
              <a:rPr lang="da-DK" baseline="0" dirty="0" smtClean="0"/>
              <a:t> to give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to action </a:t>
            </a:r>
            <a:r>
              <a:rPr lang="da-DK" baseline="0" dirty="0" err="1" smtClean="0"/>
              <a:t>creation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define</a:t>
            </a:r>
            <a:r>
              <a:rPr lang="da-DK" baseline="0" dirty="0" smtClean="0"/>
              <a:t> a set of action </a:t>
            </a:r>
            <a:r>
              <a:rPr lang="da-DK" baseline="0" dirty="0" err="1" smtClean="0"/>
              <a:t>creators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with the sole purpose of </a:t>
            </a:r>
            <a:r>
              <a:rPr lang="da-DK" baseline="0" dirty="0" err="1" smtClean="0"/>
              <a:t>creating</a:t>
            </a:r>
            <a:r>
              <a:rPr lang="da-DK" baseline="0" dirty="0" smtClean="0"/>
              <a:t> action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a-DK" dirty="0" smtClean="0"/>
              <a:t>The </a:t>
            </a:r>
            <a:r>
              <a:rPr lang="da-DK" dirty="0" err="1" smtClean="0"/>
              <a:t>biggest</a:t>
            </a:r>
            <a:r>
              <a:rPr lang="da-DK" dirty="0" smtClean="0"/>
              <a:t> </a:t>
            </a:r>
            <a:r>
              <a:rPr lang="da-DK" dirty="0" err="1" smtClean="0"/>
              <a:t>challenge</a:t>
            </a:r>
            <a:r>
              <a:rPr lang="da-DK" dirty="0" smtClean="0"/>
              <a:t>, </a:t>
            </a:r>
            <a:r>
              <a:rPr lang="da-DK" dirty="0" err="1" smtClean="0"/>
              <a:t>both</a:t>
            </a:r>
            <a:r>
              <a:rPr lang="da-DK" dirty="0" smtClean="0"/>
              <a:t> </a:t>
            </a:r>
            <a:r>
              <a:rPr lang="da-DK" dirty="0" err="1" smtClean="0"/>
              <a:t>conceptually</a:t>
            </a:r>
            <a:r>
              <a:rPr lang="da-DK" dirty="0" smtClean="0"/>
              <a:t> and </a:t>
            </a:r>
            <a:r>
              <a:rPr lang="da-DK" dirty="0" err="1" smtClean="0"/>
              <a:t>practically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starting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, is </a:t>
            </a:r>
            <a:r>
              <a:rPr lang="da-DK" baseline="0" dirty="0" err="1" smtClean="0"/>
              <a:t>reducers</a:t>
            </a:r>
            <a:r>
              <a:rPr lang="da-DK" baseline="0" dirty="0" smtClean="0"/>
              <a:t>. In short terms, a reducer is a pure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taking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two</a:t>
            </a:r>
            <a:r>
              <a:rPr lang="da-DK" baseline="0" dirty="0" smtClean="0"/>
              <a:t> arguments and </a:t>
            </a:r>
            <a:r>
              <a:rPr lang="da-DK" baseline="0" dirty="0" err="1" smtClean="0"/>
              <a:t>always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returning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transformed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.</a:t>
            </a:r>
          </a:p>
          <a:p>
            <a:pPr marL="171450" lvl="1" indent="-171450">
              <a:buFont typeface="Arial" charset="0"/>
              <a:buChar char="•"/>
            </a:pPr>
            <a:r>
              <a:rPr lang="da-DK" baseline="0" dirty="0" smtClean="0"/>
              <a:t>”Pure” </a:t>
            </a:r>
            <a:r>
              <a:rPr lang="da-DK" baseline="0" dirty="0" err="1" smtClean="0"/>
              <a:t>means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output </a:t>
            </a:r>
            <a:r>
              <a:rPr lang="da-DK" baseline="0" dirty="0" err="1" smtClean="0"/>
              <a:t>relies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solely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input arguments, and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produces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side </a:t>
            </a:r>
            <a:r>
              <a:rPr lang="da-DK" baseline="0" dirty="0" err="1" smtClean="0"/>
              <a:t>effects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such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mutating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class-wide</a:t>
            </a:r>
            <a:r>
              <a:rPr lang="da-DK" baseline="0" dirty="0" smtClean="0"/>
              <a:t> variable. This is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gets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predictability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reliablity</a:t>
            </a:r>
            <a:r>
              <a:rPr lang="da-DK" baseline="0" dirty="0" smtClean="0"/>
              <a:t>.</a:t>
            </a:r>
          </a:p>
          <a:p>
            <a:pPr marL="171450" lvl="1" indent="-171450">
              <a:buFont typeface="Arial" charset="0"/>
              <a:buChar char="•"/>
            </a:pPr>
            <a:r>
              <a:rPr lang="da-DK" baseline="0" dirty="0" err="1" smtClean="0"/>
              <a:t>Reducers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describe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define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logic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transformations. State is </a:t>
            </a:r>
            <a:r>
              <a:rPr lang="da-DK" baseline="0" dirty="0" err="1" smtClean="0"/>
              <a:t>transformed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according</a:t>
            </a:r>
            <a:r>
              <a:rPr lang="da-DK" baseline="0" dirty="0" smtClean="0"/>
              <a:t> to the nature of </a:t>
            </a:r>
            <a:r>
              <a:rPr lang="da-DK" baseline="0" dirty="0" err="1" smtClean="0"/>
              <a:t>incoming</a:t>
            </a:r>
            <a:r>
              <a:rPr lang="da-DK" baseline="0" dirty="0" smtClean="0"/>
              <a:t> actions.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a-DK" dirty="0" err="1" smtClean="0"/>
              <a:t>Unless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really</a:t>
            </a:r>
            <a:r>
              <a:rPr lang="da-DK" baseline="0" dirty="0" smtClean="0"/>
              <a:t> simple, </a:t>
            </a:r>
            <a:r>
              <a:rPr lang="da-DK" baseline="0" dirty="0" err="1" smtClean="0"/>
              <a:t>you’ll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quickly</a:t>
            </a:r>
            <a:r>
              <a:rPr lang="da-DK" baseline="0" dirty="0" smtClean="0"/>
              <a:t> feel the </a:t>
            </a:r>
            <a:r>
              <a:rPr lang="da-DK" baseline="0" dirty="0" err="1" smtClean="0"/>
              <a:t>urge</a:t>
            </a:r>
            <a:r>
              <a:rPr lang="da-DK" baseline="0" dirty="0" smtClean="0"/>
              <a:t> to split up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multiple components.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 supports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making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possible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divide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multiple </a:t>
            </a:r>
            <a:r>
              <a:rPr lang="da-DK" baseline="0" dirty="0" err="1" smtClean="0"/>
              <a:t>substates</a:t>
            </a:r>
            <a:r>
              <a:rPr lang="da-DK" baseline="0" dirty="0" smtClean="0"/>
              <a:t> and multiple </a:t>
            </a:r>
            <a:r>
              <a:rPr lang="da-DK" baseline="0" dirty="0" err="1" smtClean="0"/>
              <a:t>reducers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transform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respective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substates</a:t>
            </a:r>
            <a:r>
              <a:rPr lang="da-DK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smtClean="0"/>
              <a:t>Imagine an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keep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on a </a:t>
            </a:r>
            <a:r>
              <a:rPr lang="da-DK" baseline="0" dirty="0" err="1" smtClean="0"/>
              <a:t>user</a:t>
            </a:r>
            <a:r>
              <a:rPr lang="da-DK" baseline="0" dirty="0" smtClean="0"/>
              <a:t> and a shopping basket. In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case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make</a:t>
            </a:r>
            <a:r>
              <a:rPr lang="da-DK" baseline="0" dirty="0" smtClean="0"/>
              <a:t> a reducer to handle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substate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combine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combineReducers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exposed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redux</a:t>
            </a:r>
            <a:r>
              <a:rPr lang="da-DK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a-DK" dirty="0" smtClean="0"/>
              <a:t>As </a:t>
            </a:r>
            <a:r>
              <a:rPr lang="da-DK" dirty="0" err="1" smtClean="0"/>
              <a:t>previously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reducers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pure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implemted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defining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two</a:t>
            </a:r>
            <a:r>
              <a:rPr lang="da-DK" baseline="0" dirty="0" smtClean="0"/>
              <a:t> arguments: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, and an action. </a:t>
            </a:r>
            <a:r>
              <a:rPr lang="da-DK" baseline="0" dirty="0" err="1" smtClean="0"/>
              <a:t>Every</a:t>
            </a:r>
            <a:r>
              <a:rPr lang="da-DK" baseline="0" dirty="0" smtClean="0"/>
              <a:t> time an action is </a:t>
            </a:r>
            <a:r>
              <a:rPr lang="da-DK" baseline="0" dirty="0" err="1" smtClean="0"/>
              <a:t>dispatched</a:t>
            </a:r>
            <a:r>
              <a:rPr lang="da-DK" baseline="0" dirty="0" smtClean="0"/>
              <a:t> to the store, the store </a:t>
            </a:r>
            <a:r>
              <a:rPr lang="da-DK" baseline="0" dirty="0" err="1" smtClean="0"/>
              <a:t>calls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defined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reducers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current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and the </a:t>
            </a:r>
            <a:r>
              <a:rPr lang="da-DK" baseline="0" dirty="0" err="1" smtClean="0"/>
              <a:t>dispatched</a:t>
            </a:r>
            <a:r>
              <a:rPr lang="da-DK" baseline="0" dirty="0" smtClean="0"/>
              <a:t> action.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smtClean="0"/>
              <a:t>In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reducers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make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transformations </a:t>
            </a:r>
            <a:r>
              <a:rPr lang="da-DK" baseline="0" dirty="0" err="1" smtClean="0"/>
              <a:t>based</a:t>
            </a:r>
            <a:r>
              <a:rPr lang="da-DK" baseline="0" dirty="0" smtClean="0"/>
              <a:t> on the action type. </a:t>
            </a:r>
            <a:r>
              <a:rPr lang="da-DK" baseline="0" dirty="0" err="1" smtClean="0"/>
              <a:t>Typically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check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a switch statement.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smtClean="0"/>
              <a:t>As an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, in the case of </a:t>
            </a:r>
            <a:r>
              <a:rPr lang="da-DK" baseline="0" dirty="0" err="1" smtClean="0"/>
              <a:t>adding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product</a:t>
            </a:r>
            <a:r>
              <a:rPr lang="da-DK" baseline="0" dirty="0" smtClean="0"/>
              <a:t> to a shopping cart, an action with the type </a:t>
            </a:r>
            <a:r>
              <a:rPr lang="da-DK" baseline="0" dirty="0" err="1" smtClean="0"/>
              <a:t>add_to_cart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dispatched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holds a </a:t>
            </a:r>
            <a:r>
              <a:rPr lang="da-DK" baseline="0" dirty="0" err="1" smtClean="0"/>
              <a:t>product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added</a:t>
            </a:r>
            <a:r>
              <a:rPr lang="da-DK" baseline="0" dirty="0" smtClean="0"/>
              <a:t>. This is </a:t>
            </a:r>
            <a:r>
              <a:rPr lang="da-DK" baseline="0" dirty="0" err="1" smtClean="0"/>
              <a:t>appended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case is an array of products.</a:t>
            </a:r>
          </a:p>
          <a:p>
            <a:pPr marL="171450" indent="-171450">
              <a:buFont typeface="Arial" charset="0"/>
              <a:buChar char="•"/>
            </a:pPr>
            <a:r>
              <a:rPr lang="da-DK" baseline="0" dirty="0" err="1" smtClean="0"/>
              <a:t>Notice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the array </a:t>
            </a:r>
            <a:r>
              <a:rPr lang="da-DK" baseline="0" dirty="0" err="1" smtClean="0"/>
              <a:t>spread</a:t>
            </a:r>
            <a:r>
              <a:rPr lang="da-DK" baseline="0" dirty="0" smtClean="0"/>
              <a:t> operator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shorthand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concatenating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existing</a:t>
            </a:r>
            <a:r>
              <a:rPr lang="da-DK" baseline="0" dirty="0" smtClean="0"/>
              <a:t> array with the </a:t>
            </a:r>
            <a:r>
              <a:rPr lang="da-DK" baseline="0" dirty="0" err="1" smtClean="0"/>
              <a:t>product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added</a:t>
            </a:r>
            <a:r>
              <a:rPr lang="da-DK" baseline="0" dirty="0" smtClean="0"/>
              <a:t>. The </a:t>
            </a:r>
            <a:r>
              <a:rPr lang="da-DK" baseline="0" dirty="0" err="1" smtClean="0"/>
              <a:t>critical</a:t>
            </a:r>
            <a:r>
              <a:rPr lang="da-DK" baseline="0" dirty="0" smtClean="0"/>
              <a:t> point to </a:t>
            </a:r>
            <a:r>
              <a:rPr lang="da-DK" baseline="0" dirty="0" err="1" smtClean="0"/>
              <a:t>doing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is,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operator </a:t>
            </a:r>
            <a:r>
              <a:rPr lang="da-DK" baseline="0" dirty="0" err="1" smtClean="0"/>
              <a:t>treats</a:t>
            </a:r>
            <a:r>
              <a:rPr lang="da-DK" baseline="0" dirty="0" smtClean="0"/>
              <a:t> arrays in an </a:t>
            </a:r>
            <a:r>
              <a:rPr lang="da-DK" baseline="0" dirty="0" err="1" smtClean="0"/>
              <a:t>immutable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fashion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improves</a:t>
            </a:r>
            <a:r>
              <a:rPr lang="da-DK" baseline="0" dirty="0" smtClean="0"/>
              <a:t> performance with </a:t>
            </a:r>
            <a:r>
              <a:rPr lang="da-DK" baseline="0" dirty="0" err="1" smtClean="0"/>
              <a:t>frameworks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such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angular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react</a:t>
            </a:r>
            <a:r>
              <a:rPr lang="da-DK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dias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0527" y="132478"/>
            <a:ext cx="9144001" cy="292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600" cap="all" spc="600">
                <a:solidFill>
                  <a:srgbClr val="A6A6A6"/>
                </a:solidFill>
                <a:latin typeface="Plantin Std"/>
                <a:ea typeface="Plantin Std"/>
                <a:cs typeface="Plantin Std"/>
                <a:sym typeface="Plantin Std"/>
              </a:defRPr>
            </a:lvl1pPr>
          </a:lstStyle>
          <a:p>
            <a:r>
              <a:rPr/>
              <a:t>IMPACT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95536" y="1779661"/>
            <a:ext cx="7990656" cy="1534568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80808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467543" y="3650703"/>
            <a:ext cx="7304857" cy="72124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400" cap="all" spc="600">
                <a:solidFill>
                  <a:srgbClr val="808080"/>
                </a:solidFill>
                <a:latin typeface="Flama Condensed"/>
                <a:ea typeface="Flama Condensed"/>
                <a:cs typeface="Flama Condensed"/>
                <a:sym typeface="Flama Condensed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sz="2400" cap="all" spc="600">
                <a:solidFill>
                  <a:srgbClr val="808080"/>
                </a:solidFill>
                <a:latin typeface="Flama Condensed"/>
                <a:ea typeface="Flama Condensed"/>
                <a:cs typeface="Flama Condensed"/>
                <a:sym typeface="Flama Condensed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sz="2400" cap="all" spc="600">
                <a:solidFill>
                  <a:srgbClr val="808080"/>
                </a:solidFill>
                <a:latin typeface="Flama Condensed"/>
                <a:ea typeface="Flama Condensed"/>
                <a:cs typeface="Flama Condensed"/>
                <a:sym typeface="Flama Condensed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cap="all" spc="600">
                <a:solidFill>
                  <a:srgbClr val="808080"/>
                </a:solidFill>
                <a:latin typeface="Flama Condensed"/>
                <a:ea typeface="Flama Condensed"/>
                <a:cs typeface="Flama Condensed"/>
                <a:sym typeface="Flama Condensed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cap="all" spc="600">
                <a:solidFill>
                  <a:srgbClr val="808080"/>
                </a:solidFill>
                <a:latin typeface="Flama Condensed"/>
                <a:ea typeface="Flama Condensed"/>
                <a:cs typeface="Flama Condensed"/>
                <a:sym typeface="Flama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lede med billedteks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g lodret teks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dret titel og teks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ACT - Light grey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/>
        </p:nvSpPr>
        <p:spPr>
          <a:xfrm>
            <a:off x="179511" y="91975"/>
            <a:ext cx="2880322" cy="32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cap="all" spc="600">
                <a:solidFill>
                  <a:srgbClr val="595959"/>
                </a:solidFill>
                <a:latin typeface="Plantin Std"/>
                <a:ea typeface="Plantin Std"/>
                <a:cs typeface="Plantin Std"/>
                <a:sym typeface="Plantin Std"/>
              </a:defRPr>
            </a:lvl1pPr>
          </a:lstStyle>
          <a:p>
            <a:r>
              <a:rPr/>
              <a:t>IMPACT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snitsoverskri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 indholdsobjek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/>
        </p:nvSpPr>
        <p:spPr>
          <a:xfrm>
            <a:off x="-252537" y="-108012"/>
            <a:ext cx="9577066" cy="5272050"/>
          </a:xfrm>
          <a:prstGeom prst="rect">
            <a:avLst/>
          </a:prstGeom>
          <a:solidFill>
            <a:srgbClr val="3636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ammenlign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un tite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m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dhold med billedteks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36513" y="-20538"/>
            <a:ext cx="9180514" cy="5272050"/>
          </a:xfrm>
          <a:prstGeom prst="rect">
            <a:avLst/>
          </a:prstGeom>
          <a:solidFill>
            <a:srgbClr val="3636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179511" y="91975"/>
            <a:ext cx="2880322" cy="32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cap="all" spc="600">
                <a:solidFill>
                  <a:srgbClr val="A6A6A6"/>
                </a:solidFill>
                <a:latin typeface="Plantin Std"/>
                <a:ea typeface="Plantin Std"/>
                <a:cs typeface="Plantin Std"/>
                <a:sym typeface="Plantin Std"/>
              </a:defRPr>
            </a:lvl1pPr>
          </a:lstStyle>
          <a:p>
            <a:r>
              <a:rPr/>
              <a:t>IMPACT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51519" y="411510"/>
            <a:ext cx="8229601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251519" y="1272158"/>
            <a:ext cx="8424938" cy="3459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600" baseline="0">
          <a:ln>
            <a:noFill/>
          </a:ln>
          <a:solidFill>
            <a:srgbClr val="A6A6A6"/>
          </a:solidFill>
          <a:uFillTx/>
          <a:latin typeface="Flama Condensed"/>
          <a:ea typeface="Flama Condensed"/>
          <a:cs typeface="Flama Condensed"/>
          <a:sym typeface="Flama Condense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600" baseline="0">
          <a:ln>
            <a:noFill/>
          </a:ln>
          <a:solidFill>
            <a:srgbClr val="A6A6A6"/>
          </a:solidFill>
          <a:uFillTx/>
          <a:latin typeface="Flama Condensed"/>
          <a:ea typeface="Flama Condensed"/>
          <a:cs typeface="Flama Condensed"/>
          <a:sym typeface="Flama Condense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600" baseline="0">
          <a:ln>
            <a:noFill/>
          </a:ln>
          <a:solidFill>
            <a:srgbClr val="A6A6A6"/>
          </a:solidFill>
          <a:uFillTx/>
          <a:latin typeface="Flama Condensed"/>
          <a:ea typeface="Flama Condensed"/>
          <a:cs typeface="Flama Condensed"/>
          <a:sym typeface="Flama Condense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600" baseline="0">
          <a:ln>
            <a:noFill/>
          </a:ln>
          <a:solidFill>
            <a:srgbClr val="A6A6A6"/>
          </a:solidFill>
          <a:uFillTx/>
          <a:latin typeface="Flama Condensed"/>
          <a:ea typeface="Flama Condensed"/>
          <a:cs typeface="Flama Condensed"/>
          <a:sym typeface="Flama Condense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600" baseline="0">
          <a:ln>
            <a:noFill/>
          </a:ln>
          <a:solidFill>
            <a:srgbClr val="A6A6A6"/>
          </a:solidFill>
          <a:uFillTx/>
          <a:latin typeface="Flama Condensed"/>
          <a:ea typeface="Flama Condensed"/>
          <a:cs typeface="Flama Condensed"/>
          <a:sym typeface="Flama Condense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600" baseline="0">
          <a:ln>
            <a:noFill/>
          </a:ln>
          <a:solidFill>
            <a:srgbClr val="A6A6A6"/>
          </a:solidFill>
          <a:uFillTx/>
          <a:latin typeface="Flama Condensed"/>
          <a:ea typeface="Flama Condensed"/>
          <a:cs typeface="Flama Condensed"/>
          <a:sym typeface="Flama Condense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600" baseline="0">
          <a:ln>
            <a:noFill/>
          </a:ln>
          <a:solidFill>
            <a:srgbClr val="A6A6A6"/>
          </a:solidFill>
          <a:uFillTx/>
          <a:latin typeface="Flama Condensed"/>
          <a:ea typeface="Flama Condensed"/>
          <a:cs typeface="Flama Condensed"/>
          <a:sym typeface="Flama Condense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600" baseline="0">
          <a:ln>
            <a:noFill/>
          </a:ln>
          <a:solidFill>
            <a:srgbClr val="A6A6A6"/>
          </a:solidFill>
          <a:uFillTx/>
          <a:latin typeface="Flama Condensed"/>
          <a:ea typeface="Flama Condensed"/>
          <a:cs typeface="Flama Condensed"/>
          <a:sym typeface="Flama Condense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600" baseline="0">
          <a:ln>
            <a:noFill/>
          </a:ln>
          <a:solidFill>
            <a:srgbClr val="A6A6A6"/>
          </a:solidFill>
          <a:uFillTx/>
          <a:latin typeface="Flama Condensed"/>
          <a:ea typeface="Flama Condensed"/>
          <a:cs typeface="Flama Condensed"/>
          <a:sym typeface="Flama Condense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A6A6A6"/>
          </a:solidFill>
          <a:uFillTx/>
          <a:latin typeface="Plantin Std"/>
          <a:ea typeface="Plantin Std"/>
          <a:cs typeface="Plantin Std"/>
          <a:sym typeface="Plantin Std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A6A6A6"/>
          </a:solidFill>
          <a:uFillTx/>
          <a:latin typeface="Plantin Std"/>
          <a:ea typeface="Plantin Std"/>
          <a:cs typeface="Plantin Std"/>
          <a:sym typeface="Plantin Std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A6A6A6"/>
          </a:solidFill>
          <a:uFillTx/>
          <a:latin typeface="Plantin Std"/>
          <a:ea typeface="Plantin Std"/>
          <a:cs typeface="Plantin Std"/>
          <a:sym typeface="Plantin Std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A6A6A6"/>
          </a:solidFill>
          <a:uFillTx/>
          <a:latin typeface="Plantin Std"/>
          <a:ea typeface="Plantin Std"/>
          <a:cs typeface="Plantin Std"/>
          <a:sym typeface="Plantin Std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A6A6A6"/>
          </a:solidFill>
          <a:uFillTx/>
          <a:latin typeface="Plantin Std"/>
          <a:ea typeface="Plantin Std"/>
          <a:cs typeface="Plantin Std"/>
          <a:sym typeface="Plantin Std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A6A6A6"/>
          </a:solidFill>
          <a:uFillTx/>
          <a:latin typeface="Plantin Std"/>
          <a:ea typeface="Plantin Std"/>
          <a:cs typeface="Plantin Std"/>
          <a:sym typeface="Plantin Std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A6A6A6"/>
          </a:solidFill>
          <a:uFillTx/>
          <a:latin typeface="Plantin Std"/>
          <a:ea typeface="Plantin Std"/>
          <a:cs typeface="Plantin Std"/>
          <a:sym typeface="Plantin Std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A6A6A6"/>
          </a:solidFill>
          <a:uFillTx/>
          <a:latin typeface="Plantin Std"/>
          <a:ea typeface="Plantin Std"/>
          <a:cs typeface="Plantin Std"/>
          <a:sym typeface="Plantin Std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A6A6A6"/>
          </a:solidFill>
          <a:uFillTx/>
          <a:latin typeface="Plantin Std"/>
          <a:ea typeface="Plantin Std"/>
          <a:cs typeface="Plantin Std"/>
          <a:sym typeface="Plantin St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252537" y="-108012"/>
            <a:ext cx="9577066" cy="527205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96552" y="204487"/>
            <a:ext cx="9144001" cy="29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600" cap="all" spc="600">
                <a:solidFill>
                  <a:srgbClr val="A6A6A6"/>
                </a:solidFill>
                <a:latin typeface="Plantin Std"/>
                <a:ea typeface="Plantin Std"/>
                <a:cs typeface="Plantin Std"/>
                <a:sym typeface="Plantin Std"/>
              </a:defRPr>
            </a:lvl1pPr>
          </a:lstStyle>
          <a:p>
            <a:r>
              <a:rPr/>
              <a:t>IMPACT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ctrTitle"/>
          </p:nvPr>
        </p:nvSpPr>
        <p:spPr>
          <a:xfrm>
            <a:off x="395536" y="1779661"/>
            <a:ext cx="7990655" cy="153456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22376">
              <a:defRPr sz="4740" spc="474"/>
            </a:lvl1pPr>
          </a:lstStyle>
          <a:p>
            <a:r>
              <a:rPr lang="da-DK" dirty="0" err="1" smtClean="0"/>
              <a:t>Controlling</a:t>
            </a:r>
            <a:r>
              <a:rPr lang="da-DK" dirty="0" smtClean="0"/>
              <a:t> data flow with </a:t>
            </a:r>
            <a:r>
              <a:rPr lang="da-DK" dirty="0" err="1" smtClean="0"/>
              <a:t>redux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subTitle" sz="quarter" idx="1"/>
          </p:nvPr>
        </p:nvSpPr>
        <p:spPr>
          <a:xfrm>
            <a:off x="467544" y="4082751"/>
            <a:ext cx="7304855" cy="721247"/>
          </a:xfrm>
          <a:prstGeom prst="rect">
            <a:avLst/>
          </a:prstGeom>
        </p:spPr>
        <p:txBody>
          <a:bodyPr/>
          <a:lstStyle/>
          <a:p>
            <a:r>
              <a:rPr lang="da-DK" err="1" smtClean="0"/>
              <a:t>ngaarhus</a:t>
            </a:r>
            <a:r>
              <a:rPr smtClean="0"/>
              <a:t> </a:t>
            </a:r>
            <a:r>
              <a:rPr/>
              <a:t>/ </a:t>
            </a:r>
            <a:r>
              <a:rPr lang="da-DK" err="1" smtClean="0"/>
              <a:t>mar</a:t>
            </a:r>
            <a:r>
              <a:rPr smtClean="0"/>
              <a:t>. </a:t>
            </a:r>
            <a:r>
              <a:rPr lang="da-DK" smtClean="0"/>
              <a:t>9</a:t>
            </a:r>
            <a:r>
              <a:rPr smtClean="0"/>
              <a:t>, 201</a:t>
            </a:r>
            <a:r>
              <a:rPr lang="da-DK" smtClean="0"/>
              <a:t>7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ctrTitle"/>
          </p:nvPr>
        </p:nvSpPr>
        <p:spPr>
          <a:xfrm>
            <a:off x="395536" y="1779661"/>
            <a:ext cx="7990655" cy="1534568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Simp</a:t>
            </a:r>
            <a:r>
              <a:rPr lang="da-DK" dirty="0" smtClean="0"/>
              <a:t>le</a:t>
            </a:r>
            <a:r>
              <a:rPr dirty="0" smtClean="0"/>
              <a:t> </a:t>
            </a:r>
            <a:r>
              <a:rPr dirty="0"/>
              <a:t>redux app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ubTitle" sz="quarter" idx="1"/>
          </p:nvPr>
        </p:nvSpPr>
        <p:spPr>
          <a:xfrm>
            <a:off x="467544" y="3650704"/>
            <a:ext cx="7304855" cy="112047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a-DK" sz="1800" dirty="0" smtClean="0"/>
              <a:t>The </a:t>
            </a:r>
            <a:r>
              <a:rPr lang="da-DK" sz="1800" dirty="0" err="1" smtClean="0"/>
              <a:t>good</a:t>
            </a:r>
            <a:r>
              <a:rPr lang="da-DK" sz="1800" dirty="0" smtClean="0"/>
              <a:t> old </a:t>
            </a:r>
            <a:r>
              <a:rPr lang="da-DK" sz="1800" dirty="0" err="1" smtClean="0"/>
              <a:t>counter</a:t>
            </a:r>
            <a:r>
              <a:rPr lang="da-DK" sz="1800" dirty="0" smtClean="0"/>
              <a:t> </a:t>
            </a:r>
            <a:r>
              <a:rPr lang="da-DK" sz="1800" dirty="0" err="1" smtClean="0"/>
              <a:t>example</a:t>
            </a:r>
            <a:endParaRPr lang="da-DK" sz="1800" dirty="0"/>
          </a:p>
          <a:p>
            <a:endParaRPr lang="da-DK" sz="1800" dirty="0" smtClean="0"/>
          </a:p>
          <a:p>
            <a:r>
              <a:rPr lang="da-DK" sz="1800" dirty="0" smtClean="0"/>
              <a:t>Vanilla </a:t>
            </a:r>
            <a:r>
              <a:rPr lang="da-DK" sz="1800" dirty="0" err="1" smtClean="0"/>
              <a:t>js</a:t>
            </a:r>
            <a:endParaRPr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ctrTitle"/>
          </p:nvPr>
        </p:nvSpPr>
        <p:spPr>
          <a:xfrm>
            <a:off x="395536" y="1779661"/>
            <a:ext cx="7990655" cy="1534568"/>
          </a:xfrm>
          <a:prstGeom prst="rect">
            <a:avLst/>
          </a:prstGeom>
        </p:spPr>
        <p:txBody>
          <a:bodyPr>
            <a:normAutofit/>
          </a:bodyPr>
          <a:lstStyle>
            <a:lvl1pPr defTabSz="722376">
              <a:defRPr sz="4740" spc="474"/>
            </a:lvl1pPr>
          </a:lstStyle>
          <a:p>
            <a:r>
              <a:rPr lang="da-DK" sz="6000" dirty="0" err="1" smtClean="0"/>
              <a:t>Redux</a:t>
            </a:r>
            <a:r>
              <a:rPr lang="da-DK" sz="6000" dirty="0" smtClean="0"/>
              <a:t> &amp; </a:t>
            </a:r>
            <a:r>
              <a:rPr lang="da-DK" sz="6000" dirty="0" err="1" smtClean="0"/>
              <a:t>angular</a:t>
            </a:r>
            <a:endParaRPr sz="6000" dirty="0"/>
          </a:p>
        </p:txBody>
      </p:sp>
      <p:sp>
        <p:nvSpPr>
          <p:cNvPr id="187" name="Shape 187"/>
          <p:cNvSpPr>
            <a:spLocks noGrp="1"/>
          </p:cNvSpPr>
          <p:nvPr>
            <p:ph type="subTitle" sz="quarter" idx="1"/>
          </p:nvPr>
        </p:nvSpPr>
        <p:spPr>
          <a:xfrm>
            <a:off x="467544" y="3650703"/>
            <a:ext cx="7304855" cy="1373970"/>
          </a:xfrm>
          <a:prstGeom prst="rect">
            <a:avLst/>
          </a:prstGeom>
        </p:spPr>
        <p:txBody>
          <a:bodyPr>
            <a:noAutofit/>
          </a:bodyPr>
          <a:lstStyle>
            <a:lvl1pPr defTabSz="813816">
              <a:defRPr sz="2136" spc="534"/>
            </a:lvl1pPr>
          </a:lstStyle>
          <a:p>
            <a:r>
              <a:rPr lang="da-DK" sz="1800" dirty="0" smtClean="0"/>
              <a:t>A </a:t>
            </a:r>
            <a:r>
              <a:rPr lang="da-DK" sz="1800" dirty="0" err="1" smtClean="0"/>
              <a:t>todo</a:t>
            </a:r>
            <a:r>
              <a:rPr lang="da-DK" sz="1800" dirty="0" smtClean="0"/>
              <a:t>-list </a:t>
            </a:r>
            <a:r>
              <a:rPr lang="da-DK" sz="1800" dirty="0" err="1" smtClean="0"/>
              <a:t>example</a:t>
            </a:r>
            <a:r>
              <a:rPr lang="da-DK" sz="1800" dirty="0" smtClean="0"/>
              <a:t> with sub-</a:t>
            </a:r>
            <a:r>
              <a:rPr lang="da-DK" sz="1800" dirty="0" err="1" smtClean="0"/>
              <a:t>states</a:t>
            </a:r>
            <a:endParaRPr lang="da-DK" sz="1800" dirty="0" smtClean="0"/>
          </a:p>
          <a:p>
            <a:endParaRPr lang="da-DK" sz="1800" dirty="0" smtClean="0"/>
          </a:p>
          <a:p>
            <a:r>
              <a:rPr lang="da-DK" sz="1800" dirty="0" smtClean="0"/>
              <a:t>(JUST) </a:t>
            </a:r>
            <a:r>
              <a:rPr lang="da-DK" sz="1800" dirty="0" err="1" smtClean="0"/>
              <a:t>Angular</a:t>
            </a:r>
            <a:endParaRPr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 err="1" smtClean="0"/>
              <a:t>Redux</a:t>
            </a:r>
            <a:r>
              <a:rPr lang="da-DK" dirty="0" smtClean="0"/>
              <a:t> </a:t>
            </a:r>
            <a:r>
              <a:rPr lang="da-DK" dirty="0" err="1" smtClean="0"/>
              <a:t>challenges</a:t>
            </a:r>
            <a:endParaRPr dirty="0"/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251519" y="1272158"/>
            <a:ext cx="8424938" cy="34598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 smtClean="0"/>
              <a:t>A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way</a:t>
            </a:r>
            <a:r>
              <a:rPr lang="da-DK" dirty="0" smtClean="0"/>
              <a:t> of </a:t>
            </a:r>
            <a:r>
              <a:rPr lang="da-DK" dirty="0" err="1" smtClean="0"/>
              <a:t>thinking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endParaRPr dirty="0"/>
          </a:p>
          <a:p>
            <a:r>
              <a:rPr lang="da-DK" dirty="0" err="1" smtClean="0"/>
              <a:t>Requires</a:t>
            </a:r>
            <a:r>
              <a:rPr lang="da-DK" dirty="0" smtClean="0"/>
              <a:t> more </a:t>
            </a:r>
            <a:r>
              <a:rPr lang="da-DK" dirty="0" err="1" smtClean="0"/>
              <a:t>setup</a:t>
            </a:r>
            <a:r>
              <a:rPr lang="da-DK" dirty="0" smtClean="0"/>
              <a:t> and </a:t>
            </a:r>
            <a:r>
              <a:rPr lang="da-DK" dirty="0" err="1" smtClean="0"/>
              <a:t>strict</a:t>
            </a:r>
            <a:r>
              <a:rPr lang="da-DK" dirty="0" smtClean="0"/>
              <a:t> </a:t>
            </a:r>
            <a:r>
              <a:rPr lang="da-DK" dirty="0" err="1" smtClean="0"/>
              <a:t>structure</a:t>
            </a:r>
            <a:endParaRPr dirty="0"/>
          </a:p>
          <a:p>
            <a:r>
              <a:rPr lang="da-DK" dirty="0" err="1" smtClean="0"/>
              <a:t>Integrating</a:t>
            </a:r>
            <a:r>
              <a:rPr lang="da-DK" dirty="0" smtClean="0"/>
              <a:t> </a:t>
            </a:r>
            <a:r>
              <a:rPr lang="da-DK" dirty="0"/>
              <a:t>p</a:t>
            </a:r>
            <a:r>
              <a:rPr dirty="0" smtClean="0"/>
              <a:t>lugins </a:t>
            </a:r>
            <a:r>
              <a:rPr dirty="0"/>
              <a:t>(redux-bindings) </a:t>
            </a:r>
            <a:r>
              <a:rPr lang="da-DK" dirty="0" smtClean="0"/>
              <a:t>for</a:t>
            </a:r>
            <a:r>
              <a:rPr dirty="0" smtClean="0"/>
              <a:t> </a:t>
            </a:r>
            <a:r>
              <a:rPr dirty="0"/>
              <a:t>frameworks </a:t>
            </a:r>
            <a:r>
              <a:rPr lang="da-DK" dirty="0" err="1" smtClean="0"/>
              <a:t>adds</a:t>
            </a:r>
            <a:r>
              <a:rPr lang="da-DK" dirty="0" smtClean="0"/>
              <a:t> </a:t>
            </a:r>
            <a:r>
              <a:rPr lang="da-DK" dirty="0" err="1" smtClean="0"/>
              <a:t>even</a:t>
            </a:r>
            <a:r>
              <a:rPr lang="da-DK" dirty="0" smtClean="0"/>
              <a:t> more </a:t>
            </a:r>
            <a:r>
              <a:rPr lang="da-DK" dirty="0" err="1" smtClean="0"/>
              <a:t>complexity</a:t>
            </a:r>
            <a:endParaRPr lang="da-DK" dirty="0" smtClean="0"/>
          </a:p>
          <a:p>
            <a:pPr lvl="1"/>
            <a:r>
              <a:rPr lang="da-DK" dirty="0" err="1" smtClean="0"/>
              <a:t>Improves</a:t>
            </a:r>
            <a:r>
              <a:rPr lang="da-DK" dirty="0" smtClean="0"/>
              <a:t> </a:t>
            </a:r>
            <a:r>
              <a:rPr lang="da-DK" dirty="0" err="1" smtClean="0"/>
              <a:t>readability</a:t>
            </a:r>
            <a:endParaRPr lang="da-DK" dirty="0" smtClean="0"/>
          </a:p>
          <a:p>
            <a:pPr lvl="1"/>
            <a:r>
              <a:rPr lang="da-DK" dirty="0" err="1" smtClean="0"/>
              <a:t>Reduces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r>
              <a:rPr lang="da-DK" dirty="0" smtClean="0"/>
              <a:t> of </a:t>
            </a:r>
            <a:r>
              <a:rPr lang="da-DK" dirty="0" err="1" smtClean="0"/>
              <a:t>view</a:t>
            </a:r>
            <a:r>
              <a:rPr lang="da-DK" dirty="0" smtClean="0"/>
              <a:t> components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redux</a:t>
            </a:r>
            <a:r>
              <a:rPr lang="da-DK" dirty="0" smtClean="0"/>
              <a:t>?</a:t>
            </a:r>
            <a:endParaRPr dirty="0"/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251519" y="1272158"/>
            <a:ext cx="8424938" cy="3459833"/>
          </a:xfrm>
          <a:prstGeom prst="rect">
            <a:avLst/>
          </a:prstGeom>
        </p:spPr>
        <p:txBody>
          <a:bodyPr/>
          <a:lstStyle/>
          <a:p>
            <a:r>
              <a:rPr dirty="0"/>
              <a:t>Yet another javascript framework!</a:t>
            </a:r>
          </a:p>
          <a:p>
            <a:r>
              <a:rPr lang="da-DK" dirty="0" smtClean="0"/>
              <a:t>A </a:t>
            </a:r>
            <a:r>
              <a:rPr lang="da-DK" dirty="0" err="1" smtClean="0"/>
              <a:t>predictable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container</a:t>
            </a:r>
            <a:endParaRPr dirty="0"/>
          </a:p>
          <a:p>
            <a:r>
              <a:rPr lang="da-DK" dirty="0" smtClean="0"/>
              <a:t>Made by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guy</a:t>
            </a:r>
            <a:r>
              <a:rPr lang="da-DK" dirty="0" smtClean="0"/>
              <a:t> from </a:t>
            </a:r>
            <a:r>
              <a:rPr lang="da-DK" dirty="0"/>
              <a:t>E</a:t>
            </a:r>
            <a:r>
              <a:rPr lang="da-DK" dirty="0" smtClean="0"/>
              <a:t>astern </a:t>
            </a:r>
            <a:r>
              <a:rPr lang="da-DK" dirty="0"/>
              <a:t>E</a:t>
            </a:r>
            <a:r>
              <a:rPr lang="da-DK" dirty="0" smtClean="0"/>
              <a:t>urope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Redux data flow</a:t>
            </a:r>
          </a:p>
        </p:txBody>
      </p:sp>
      <p:pic>
        <p:nvPicPr>
          <p:cNvPr id="139" name="redux-flow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0321" y="1182786"/>
            <a:ext cx="4926846" cy="3695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redux-flow_store.png"/>
          <p:cNvPicPr>
            <a:picLocks noChangeAspect="1"/>
          </p:cNvPicPr>
          <p:nvPr/>
        </p:nvPicPr>
        <p:blipFill>
          <a:blip r:embed="rId3">
            <a:alphaModFix amt="50067"/>
            <a:extLst/>
          </a:blip>
          <a:srcRect/>
          <a:stretch>
            <a:fillRect/>
          </a:stretch>
        </p:blipFill>
        <p:spPr>
          <a:xfrm>
            <a:off x="4961290" y="1403660"/>
            <a:ext cx="4262593" cy="319694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153851" y="1272158"/>
            <a:ext cx="8424938" cy="3459833"/>
          </a:xfrm>
          <a:prstGeom prst="rect">
            <a:avLst/>
          </a:prstGeom>
        </p:spPr>
        <p:txBody>
          <a:bodyPr/>
          <a:lstStyle/>
          <a:p>
            <a:r>
              <a:rPr dirty="0"/>
              <a:t>State </a:t>
            </a:r>
            <a:r>
              <a:rPr lang="da-DK" dirty="0" smtClean="0"/>
              <a:t>is </a:t>
            </a:r>
            <a:r>
              <a:rPr lang="da-DK" dirty="0" err="1" smtClean="0"/>
              <a:t>kept</a:t>
            </a:r>
            <a:r>
              <a:rPr lang="da-DK" dirty="0" smtClean="0"/>
              <a:t> in the </a:t>
            </a:r>
            <a:r>
              <a:rPr lang="da-DK" dirty="0" err="1" smtClean="0"/>
              <a:t>redux</a:t>
            </a:r>
            <a:r>
              <a:rPr dirty="0" smtClean="0"/>
              <a:t> </a:t>
            </a:r>
            <a:r>
              <a:rPr dirty="0"/>
              <a:t>“Store”</a:t>
            </a:r>
          </a:p>
          <a:p>
            <a:r>
              <a:rPr lang="da-DK" dirty="0" smtClean="0"/>
              <a:t>Is </a:t>
            </a:r>
            <a:r>
              <a:rPr lang="da-DK" dirty="0" err="1" smtClean="0"/>
              <a:t>generated</a:t>
            </a:r>
            <a:r>
              <a:rPr lang="da-DK" dirty="0" smtClean="0"/>
              <a:t> from </a:t>
            </a:r>
            <a:r>
              <a:rPr lang="da-DK" dirty="0" err="1" smtClean="0"/>
              <a:t>reducers</a:t>
            </a:r>
            <a:endParaRPr dirty="0"/>
          </a:p>
          <a:p>
            <a:r>
              <a:rPr dirty="0" smtClean="0"/>
              <a:t>Dispatche</a:t>
            </a:r>
            <a:r>
              <a:rPr lang="da-DK" dirty="0" smtClean="0"/>
              <a:t>s</a:t>
            </a:r>
            <a:r>
              <a:rPr dirty="0" smtClean="0"/>
              <a:t> </a:t>
            </a:r>
            <a:r>
              <a:rPr dirty="0"/>
              <a:t>actions</a:t>
            </a:r>
          </a:p>
          <a:p>
            <a:r>
              <a:rPr dirty="0" smtClean="0"/>
              <a:t>Notifi</a:t>
            </a:r>
            <a:r>
              <a:rPr lang="da-DK" dirty="0" smtClean="0"/>
              <a:t>es</a:t>
            </a:r>
            <a:r>
              <a:rPr dirty="0" smtClean="0"/>
              <a:t> </a:t>
            </a:r>
            <a:r>
              <a:rPr dirty="0"/>
              <a:t>subscribers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Store</a:t>
            </a:r>
          </a:p>
        </p:txBody>
      </p:sp>
      <p:pic>
        <p:nvPicPr>
          <p:cNvPr id="146" name="Screen Shot 2016-11-01 at 16.39.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566" y="3559142"/>
            <a:ext cx="3670301" cy="135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redux-flow_actions.png"/>
          <p:cNvPicPr>
            <a:picLocks noChangeAspect="1"/>
          </p:cNvPicPr>
          <p:nvPr/>
        </p:nvPicPr>
        <p:blipFill>
          <a:blip r:embed="rId3">
            <a:alphaModFix amt="50067"/>
            <a:extLst/>
          </a:blip>
          <a:srcRect/>
          <a:stretch>
            <a:fillRect/>
          </a:stretch>
        </p:blipFill>
        <p:spPr>
          <a:xfrm>
            <a:off x="4961290" y="1403660"/>
            <a:ext cx="4262593" cy="319694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153851" y="1272158"/>
            <a:ext cx="8424938" cy="3459833"/>
          </a:xfrm>
          <a:prstGeom prst="rect">
            <a:avLst/>
          </a:prstGeom>
        </p:spPr>
        <p:txBody>
          <a:bodyPr/>
          <a:lstStyle/>
          <a:p>
            <a:r>
              <a:rPr lang="da-DK" dirty="0" smtClean="0"/>
              <a:t>Objects </a:t>
            </a:r>
            <a:r>
              <a:rPr lang="da-DK" dirty="0" err="1" smtClean="0"/>
              <a:t>describing</a:t>
            </a:r>
            <a:r>
              <a:rPr lang="da-DK" dirty="0" smtClean="0"/>
              <a:t> </a:t>
            </a:r>
            <a:r>
              <a:rPr lang="da-DK" dirty="0" err="1" smtClean="0"/>
              <a:t>what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happens</a:t>
            </a:r>
            <a:r>
              <a:rPr lang="da-DK" dirty="0" smtClean="0"/>
              <a:t> in the </a:t>
            </a:r>
            <a:r>
              <a:rPr lang="da-DK" dirty="0" err="1" smtClean="0"/>
              <a:t>application</a:t>
            </a:r>
            <a:endParaRPr dirty="0"/>
          </a:p>
          <a:p>
            <a:pPr marL="800100" lvl="1" indent="-342900">
              <a:buChar char="•"/>
            </a:pPr>
            <a:r>
              <a:rPr dirty="0" smtClean="0"/>
              <a:t>Add </a:t>
            </a:r>
            <a:r>
              <a:rPr dirty="0"/>
              <a:t>to </a:t>
            </a:r>
            <a:r>
              <a:rPr dirty="0" smtClean="0"/>
              <a:t>basket</a:t>
            </a:r>
            <a:endParaRPr lang="da-DK" dirty="0" smtClean="0"/>
          </a:p>
          <a:p>
            <a:pPr marL="359229"/>
            <a:r>
              <a:rPr lang="da-DK" dirty="0" smtClean="0"/>
              <a:t>Can </a:t>
            </a:r>
            <a:r>
              <a:rPr lang="da-DK" dirty="0" err="1" smtClean="0"/>
              <a:t>include</a:t>
            </a:r>
            <a:r>
              <a:rPr lang="da-DK" dirty="0" smtClean="0"/>
              <a:t> data</a:t>
            </a:r>
            <a:endParaRPr dirty="0"/>
          </a:p>
          <a:p>
            <a:r>
              <a:rPr dirty="0"/>
              <a:t>store.dispatch(action)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redux-flow_actions.png"/>
          <p:cNvPicPr>
            <a:picLocks noChangeAspect="1"/>
          </p:cNvPicPr>
          <p:nvPr/>
        </p:nvPicPr>
        <p:blipFill>
          <a:blip r:embed="rId3">
            <a:alphaModFix amt="50067"/>
            <a:extLst/>
          </a:blip>
          <a:srcRect/>
          <a:stretch>
            <a:fillRect/>
          </a:stretch>
        </p:blipFill>
        <p:spPr>
          <a:xfrm>
            <a:off x="4961290" y="1403660"/>
            <a:ext cx="4262593" cy="319694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153851" y="1272158"/>
            <a:ext cx="8424938" cy="34598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Action “type” </a:t>
            </a:r>
            <a:r>
              <a:rPr lang="da-DK" dirty="0" err="1" smtClean="0"/>
              <a:t>Describes</a:t>
            </a:r>
            <a:r>
              <a:rPr lang="da-DK" dirty="0" smtClean="0"/>
              <a:t> the</a:t>
            </a:r>
            <a:r>
              <a:rPr dirty="0"/>
              <a:t/>
            </a:r>
            <a:br>
              <a:rPr dirty="0"/>
            </a:br>
            <a:r>
              <a:rPr lang="da-DK" dirty="0" err="1" smtClean="0"/>
              <a:t>intent</a:t>
            </a:r>
            <a:r>
              <a:rPr lang="da-DK" dirty="0" smtClean="0"/>
              <a:t> of the action</a:t>
            </a:r>
          </a:p>
          <a:p>
            <a:r>
              <a:rPr lang="da-DK" dirty="0" err="1" smtClean="0"/>
              <a:t>Optional</a:t>
            </a:r>
            <a:r>
              <a:rPr lang="da-DK" dirty="0" smtClean="0"/>
              <a:t> properties </a:t>
            </a:r>
            <a:r>
              <a:rPr lang="da-DK" dirty="0" err="1" smtClean="0"/>
              <a:t>can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transform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endParaRPr dirty="0"/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actions</a:t>
            </a:r>
          </a:p>
        </p:txBody>
      </p:sp>
      <p:pic>
        <p:nvPicPr>
          <p:cNvPr id="159" name="Screen Shot 2016-11-01 at 16.30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831" y="3598119"/>
            <a:ext cx="5562601" cy="134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redux-flow_reducer.png"/>
          <p:cNvPicPr>
            <a:picLocks noChangeAspect="1"/>
          </p:cNvPicPr>
          <p:nvPr/>
        </p:nvPicPr>
        <p:blipFill>
          <a:blip r:embed="rId3">
            <a:alphaModFix amt="50067"/>
            <a:extLst/>
          </a:blip>
          <a:stretch>
            <a:fillRect/>
          </a:stretch>
        </p:blipFill>
        <p:spPr>
          <a:xfrm>
            <a:off x="4961290" y="1403660"/>
            <a:ext cx="4262593" cy="319694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153851" y="1272158"/>
            <a:ext cx="8424938" cy="3459833"/>
          </a:xfrm>
          <a:prstGeom prst="rect">
            <a:avLst/>
          </a:prstGeom>
        </p:spPr>
        <p:txBody>
          <a:bodyPr/>
          <a:lstStyle/>
          <a:p>
            <a:r>
              <a:rPr dirty="0"/>
              <a:t>Pure functions</a:t>
            </a:r>
          </a:p>
          <a:p>
            <a:r>
              <a:rPr lang="da-DK" dirty="0" err="1" smtClean="0"/>
              <a:t>Describe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transformations</a:t>
            </a:r>
            <a:endParaRPr dirty="0"/>
          </a:p>
          <a:p>
            <a:r>
              <a:rPr lang="da-DK" dirty="0" smtClean="0"/>
              <a:t>Handles ”actions” and</a:t>
            </a:r>
            <a:br>
              <a:rPr lang="da-DK" dirty="0" smtClean="0"/>
            </a:br>
            <a:r>
              <a:rPr lang="da-DK" dirty="0" smtClean="0"/>
              <a:t>ALWAYS </a:t>
            </a:r>
            <a:r>
              <a:rPr lang="da-DK" dirty="0" err="1" smtClean="0"/>
              <a:t>returns</a:t>
            </a:r>
            <a:r>
              <a:rPr lang="da-DK" dirty="0" smtClean="0"/>
              <a:t> a (new)</a:t>
            </a:r>
            <a:br>
              <a:rPr lang="da-DK" dirty="0" smtClean="0"/>
            </a:br>
            <a:r>
              <a:rPr lang="da-DK" dirty="0" err="1" smtClean="0"/>
              <a:t>state</a:t>
            </a:r>
            <a:endParaRPr dirty="0"/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Reducer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redux-flow_reducer.png"/>
          <p:cNvPicPr>
            <a:picLocks noChangeAspect="1"/>
          </p:cNvPicPr>
          <p:nvPr/>
        </p:nvPicPr>
        <p:blipFill>
          <a:blip r:embed="rId3">
            <a:alphaModFix amt="50067"/>
            <a:extLst/>
          </a:blip>
          <a:stretch>
            <a:fillRect/>
          </a:stretch>
        </p:blipFill>
        <p:spPr>
          <a:xfrm>
            <a:off x="4961290" y="1403660"/>
            <a:ext cx="4262593" cy="319694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153851" y="1272158"/>
            <a:ext cx="8424938" cy="34598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 err="1" smtClean="0"/>
              <a:t>Reducers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combined</a:t>
            </a:r>
            <a:r>
              <a:rPr lang="da-DK" dirty="0" smtClean="0"/>
              <a:t> to</a:t>
            </a:r>
            <a:br>
              <a:rPr lang="da-DK" dirty="0" smtClean="0"/>
            </a:br>
            <a:r>
              <a:rPr lang="da-DK" dirty="0" smtClean="0"/>
              <a:t>form a global </a:t>
            </a:r>
            <a:r>
              <a:rPr lang="da-DK" dirty="0" err="1" smtClean="0"/>
              <a:t>state</a:t>
            </a:r>
            <a:r>
              <a:rPr lang="da-DK" dirty="0" smtClean="0"/>
              <a:t> from</a:t>
            </a:r>
            <a:br>
              <a:rPr lang="da-DK" dirty="0" smtClean="0"/>
            </a:br>
            <a:r>
              <a:rPr lang="da-DK" dirty="0" smtClean="0"/>
              <a:t>multiple sub-</a:t>
            </a:r>
            <a:r>
              <a:rPr lang="da-DK" dirty="0" err="1" smtClean="0"/>
              <a:t>states</a:t>
            </a:r>
            <a:endParaRPr dirty="0"/>
          </a:p>
          <a:p>
            <a:r>
              <a:rPr dirty="0"/>
              <a:t>combineReducers</a:t>
            </a:r>
            <a:r>
              <a:rPr dirty="0" smtClean="0"/>
              <a:t>(</a:t>
            </a:r>
            <a:r>
              <a:rPr lang="da-DK" dirty="0" smtClean="0"/>
              <a:t>{</a:t>
            </a:r>
            <a:r>
              <a:rPr dirty="0"/>
              <a:t/>
            </a:r>
            <a:br>
              <a:rPr dirty="0"/>
            </a:br>
            <a:r>
              <a:rPr dirty="0"/>
              <a:t>  key: substate</a:t>
            </a:r>
            <a:br>
              <a:rPr dirty="0"/>
            </a:br>
            <a:r>
              <a:rPr lang="da-DK" dirty="0" smtClean="0"/>
              <a:t>}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smtClean="0"/>
              <a:t>Multiple</a:t>
            </a:r>
            <a:r>
              <a:rPr dirty="0" smtClean="0"/>
              <a:t> </a:t>
            </a:r>
            <a:r>
              <a:rPr dirty="0"/>
              <a:t>Reducers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redux-flow_reducer.png"/>
          <p:cNvPicPr>
            <a:picLocks noChangeAspect="1"/>
          </p:cNvPicPr>
          <p:nvPr/>
        </p:nvPicPr>
        <p:blipFill>
          <a:blip r:embed="rId3">
            <a:alphaModFix amt="50067"/>
            <a:extLst/>
          </a:blip>
          <a:stretch>
            <a:fillRect/>
          </a:stretch>
        </p:blipFill>
        <p:spPr>
          <a:xfrm>
            <a:off x="4961290" y="1403660"/>
            <a:ext cx="4262593" cy="319694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Implement</a:t>
            </a:r>
            <a:r>
              <a:rPr lang="da-DK" dirty="0" smtClean="0"/>
              <a:t>ing </a:t>
            </a:r>
            <a:r>
              <a:rPr dirty="0" smtClean="0"/>
              <a:t>reducers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403660"/>
            <a:ext cx="4709771" cy="31136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262626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3696</TotalTime>
  <Words>1541</Words>
  <Application>Microsoft Macintosh PowerPoint</Application>
  <PresentationFormat>On-screen Show (16:9)</PresentationFormat>
  <Paragraphs>95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Flama Condensed</vt:lpstr>
      <vt:lpstr>Plantin Std</vt:lpstr>
      <vt:lpstr>Arial</vt:lpstr>
      <vt:lpstr>Blank</vt:lpstr>
      <vt:lpstr>Controlling data flow with redux</vt:lpstr>
      <vt:lpstr>What is redux?</vt:lpstr>
      <vt:lpstr>Redux data flow</vt:lpstr>
      <vt:lpstr>Store</vt:lpstr>
      <vt:lpstr>Actions</vt:lpstr>
      <vt:lpstr>actions</vt:lpstr>
      <vt:lpstr>Reducer</vt:lpstr>
      <vt:lpstr>Multiple Reducers</vt:lpstr>
      <vt:lpstr>Implementing reducers</vt:lpstr>
      <vt:lpstr>Simple redux app</vt:lpstr>
      <vt:lpstr>Redux &amp; angular</vt:lpstr>
      <vt:lpstr>Redux challenges</vt:lpstr>
      <vt:lpstr>?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data flow with redux</dc:title>
  <cp:lastModifiedBy>Søren Bruus Frank</cp:lastModifiedBy>
  <cp:revision>22</cp:revision>
  <dcterms:modified xsi:type="dcterms:W3CDTF">2017-03-08T13:37:45Z</dcterms:modified>
</cp:coreProperties>
</file>