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705" r:id="rId3"/>
    <p:sldId id="665" r:id="rId4"/>
    <p:sldId id="666" r:id="rId5"/>
    <p:sldId id="706" r:id="rId6"/>
    <p:sldId id="668" r:id="rId7"/>
    <p:sldId id="669" r:id="rId8"/>
    <p:sldId id="670" r:id="rId9"/>
    <p:sldId id="671" r:id="rId10"/>
    <p:sldId id="672" r:id="rId11"/>
    <p:sldId id="674" r:id="rId12"/>
    <p:sldId id="675" r:id="rId13"/>
    <p:sldId id="676" r:id="rId14"/>
    <p:sldId id="677" r:id="rId15"/>
    <p:sldId id="678" r:id="rId16"/>
    <p:sldId id="679" r:id="rId17"/>
    <p:sldId id="680" r:id="rId18"/>
    <p:sldId id="682" r:id="rId19"/>
    <p:sldId id="683" r:id="rId20"/>
    <p:sldId id="684" r:id="rId21"/>
    <p:sldId id="686" r:id="rId22"/>
    <p:sldId id="687" r:id="rId23"/>
    <p:sldId id="688" r:id="rId24"/>
    <p:sldId id="689" r:id="rId25"/>
    <p:sldId id="690" r:id="rId26"/>
    <p:sldId id="691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649" autoAdjust="0"/>
  </p:normalViewPr>
  <p:slideViewPr>
    <p:cSldViewPr snapToGrid="0">
      <p:cViewPr varScale="1">
        <p:scale>
          <a:sx n="68" d="100"/>
          <a:sy n="68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2337-185E-46D1-AFF7-E40357AD6E94}" type="datetimeFigureOut">
              <a:rPr lang="id-ID" smtClean="0"/>
              <a:t>23/08/2018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3DAB-9157-4703-8EF8-F6CDD0D830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3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1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22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1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68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284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15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11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3DAB-9157-4703-8EF8-F6CDD0D830E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327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5734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="1" cap="none" spc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200" b="0" baseline="0">
                <a:solidFill>
                  <a:srgbClr val="002060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EE04319F-810F-4556-9B78-67853A9CEF15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611580A9-1628-49C1-812B-6D2A36E57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185B-88BA-48A1-ADD6-7D585AA1EE3B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37E6-9646-43E9-B299-EEDC408C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38CD-1DCC-41CC-87A0-5BB8265582AC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588BB-FAE5-446D-98F3-FA6DF0071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5088"/>
            <a:ext cx="9005887" cy="67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43000" y="35480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12700" dist="38100" dir="2700000" algn="tl" rotWithShape="0">
                    <a:schemeClr val="tx1"/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Arial" panose="020B0604020202020204" pitchFamily="34" charset="0"/>
              <a:buNone/>
              <a:defRPr lang="en-US" sz="3200" b="0" kern="1200" baseline="0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50800" dir="5400000" algn="ctr" rotWithShape="0">
                    <a:srgbClr val="000000"/>
                  </a:outerShdw>
                </a:effectLst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1B87132-85A2-47FD-BEC9-F4CEF629BA8D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830D466-6CAD-4E5F-9DCD-27F3B3ADD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60F8-C2D2-4B77-8122-41A1AD7F0D18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A72F-D702-411A-8AC9-50254935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8650" y="4556125"/>
            <a:ext cx="788193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CB1FB-8D6C-4B47-8332-691CBEBC405F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68B6E-60B6-4D64-8DE3-4D4840BF0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4BFA-7E9E-4CE5-9121-749B35864DAE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0FE6-BB1F-4F86-942C-88306477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16EC-AF44-444D-96EE-6045614418FC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37321-7C45-4E10-8DFB-35910E569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F31F-1D98-4055-8447-17FB1185763E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D80BF-D970-4E43-A319-15E5E1BAA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6DF69-4950-4DF6-8A6B-C4A67614B730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E7C-4B40-4668-81D2-A500E8E2C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002060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9ED1-BB54-4FF4-8BCF-9F65EE635D8F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249F-1C97-493B-9EF2-7AA286D25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9DFC-88F3-4ADE-A6FB-25798B9EEAD0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5023F-1A80-4F33-B1F6-807132AC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A77373AE-A1B6-435F-A5FF-8A82D43F6384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564C4FB2-6E88-4526-B371-500344883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1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DC8D453D-B3E7-4D64-803E-D75EFEA54AF4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0886440-183C-4C0B-803C-8196A4140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jp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92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2425" y="779463"/>
            <a:ext cx="8439149" cy="2387600"/>
          </a:xfrm>
        </p:spPr>
        <p:txBody>
          <a:bodyPr rtlCol="0">
            <a:normAutofit/>
          </a:bodyPr>
          <a:lstStyle/>
          <a:p>
            <a:r>
              <a:rPr lang="en-US" sz="4400" b="0" dirty="0"/>
              <a:t>UM0016</a:t>
            </a:r>
            <a:br>
              <a:rPr lang="en-US" sz="4400" b="0" dirty="0"/>
            </a:br>
            <a:r>
              <a:rPr lang="en-US" sz="4400" b="0" dirty="0" err="1"/>
              <a:t>Komunikasi</a:t>
            </a:r>
            <a:r>
              <a:rPr lang="en-US" sz="4400" b="0" dirty="0"/>
              <a:t> </a:t>
            </a:r>
            <a:r>
              <a:rPr lang="en-US" sz="4400" b="0" dirty="0" err="1"/>
              <a:t>Bisnis</a:t>
            </a:r>
            <a:endParaRPr sz="4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1025" y="3783013"/>
            <a:ext cx="8210549" cy="1389062"/>
          </a:xfrm>
        </p:spPr>
        <p:txBody>
          <a:bodyPr rtlCol="0"/>
          <a:lstStyle/>
          <a:p>
            <a:r>
              <a:rPr lang="id-ID" dirty="0" smtClean="0"/>
              <a:t>Business </a:t>
            </a:r>
            <a:r>
              <a:rPr lang="id-ID" dirty="0"/>
              <a:t>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290" y="6470091"/>
            <a:ext cx="872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00302" y="484758"/>
            <a:ext cx="679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Organization and</a:t>
            </a:r>
            <a:r>
              <a:rPr spc="-40" dirty="0"/>
              <a:t> </a:t>
            </a:r>
            <a:r>
              <a:rPr spc="-5" dirty="0"/>
              <a:t>Repetition</a:t>
            </a:r>
          </a:p>
        </p:txBody>
      </p:sp>
      <p:sp>
        <p:nvSpPr>
          <p:cNvPr id="7" name="object 7"/>
          <p:cNvSpPr/>
          <p:nvPr/>
        </p:nvSpPr>
        <p:spPr>
          <a:xfrm>
            <a:off x="918972" y="2130551"/>
            <a:ext cx="2188464" cy="3366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1644" y="2150364"/>
            <a:ext cx="2103120" cy="3281679"/>
          </a:xfrm>
          <a:custGeom>
            <a:avLst/>
            <a:gdLst/>
            <a:ahLst/>
            <a:cxnLst/>
            <a:rect l="l" t="t" r="r" b="b"/>
            <a:pathLst>
              <a:path w="2103120" h="3281679">
                <a:moveTo>
                  <a:pt x="1752600" y="0"/>
                </a:moveTo>
                <a:lnTo>
                  <a:pt x="350519" y="0"/>
                </a:lnTo>
                <a:lnTo>
                  <a:pt x="302956" y="3200"/>
                </a:lnTo>
                <a:lnTo>
                  <a:pt x="257338" y="12523"/>
                </a:lnTo>
                <a:lnTo>
                  <a:pt x="214082" y="27551"/>
                </a:lnTo>
                <a:lnTo>
                  <a:pt x="173606" y="47864"/>
                </a:lnTo>
                <a:lnTo>
                  <a:pt x="136327" y="73047"/>
                </a:lnTo>
                <a:lnTo>
                  <a:pt x="102665" y="102679"/>
                </a:lnTo>
                <a:lnTo>
                  <a:pt x="73035" y="136344"/>
                </a:lnTo>
                <a:lnTo>
                  <a:pt x="47856" y="173623"/>
                </a:lnTo>
                <a:lnTo>
                  <a:pt x="27545" y="214098"/>
                </a:lnTo>
                <a:lnTo>
                  <a:pt x="12520" y="257351"/>
                </a:lnTo>
                <a:lnTo>
                  <a:pt x="3199" y="302964"/>
                </a:lnTo>
                <a:lnTo>
                  <a:pt x="0" y="350520"/>
                </a:lnTo>
                <a:lnTo>
                  <a:pt x="0" y="2930652"/>
                </a:lnTo>
                <a:lnTo>
                  <a:pt x="3199" y="2978207"/>
                </a:lnTo>
                <a:lnTo>
                  <a:pt x="12520" y="3023820"/>
                </a:lnTo>
                <a:lnTo>
                  <a:pt x="27545" y="3067073"/>
                </a:lnTo>
                <a:lnTo>
                  <a:pt x="47856" y="3107548"/>
                </a:lnTo>
                <a:lnTo>
                  <a:pt x="73035" y="3144827"/>
                </a:lnTo>
                <a:lnTo>
                  <a:pt x="102665" y="3178492"/>
                </a:lnTo>
                <a:lnTo>
                  <a:pt x="136327" y="3208124"/>
                </a:lnTo>
                <a:lnTo>
                  <a:pt x="173606" y="3233307"/>
                </a:lnTo>
                <a:lnTo>
                  <a:pt x="214082" y="3253620"/>
                </a:lnTo>
                <a:lnTo>
                  <a:pt x="257338" y="3268648"/>
                </a:lnTo>
                <a:lnTo>
                  <a:pt x="302956" y="3277971"/>
                </a:lnTo>
                <a:lnTo>
                  <a:pt x="350519" y="3281172"/>
                </a:lnTo>
                <a:lnTo>
                  <a:pt x="1752600" y="3281172"/>
                </a:lnTo>
                <a:lnTo>
                  <a:pt x="1800155" y="3277971"/>
                </a:lnTo>
                <a:lnTo>
                  <a:pt x="1845768" y="3268648"/>
                </a:lnTo>
                <a:lnTo>
                  <a:pt x="1889021" y="3253620"/>
                </a:lnTo>
                <a:lnTo>
                  <a:pt x="1929496" y="3233307"/>
                </a:lnTo>
                <a:lnTo>
                  <a:pt x="1966775" y="3208124"/>
                </a:lnTo>
                <a:lnTo>
                  <a:pt x="2000440" y="3178492"/>
                </a:lnTo>
                <a:lnTo>
                  <a:pt x="2030072" y="3144827"/>
                </a:lnTo>
                <a:lnTo>
                  <a:pt x="2055255" y="3107548"/>
                </a:lnTo>
                <a:lnTo>
                  <a:pt x="2075568" y="3067073"/>
                </a:lnTo>
                <a:lnTo>
                  <a:pt x="2090596" y="3023820"/>
                </a:lnTo>
                <a:lnTo>
                  <a:pt x="2099919" y="2978207"/>
                </a:lnTo>
                <a:lnTo>
                  <a:pt x="2103120" y="2930652"/>
                </a:lnTo>
                <a:lnTo>
                  <a:pt x="2103120" y="350520"/>
                </a:lnTo>
                <a:lnTo>
                  <a:pt x="2099919" y="302964"/>
                </a:lnTo>
                <a:lnTo>
                  <a:pt x="2090596" y="257351"/>
                </a:lnTo>
                <a:lnTo>
                  <a:pt x="2075568" y="214098"/>
                </a:lnTo>
                <a:lnTo>
                  <a:pt x="2055255" y="173623"/>
                </a:lnTo>
                <a:lnTo>
                  <a:pt x="2030072" y="136344"/>
                </a:lnTo>
                <a:lnTo>
                  <a:pt x="2000440" y="102679"/>
                </a:lnTo>
                <a:lnTo>
                  <a:pt x="1966775" y="73047"/>
                </a:lnTo>
                <a:lnTo>
                  <a:pt x="1929496" y="47864"/>
                </a:lnTo>
                <a:lnTo>
                  <a:pt x="1889021" y="27551"/>
                </a:lnTo>
                <a:lnTo>
                  <a:pt x="1845768" y="12523"/>
                </a:lnTo>
                <a:lnTo>
                  <a:pt x="1800155" y="3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99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291" y="1656588"/>
            <a:ext cx="882396" cy="880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6963" y="1676400"/>
            <a:ext cx="797560" cy="795655"/>
          </a:xfrm>
          <a:custGeom>
            <a:avLst/>
            <a:gdLst/>
            <a:ahLst/>
            <a:cxnLst/>
            <a:rect l="l" t="t" r="r" b="b"/>
            <a:pathLst>
              <a:path w="797560" h="795655">
                <a:moveTo>
                  <a:pt x="398525" y="0"/>
                </a:moveTo>
                <a:lnTo>
                  <a:pt x="352051" y="2675"/>
                </a:lnTo>
                <a:lnTo>
                  <a:pt x="307150" y="10503"/>
                </a:lnTo>
                <a:lnTo>
                  <a:pt x="264123" y="23185"/>
                </a:lnTo>
                <a:lnTo>
                  <a:pt x="223268" y="40423"/>
                </a:lnTo>
                <a:lnTo>
                  <a:pt x="184884" y="61919"/>
                </a:lnTo>
                <a:lnTo>
                  <a:pt x="149272" y="87374"/>
                </a:lnTo>
                <a:lnTo>
                  <a:pt x="116728" y="116490"/>
                </a:lnTo>
                <a:lnTo>
                  <a:pt x="87554" y="148969"/>
                </a:lnTo>
                <a:lnTo>
                  <a:pt x="62047" y="184513"/>
                </a:lnTo>
                <a:lnTo>
                  <a:pt x="40508" y="222823"/>
                </a:lnTo>
                <a:lnTo>
                  <a:pt x="23234" y="263602"/>
                </a:lnTo>
                <a:lnTo>
                  <a:pt x="10525" y="306550"/>
                </a:lnTo>
                <a:lnTo>
                  <a:pt x="2681" y="351370"/>
                </a:lnTo>
                <a:lnTo>
                  <a:pt x="0" y="397763"/>
                </a:lnTo>
                <a:lnTo>
                  <a:pt x="2681" y="444157"/>
                </a:lnTo>
                <a:lnTo>
                  <a:pt x="10525" y="488977"/>
                </a:lnTo>
                <a:lnTo>
                  <a:pt x="23234" y="531925"/>
                </a:lnTo>
                <a:lnTo>
                  <a:pt x="40508" y="572704"/>
                </a:lnTo>
                <a:lnTo>
                  <a:pt x="62047" y="611014"/>
                </a:lnTo>
                <a:lnTo>
                  <a:pt x="87554" y="646558"/>
                </a:lnTo>
                <a:lnTo>
                  <a:pt x="116728" y="679037"/>
                </a:lnTo>
                <a:lnTo>
                  <a:pt x="149272" y="708153"/>
                </a:lnTo>
                <a:lnTo>
                  <a:pt x="184884" y="733608"/>
                </a:lnTo>
                <a:lnTo>
                  <a:pt x="223268" y="755104"/>
                </a:lnTo>
                <a:lnTo>
                  <a:pt x="264123" y="772342"/>
                </a:lnTo>
                <a:lnTo>
                  <a:pt x="307150" y="785024"/>
                </a:lnTo>
                <a:lnTo>
                  <a:pt x="352051" y="792852"/>
                </a:lnTo>
                <a:lnTo>
                  <a:pt x="398525" y="795527"/>
                </a:lnTo>
                <a:lnTo>
                  <a:pt x="445000" y="792852"/>
                </a:lnTo>
                <a:lnTo>
                  <a:pt x="489901" y="785024"/>
                </a:lnTo>
                <a:lnTo>
                  <a:pt x="532928" y="772342"/>
                </a:lnTo>
                <a:lnTo>
                  <a:pt x="573783" y="755104"/>
                </a:lnTo>
                <a:lnTo>
                  <a:pt x="612167" y="733608"/>
                </a:lnTo>
                <a:lnTo>
                  <a:pt x="647779" y="708153"/>
                </a:lnTo>
                <a:lnTo>
                  <a:pt x="680323" y="679037"/>
                </a:lnTo>
                <a:lnTo>
                  <a:pt x="709497" y="646558"/>
                </a:lnTo>
                <a:lnTo>
                  <a:pt x="735004" y="611014"/>
                </a:lnTo>
                <a:lnTo>
                  <a:pt x="756543" y="572704"/>
                </a:lnTo>
                <a:lnTo>
                  <a:pt x="773817" y="531925"/>
                </a:lnTo>
                <a:lnTo>
                  <a:pt x="786526" y="488977"/>
                </a:lnTo>
                <a:lnTo>
                  <a:pt x="794370" y="444157"/>
                </a:lnTo>
                <a:lnTo>
                  <a:pt x="797052" y="397763"/>
                </a:lnTo>
                <a:lnTo>
                  <a:pt x="794370" y="351370"/>
                </a:lnTo>
                <a:lnTo>
                  <a:pt x="786526" y="306550"/>
                </a:lnTo>
                <a:lnTo>
                  <a:pt x="773817" y="263602"/>
                </a:lnTo>
                <a:lnTo>
                  <a:pt x="756543" y="222823"/>
                </a:lnTo>
                <a:lnTo>
                  <a:pt x="735004" y="184513"/>
                </a:lnTo>
                <a:lnTo>
                  <a:pt x="709497" y="148969"/>
                </a:lnTo>
                <a:lnTo>
                  <a:pt x="680323" y="116490"/>
                </a:lnTo>
                <a:lnTo>
                  <a:pt x="647779" y="87374"/>
                </a:lnTo>
                <a:lnTo>
                  <a:pt x="612167" y="61919"/>
                </a:lnTo>
                <a:lnTo>
                  <a:pt x="573783" y="40423"/>
                </a:lnTo>
                <a:lnTo>
                  <a:pt x="532928" y="23185"/>
                </a:lnTo>
                <a:lnTo>
                  <a:pt x="489901" y="10503"/>
                </a:lnTo>
                <a:lnTo>
                  <a:pt x="445000" y="2675"/>
                </a:lnTo>
                <a:lnTo>
                  <a:pt x="398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7147" y="2881960"/>
            <a:ext cx="191198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Calibri"/>
                <a:cs typeface="Calibri"/>
              </a:rPr>
              <a:t>Tell </a:t>
            </a:r>
            <a:r>
              <a:rPr sz="2800" spc="-5" dirty="0">
                <a:latin typeface="Calibri"/>
                <a:cs typeface="Calibri"/>
              </a:rPr>
              <a:t>them 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 </a:t>
            </a:r>
            <a:r>
              <a:rPr sz="2800" spc="-10" dirty="0">
                <a:latin typeface="Calibri"/>
                <a:cs typeface="Calibri"/>
              </a:rPr>
              <a:t>going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tell  </a:t>
            </a:r>
            <a:r>
              <a:rPr sz="2800" spc="-5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1044" y="2130551"/>
            <a:ext cx="2188464" cy="3366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3715" y="2150364"/>
            <a:ext cx="2103120" cy="3281679"/>
          </a:xfrm>
          <a:custGeom>
            <a:avLst/>
            <a:gdLst/>
            <a:ahLst/>
            <a:cxnLst/>
            <a:rect l="l" t="t" r="r" b="b"/>
            <a:pathLst>
              <a:path w="2103120" h="3281679">
                <a:moveTo>
                  <a:pt x="1752600" y="0"/>
                </a:moveTo>
                <a:lnTo>
                  <a:pt x="350520" y="0"/>
                </a:lnTo>
                <a:lnTo>
                  <a:pt x="302964" y="3200"/>
                </a:lnTo>
                <a:lnTo>
                  <a:pt x="257351" y="12523"/>
                </a:lnTo>
                <a:lnTo>
                  <a:pt x="214098" y="27551"/>
                </a:lnTo>
                <a:lnTo>
                  <a:pt x="173623" y="47864"/>
                </a:lnTo>
                <a:lnTo>
                  <a:pt x="136344" y="73047"/>
                </a:lnTo>
                <a:lnTo>
                  <a:pt x="102679" y="102679"/>
                </a:lnTo>
                <a:lnTo>
                  <a:pt x="73047" y="136344"/>
                </a:lnTo>
                <a:lnTo>
                  <a:pt x="47864" y="173623"/>
                </a:lnTo>
                <a:lnTo>
                  <a:pt x="27551" y="214098"/>
                </a:lnTo>
                <a:lnTo>
                  <a:pt x="12523" y="257351"/>
                </a:lnTo>
                <a:lnTo>
                  <a:pt x="3200" y="302964"/>
                </a:lnTo>
                <a:lnTo>
                  <a:pt x="0" y="350520"/>
                </a:lnTo>
                <a:lnTo>
                  <a:pt x="0" y="2930652"/>
                </a:lnTo>
                <a:lnTo>
                  <a:pt x="3200" y="2978207"/>
                </a:lnTo>
                <a:lnTo>
                  <a:pt x="12523" y="3023820"/>
                </a:lnTo>
                <a:lnTo>
                  <a:pt x="27551" y="3067073"/>
                </a:lnTo>
                <a:lnTo>
                  <a:pt x="47864" y="3107548"/>
                </a:lnTo>
                <a:lnTo>
                  <a:pt x="73047" y="3144827"/>
                </a:lnTo>
                <a:lnTo>
                  <a:pt x="102679" y="3178492"/>
                </a:lnTo>
                <a:lnTo>
                  <a:pt x="136344" y="3208124"/>
                </a:lnTo>
                <a:lnTo>
                  <a:pt x="173623" y="3233307"/>
                </a:lnTo>
                <a:lnTo>
                  <a:pt x="214098" y="3253620"/>
                </a:lnTo>
                <a:lnTo>
                  <a:pt x="257351" y="3268648"/>
                </a:lnTo>
                <a:lnTo>
                  <a:pt x="302964" y="3277971"/>
                </a:lnTo>
                <a:lnTo>
                  <a:pt x="350520" y="3281172"/>
                </a:lnTo>
                <a:lnTo>
                  <a:pt x="1752600" y="3281172"/>
                </a:lnTo>
                <a:lnTo>
                  <a:pt x="1800155" y="3277971"/>
                </a:lnTo>
                <a:lnTo>
                  <a:pt x="1845768" y="3268648"/>
                </a:lnTo>
                <a:lnTo>
                  <a:pt x="1889021" y="3253620"/>
                </a:lnTo>
                <a:lnTo>
                  <a:pt x="1929496" y="3233307"/>
                </a:lnTo>
                <a:lnTo>
                  <a:pt x="1966775" y="3208124"/>
                </a:lnTo>
                <a:lnTo>
                  <a:pt x="2000440" y="3178492"/>
                </a:lnTo>
                <a:lnTo>
                  <a:pt x="2030072" y="3144827"/>
                </a:lnTo>
                <a:lnTo>
                  <a:pt x="2055255" y="3107548"/>
                </a:lnTo>
                <a:lnTo>
                  <a:pt x="2075568" y="3067073"/>
                </a:lnTo>
                <a:lnTo>
                  <a:pt x="2090596" y="3023820"/>
                </a:lnTo>
                <a:lnTo>
                  <a:pt x="2099919" y="2978207"/>
                </a:lnTo>
                <a:lnTo>
                  <a:pt x="2103120" y="2930652"/>
                </a:lnTo>
                <a:lnTo>
                  <a:pt x="2103120" y="350520"/>
                </a:lnTo>
                <a:lnTo>
                  <a:pt x="2099919" y="302964"/>
                </a:lnTo>
                <a:lnTo>
                  <a:pt x="2090596" y="257351"/>
                </a:lnTo>
                <a:lnTo>
                  <a:pt x="2075568" y="214098"/>
                </a:lnTo>
                <a:lnTo>
                  <a:pt x="2055255" y="173623"/>
                </a:lnTo>
                <a:lnTo>
                  <a:pt x="2030072" y="136344"/>
                </a:lnTo>
                <a:lnTo>
                  <a:pt x="2000440" y="102679"/>
                </a:lnTo>
                <a:lnTo>
                  <a:pt x="1966775" y="73047"/>
                </a:lnTo>
                <a:lnTo>
                  <a:pt x="1929496" y="47864"/>
                </a:lnTo>
                <a:lnTo>
                  <a:pt x="1889021" y="27551"/>
                </a:lnTo>
                <a:lnTo>
                  <a:pt x="1845768" y="12523"/>
                </a:lnTo>
                <a:lnTo>
                  <a:pt x="1800155" y="3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F0A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4171" y="1656588"/>
            <a:ext cx="880872" cy="880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6844" y="1676400"/>
            <a:ext cx="795655" cy="795655"/>
          </a:xfrm>
          <a:custGeom>
            <a:avLst/>
            <a:gdLst/>
            <a:ahLst/>
            <a:cxnLst/>
            <a:rect l="l" t="t" r="r" b="b"/>
            <a:pathLst>
              <a:path w="795654" h="795655">
                <a:moveTo>
                  <a:pt x="397763" y="0"/>
                </a:moveTo>
                <a:lnTo>
                  <a:pt x="351370" y="2675"/>
                </a:lnTo>
                <a:lnTo>
                  <a:pt x="306550" y="10503"/>
                </a:lnTo>
                <a:lnTo>
                  <a:pt x="263602" y="23185"/>
                </a:lnTo>
                <a:lnTo>
                  <a:pt x="222823" y="40423"/>
                </a:lnTo>
                <a:lnTo>
                  <a:pt x="184513" y="61919"/>
                </a:lnTo>
                <a:lnTo>
                  <a:pt x="148969" y="87374"/>
                </a:lnTo>
                <a:lnTo>
                  <a:pt x="116490" y="116490"/>
                </a:lnTo>
                <a:lnTo>
                  <a:pt x="87374" y="148969"/>
                </a:lnTo>
                <a:lnTo>
                  <a:pt x="61919" y="184513"/>
                </a:lnTo>
                <a:lnTo>
                  <a:pt x="40423" y="222823"/>
                </a:lnTo>
                <a:lnTo>
                  <a:pt x="23185" y="263602"/>
                </a:lnTo>
                <a:lnTo>
                  <a:pt x="10503" y="306550"/>
                </a:lnTo>
                <a:lnTo>
                  <a:pt x="2675" y="351370"/>
                </a:lnTo>
                <a:lnTo>
                  <a:pt x="0" y="397763"/>
                </a:lnTo>
                <a:lnTo>
                  <a:pt x="2675" y="444157"/>
                </a:lnTo>
                <a:lnTo>
                  <a:pt x="10503" y="488977"/>
                </a:lnTo>
                <a:lnTo>
                  <a:pt x="23185" y="531925"/>
                </a:lnTo>
                <a:lnTo>
                  <a:pt x="40423" y="572704"/>
                </a:lnTo>
                <a:lnTo>
                  <a:pt x="61919" y="611014"/>
                </a:lnTo>
                <a:lnTo>
                  <a:pt x="87374" y="646558"/>
                </a:lnTo>
                <a:lnTo>
                  <a:pt x="116490" y="679037"/>
                </a:lnTo>
                <a:lnTo>
                  <a:pt x="148969" y="708153"/>
                </a:lnTo>
                <a:lnTo>
                  <a:pt x="184513" y="733608"/>
                </a:lnTo>
                <a:lnTo>
                  <a:pt x="222823" y="755104"/>
                </a:lnTo>
                <a:lnTo>
                  <a:pt x="263602" y="772342"/>
                </a:lnTo>
                <a:lnTo>
                  <a:pt x="306550" y="785024"/>
                </a:lnTo>
                <a:lnTo>
                  <a:pt x="351370" y="792852"/>
                </a:lnTo>
                <a:lnTo>
                  <a:pt x="397763" y="795527"/>
                </a:lnTo>
                <a:lnTo>
                  <a:pt x="444157" y="792852"/>
                </a:lnTo>
                <a:lnTo>
                  <a:pt x="488977" y="785024"/>
                </a:lnTo>
                <a:lnTo>
                  <a:pt x="531925" y="772342"/>
                </a:lnTo>
                <a:lnTo>
                  <a:pt x="572704" y="755104"/>
                </a:lnTo>
                <a:lnTo>
                  <a:pt x="611014" y="733608"/>
                </a:lnTo>
                <a:lnTo>
                  <a:pt x="646558" y="708153"/>
                </a:lnTo>
                <a:lnTo>
                  <a:pt x="679037" y="679037"/>
                </a:lnTo>
                <a:lnTo>
                  <a:pt x="708153" y="646558"/>
                </a:lnTo>
                <a:lnTo>
                  <a:pt x="733608" y="611014"/>
                </a:lnTo>
                <a:lnTo>
                  <a:pt x="755104" y="572704"/>
                </a:lnTo>
                <a:lnTo>
                  <a:pt x="772342" y="531925"/>
                </a:lnTo>
                <a:lnTo>
                  <a:pt x="785024" y="488977"/>
                </a:lnTo>
                <a:lnTo>
                  <a:pt x="792852" y="444157"/>
                </a:lnTo>
                <a:lnTo>
                  <a:pt x="795527" y="397763"/>
                </a:lnTo>
                <a:lnTo>
                  <a:pt x="792852" y="351370"/>
                </a:lnTo>
                <a:lnTo>
                  <a:pt x="785024" y="306550"/>
                </a:lnTo>
                <a:lnTo>
                  <a:pt x="772342" y="263602"/>
                </a:lnTo>
                <a:lnTo>
                  <a:pt x="755104" y="222823"/>
                </a:lnTo>
                <a:lnTo>
                  <a:pt x="733608" y="184513"/>
                </a:lnTo>
                <a:lnTo>
                  <a:pt x="708153" y="148969"/>
                </a:lnTo>
                <a:lnTo>
                  <a:pt x="679037" y="116490"/>
                </a:lnTo>
                <a:lnTo>
                  <a:pt x="646558" y="87374"/>
                </a:lnTo>
                <a:lnTo>
                  <a:pt x="611014" y="61919"/>
                </a:lnTo>
                <a:lnTo>
                  <a:pt x="572704" y="40423"/>
                </a:lnTo>
                <a:lnTo>
                  <a:pt x="531925" y="23185"/>
                </a:lnTo>
                <a:lnTo>
                  <a:pt x="488977" y="10503"/>
                </a:lnTo>
                <a:lnTo>
                  <a:pt x="444157" y="2675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36897" y="2881960"/>
            <a:ext cx="1442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Calibri"/>
                <a:cs typeface="Calibri"/>
              </a:rPr>
              <a:t>Tell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95871" y="2130551"/>
            <a:ext cx="2182368" cy="3366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8543" y="2150364"/>
            <a:ext cx="2097405" cy="3281679"/>
          </a:xfrm>
          <a:custGeom>
            <a:avLst/>
            <a:gdLst/>
            <a:ahLst/>
            <a:cxnLst/>
            <a:rect l="l" t="t" r="r" b="b"/>
            <a:pathLst>
              <a:path w="2097404" h="3281679">
                <a:moveTo>
                  <a:pt x="1747520" y="0"/>
                </a:moveTo>
                <a:lnTo>
                  <a:pt x="349503" y="0"/>
                </a:lnTo>
                <a:lnTo>
                  <a:pt x="302075" y="3190"/>
                </a:lnTo>
                <a:lnTo>
                  <a:pt x="256587" y="12483"/>
                </a:lnTo>
                <a:lnTo>
                  <a:pt x="213455" y="27463"/>
                </a:lnTo>
                <a:lnTo>
                  <a:pt x="173096" y="47714"/>
                </a:lnTo>
                <a:lnTo>
                  <a:pt x="135926" y="72819"/>
                </a:lnTo>
                <a:lnTo>
                  <a:pt x="102361" y="102362"/>
                </a:lnTo>
                <a:lnTo>
                  <a:pt x="72819" y="135926"/>
                </a:lnTo>
                <a:lnTo>
                  <a:pt x="47714" y="173096"/>
                </a:lnTo>
                <a:lnTo>
                  <a:pt x="27463" y="213455"/>
                </a:lnTo>
                <a:lnTo>
                  <a:pt x="12483" y="256587"/>
                </a:lnTo>
                <a:lnTo>
                  <a:pt x="3190" y="302075"/>
                </a:lnTo>
                <a:lnTo>
                  <a:pt x="0" y="349503"/>
                </a:lnTo>
                <a:lnTo>
                  <a:pt x="0" y="2931668"/>
                </a:lnTo>
                <a:lnTo>
                  <a:pt x="3190" y="2979096"/>
                </a:lnTo>
                <a:lnTo>
                  <a:pt x="12483" y="3024584"/>
                </a:lnTo>
                <a:lnTo>
                  <a:pt x="27463" y="3067716"/>
                </a:lnTo>
                <a:lnTo>
                  <a:pt x="47714" y="3108075"/>
                </a:lnTo>
                <a:lnTo>
                  <a:pt x="72819" y="3145245"/>
                </a:lnTo>
                <a:lnTo>
                  <a:pt x="102362" y="3178810"/>
                </a:lnTo>
                <a:lnTo>
                  <a:pt x="135926" y="3208352"/>
                </a:lnTo>
                <a:lnTo>
                  <a:pt x="173096" y="3233457"/>
                </a:lnTo>
                <a:lnTo>
                  <a:pt x="213455" y="3253708"/>
                </a:lnTo>
                <a:lnTo>
                  <a:pt x="256587" y="3268688"/>
                </a:lnTo>
                <a:lnTo>
                  <a:pt x="302075" y="3277981"/>
                </a:lnTo>
                <a:lnTo>
                  <a:pt x="349503" y="3281172"/>
                </a:lnTo>
                <a:lnTo>
                  <a:pt x="1747520" y="3281172"/>
                </a:lnTo>
                <a:lnTo>
                  <a:pt x="1794948" y="3277981"/>
                </a:lnTo>
                <a:lnTo>
                  <a:pt x="1840436" y="3268688"/>
                </a:lnTo>
                <a:lnTo>
                  <a:pt x="1883568" y="3253708"/>
                </a:lnTo>
                <a:lnTo>
                  <a:pt x="1923927" y="3233457"/>
                </a:lnTo>
                <a:lnTo>
                  <a:pt x="1961097" y="3208352"/>
                </a:lnTo>
                <a:lnTo>
                  <a:pt x="1994662" y="3178810"/>
                </a:lnTo>
                <a:lnTo>
                  <a:pt x="2024204" y="3145245"/>
                </a:lnTo>
                <a:lnTo>
                  <a:pt x="2049309" y="3108075"/>
                </a:lnTo>
                <a:lnTo>
                  <a:pt x="2069560" y="3067716"/>
                </a:lnTo>
                <a:lnTo>
                  <a:pt x="2084540" y="3024584"/>
                </a:lnTo>
                <a:lnTo>
                  <a:pt x="2093833" y="2979096"/>
                </a:lnTo>
                <a:lnTo>
                  <a:pt x="2097024" y="2931668"/>
                </a:lnTo>
                <a:lnTo>
                  <a:pt x="2097024" y="349503"/>
                </a:lnTo>
                <a:lnTo>
                  <a:pt x="2093833" y="302075"/>
                </a:lnTo>
                <a:lnTo>
                  <a:pt x="2084540" y="256587"/>
                </a:lnTo>
                <a:lnTo>
                  <a:pt x="2069560" y="213455"/>
                </a:lnTo>
                <a:lnTo>
                  <a:pt x="2049309" y="173096"/>
                </a:lnTo>
                <a:lnTo>
                  <a:pt x="2024204" y="135926"/>
                </a:lnTo>
                <a:lnTo>
                  <a:pt x="1994661" y="102362"/>
                </a:lnTo>
                <a:lnTo>
                  <a:pt x="1961097" y="72819"/>
                </a:lnTo>
                <a:lnTo>
                  <a:pt x="1923927" y="47714"/>
                </a:lnTo>
                <a:lnTo>
                  <a:pt x="1883568" y="27463"/>
                </a:lnTo>
                <a:lnTo>
                  <a:pt x="1840436" y="12483"/>
                </a:lnTo>
                <a:lnTo>
                  <a:pt x="1794948" y="3190"/>
                </a:lnTo>
                <a:lnTo>
                  <a:pt x="1747520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1192" y="1656588"/>
            <a:ext cx="880872" cy="880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93864" y="1676400"/>
            <a:ext cx="795655" cy="795655"/>
          </a:xfrm>
          <a:custGeom>
            <a:avLst/>
            <a:gdLst/>
            <a:ahLst/>
            <a:cxnLst/>
            <a:rect l="l" t="t" r="r" b="b"/>
            <a:pathLst>
              <a:path w="795654" h="795655">
                <a:moveTo>
                  <a:pt x="397763" y="0"/>
                </a:moveTo>
                <a:lnTo>
                  <a:pt x="351370" y="2675"/>
                </a:lnTo>
                <a:lnTo>
                  <a:pt x="306550" y="10503"/>
                </a:lnTo>
                <a:lnTo>
                  <a:pt x="263602" y="23185"/>
                </a:lnTo>
                <a:lnTo>
                  <a:pt x="222823" y="40423"/>
                </a:lnTo>
                <a:lnTo>
                  <a:pt x="184513" y="61919"/>
                </a:lnTo>
                <a:lnTo>
                  <a:pt x="148969" y="87374"/>
                </a:lnTo>
                <a:lnTo>
                  <a:pt x="116490" y="116490"/>
                </a:lnTo>
                <a:lnTo>
                  <a:pt x="87374" y="148969"/>
                </a:lnTo>
                <a:lnTo>
                  <a:pt x="61919" y="184513"/>
                </a:lnTo>
                <a:lnTo>
                  <a:pt x="40423" y="222823"/>
                </a:lnTo>
                <a:lnTo>
                  <a:pt x="23185" y="263602"/>
                </a:lnTo>
                <a:lnTo>
                  <a:pt x="10503" y="306550"/>
                </a:lnTo>
                <a:lnTo>
                  <a:pt x="2675" y="351370"/>
                </a:lnTo>
                <a:lnTo>
                  <a:pt x="0" y="397763"/>
                </a:lnTo>
                <a:lnTo>
                  <a:pt x="2675" y="444157"/>
                </a:lnTo>
                <a:lnTo>
                  <a:pt x="10503" y="488977"/>
                </a:lnTo>
                <a:lnTo>
                  <a:pt x="23185" y="531925"/>
                </a:lnTo>
                <a:lnTo>
                  <a:pt x="40423" y="572704"/>
                </a:lnTo>
                <a:lnTo>
                  <a:pt x="61919" y="611014"/>
                </a:lnTo>
                <a:lnTo>
                  <a:pt x="87374" y="646558"/>
                </a:lnTo>
                <a:lnTo>
                  <a:pt x="116490" y="679037"/>
                </a:lnTo>
                <a:lnTo>
                  <a:pt x="148969" y="708153"/>
                </a:lnTo>
                <a:lnTo>
                  <a:pt x="184513" y="733608"/>
                </a:lnTo>
                <a:lnTo>
                  <a:pt x="222823" y="755104"/>
                </a:lnTo>
                <a:lnTo>
                  <a:pt x="263602" y="772342"/>
                </a:lnTo>
                <a:lnTo>
                  <a:pt x="306550" y="785024"/>
                </a:lnTo>
                <a:lnTo>
                  <a:pt x="351370" y="792852"/>
                </a:lnTo>
                <a:lnTo>
                  <a:pt x="397763" y="795527"/>
                </a:lnTo>
                <a:lnTo>
                  <a:pt x="444157" y="792852"/>
                </a:lnTo>
                <a:lnTo>
                  <a:pt x="488977" y="785024"/>
                </a:lnTo>
                <a:lnTo>
                  <a:pt x="531925" y="772342"/>
                </a:lnTo>
                <a:lnTo>
                  <a:pt x="572704" y="755104"/>
                </a:lnTo>
                <a:lnTo>
                  <a:pt x="611014" y="733608"/>
                </a:lnTo>
                <a:lnTo>
                  <a:pt x="646558" y="708153"/>
                </a:lnTo>
                <a:lnTo>
                  <a:pt x="679037" y="679037"/>
                </a:lnTo>
                <a:lnTo>
                  <a:pt x="708153" y="646558"/>
                </a:lnTo>
                <a:lnTo>
                  <a:pt x="733608" y="611014"/>
                </a:lnTo>
                <a:lnTo>
                  <a:pt x="755104" y="572704"/>
                </a:lnTo>
                <a:lnTo>
                  <a:pt x="772342" y="531925"/>
                </a:lnTo>
                <a:lnTo>
                  <a:pt x="785024" y="488977"/>
                </a:lnTo>
                <a:lnTo>
                  <a:pt x="792852" y="444157"/>
                </a:lnTo>
                <a:lnTo>
                  <a:pt x="795527" y="397763"/>
                </a:lnTo>
                <a:lnTo>
                  <a:pt x="792852" y="351370"/>
                </a:lnTo>
                <a:lnTo>
                  <a:pt x="785024" y="306550"/>
                </a:lnTo>
                <a:lnTo>
                  <a:pt x="772342" y="263602"/>
                </a:lnTo>
                <a:lnTo>
                  <a:pt x="755104" y="222823"/>
                </a:lnTo>
                <a:lnTo>
                  <a:pt x="733608" y="184513"/>
                </a:lnTo>
                <a:lnTo>
                  <a:pt x="708153" y="148969"/>
                </a:lnTo>
                <a:lnTo>
                  <a:pt x="679037" y="116490"/>
                </a:lnTo>
                <a:lnTo>
                  <a:pt x="646558" y="87374"/>
                </a:lnTo>
                <a:lnTo>
                  <a:pt x="611014" y="61919"/>
                </a:lnTo>
                <a:lnTo>
                  <a:pt x="572704" y="40423"/>
                </a:lnTo>
                <a:lnTo>
                  <a:pt x="531925" y="23185"/>
                </a:lnTo>
                <a:lnTo>
                  <a:pt x="488977" y="10503"/>
                </a:lnTo>
                <a:lnTo>
                  <a:pt x="444157" y="2675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11857" y="1775841"/>
            <a:ext cx="5928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5689600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1	2	3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9444" y="2881960"/>
            <a:ext cx="136334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Calibri"/>
                <a:cs typeface="Calibri"/>
              </a:rPr>
              <a:t>Tell </a:t>
            </a:r>
            <a:r>
              <a:rPr sz="2800" spc="-5" dirty="0">
                <a:latin typeface="Calibri"/>
                <a:cs typeface="Calibri"/>
              </a:rPr>
              <a:t>them 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 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told  </a:t>
            </a:r>
            <a:r>
              <a:rPr sz="2800" spc="-5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1151" y="3291840"/>
            <a:ext cx="710184" cy="708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3823" y="3311652"/>
            <a:ext cx="624840" cy="623570"/>
          </a:xfrm>
          <a:custGeom>
            <a:avLst/>
            <a:gdLst/>
            <a:ahLst/>
            <a:cxnLst/>
            <a:rect l="l" t="t" r="r" b="b"/>
            <a:pathLst>
              <a:path w="624839" h="623570">
                <a:moveTo>
                  <a:pt x="313181" y="0"/>
                </a:moveTo>
                <a:lnTo>
                  <a:pt x="313181" y="155828"/>
                </a:lnTo>
                <a:lnTo>
                  <a:pt x="0" y="155828"/>
                </a:lnTo>
                <a:lnTo>
                  <a:pt x="0" y="467487"/>
                </a:lnTo>
                <a:lnTo>
                  <a:pt x="313181" y="467487"/>
                </a:lnTo>
                <a:lnTo>
                  <a:pt x="313181" y="623316"/>
                </a:lnTo>
                <a:lnTo>
                  <a:pt x="624839" y="311658"/>
                </a:lnTo>
                <a:lnTo>
                  <a:pt x="313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5979" y="3291840"/>
            <a:ext cx="711707" cy="708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8652" y="3311652"/>
            <a:ext cx="626745" cy="623570"/>
          </a:xfrm>
          <a:custGeom>
            <a:avLst/>
            <a:gdLst/>
            <a:ahLst/>
            <a:cxnLst/>
            <a:rect l="l" t="t" r="r" b="b"/>
            <a:pathLst>
              <a:path w="626745" h="623570">
                <a:moveTo>
                  <a:pt x="314706" y="0"/>
                </a:moveTo>
                <a:lnTo>
                  <a:pt x="314706" y="155828"/>
                </a:lnTo>
                <a:lnTo>
                  <a:pt x="0" y="155828"/>
                </a:lnTo>
                <a:lnTo>
                  <a:pt x="0" y="467487"/>
                </a:lnTo>
                <a:lnTo>
                  <a:pt x="314706" y="467487"/>
                </a:lnTo>
                <a:lnTo>
                  <a:pt x="314706" y="623316"/>
                </a:lnTo>
                <a:lnTo>
                  <a:pt x="626364" y="311658"/>
                </a:lnTo>
                <a:lnTo>
                  <a:pt x="314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8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244" y="1575816"/>
            <a:ext cx="5952744" cy="528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8151" y="1601723"/>
            <a:ext cx="5846063" cy="5256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84475" y="457613"/>
            <a:ext cx="48133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7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0679" y="1962404"/>
            <a:ext cx="5173980" cy="290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274320">
              <a:lnSpc>
                <a:spcPts val="3650"/>
              </a:lnSpc>
              <a:spcBef>
                <a:spcPts val="100"/>
              </a:spcBef>
              <a:buClr>
                <a:srgbClr val="FF6600"/>
              </a:buClr>
              <a:buChar char="•"/>
              <a:tabLst>
                <a:tab pos="349885" algn="l"/>
              </a:tabLst>
            </a:pPr>
            <a:r>
              <a:rPr sz="3200" spc="-5" dirty="0">
                <a:latin typeface="Arial"/>
                <a:cs typeface="Arial"/>
              </a:rPr>
              <a:t>Capture listeners’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attention</a:t>
            </a:r>
            <a:endParaRPr sz="3200">
              <a:latin typeface="Arial"/>
              <a:cs typeface="Arial"/>
            </a:endParaRPr>
          </a:p>
          <a:p>
            <a:pPr marL="349250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and get </a:t>
            </a:r>
            <a:r>
              <a:rPr sz="3200" dirty="0">
                <a:latin typeface="Arial"/>
                <a:cs typeface="Arial"/>
              </a:rPr>
              <a:t>them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involved.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ts val="3650"/>
              </a:lnSpc>
              <a:spcBef>
                <a:spcPts val="2430"/>
              </a:spcBef>
              <a:buClr>
                <a:srgbClr val="FF6600"/>
              </a:buClr>
              <a:buChar char="•"/>
              <a:tabLst>
                <a:tab pos="287020" algn="l"/>
              </a:tabLst>
            </a:pPr>
            <a:r>
              <a:rPr sz="3200" spc="-5" dirty="0">
                <a:latin typeface="Arial"/>
                <a:cs typeface="Arial"/>
              </a:rPr>
              <a:t>Identify yourself 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build</a:t>
            </a:r>
            <a:endParaRPr sz="3200">
              <a:latin typeface="Arial"/>
              <a:cs typeface="Arial"/>
            </a:endParaRPr>
          </a:p>
          <a:p>
            <a:pPr marL="286385">
              <a:lnSpc>
                <a:spcPts val="3650"/>
              </a:lnSpc>
            </a:pPr>
            <a:r>
              <a:rPr sz="3200" dirty="0">
                <a:latin typeface="Arial"/>
                <a:cs typeface="Arial"/>
              </a:rPr>
              <a:t>your</a:t>
            </a:r>
            <a:r>
              <a:rPr sz="3200" spc="-20" dirty="0">
                <a:latin typeface="Arial"/>
                <a:cs typeface="Arial"/>
              </a:rPr>
              <a:t> credibility.</a:t>
            </a:r>
            <a:endParaRPr sz="3200">
              <a:latin typeface="Arial"/>
              <a:cs typeface="Arial"/>
            </a:endParaRPr>
          </a:p>
          <a:p>
            <a:pPr marL="349250" lvl="1" indent="-274320">
              <a:lnSpc>
                <a:spcPct val="100000"/>
              </a:lnSpc>
              <a:spcBef>
                <a:spcPts val="1775"/>
              </a:spcBef>
              <a:buClr>
                <a:srgbClr val="FF6600"/>
              </a:buClr>
              <a:buChar char="•"/>
              <a:tabLst>
                <a:tab pos="349885" algn="l"/>
              </a:tabLst>
            </a:pPr>
            <a:r>
              <a:rPr sz="3200" dirty="0">
                <a:latin typeface="Arial"/>
                <a:cs typeface="Arial"/>
              </a:rPr>
              <a:t>Preview your </a:t>
            </a:r>
            <a:r>
              <a:rPr sz="3200" spc="-5" dirty="0">
                <a:latin typeface="Arial"/>
                <a:cs typeface="Arial"/>
              </a:rPr>
              <a:t>main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points.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44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439" y="484758"/>
            <a:ext cx="6127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70C0"/>
                </a:solidFill>
                <a:latin typeface="Arial"/>
                <a:cs typeface="Arial"/>
              </a:rPr>
              <a:t>How to Capture</a:t>
            </a:r>
            <a:r>
              <a:rPr sz="4000" b="1" spc="-1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70C0"/>
                </a:solidFill>
                <a:latin typeface="Arial"/>
                <a:cs typeface="Arial"/>
              </a:rPr>
              <a:t>Attention</a:t>
            </a:r>
            <a:endParaRPr sz="4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9680" y="1452372"/>
            <a:ext cx="2045208" cy="2008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9328" y="1106861"/>
            <a:ext cx="1565910" cy="2388235"/>
          </a:xfrm>
          <a:prstGeom prst="rect">
            <a:avLst/>
          </a:prstGeom>
        </p:spPr>
        <p:txBody>
          <a:bodyPr vert="horz" wrap="square" lIns="0" tIns="617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60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7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2800" b="1" spc="-5" dirty="0">
                <a:latin typeface="Arial"/>
                <a:cs typeface="Arial"/>
              </a:rPr>
              <a:t>Quest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3047" y="1545336"/>
            <a:ext cx="2045207" cy="1795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2353" y="1776806"/>
            <a:ext cx="1467485" cy="214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95"/>
              </a:spcBef>
            </a:pPr>
            <a:r>
              <a:rPr sz="6400" b="1" spc="-10" dirty="0">
                <a:solidFill>
                  <a:srgbClr val="FFFFFF"/>
                </a:solidFill>
                <a:latin typeface="Arial"/>
                <a:cs typeface="Arial"/>
              </a:rPr>
              <a:t>!!!</a:t>
            </a:r>
            <a:endParaRPr sz="6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2285"/>
              </a:spcBef>
            </a:pPr>
            <a:r>
              <a:rPr sz="2800" b="1" spc="-5" dirty="0">
                <a:latin typeface="Arial"/>
                <a:cs typeface="Arial"/>
              </a:rPr>
              <a:t>Sta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tl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ng  fact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1759" y="1644395"/>
            <a:ext cx="2045208" cy="1513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59600" y="1873123"/>
            <a:ext cx="104902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63195" marR="5080" indent="-151130">
              <a:lnSpc>
                <a:spcPts val="1939"/>
              </a:lnSpc>
              <a:spcBef>
                <a:spcPts val="34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guys  board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  plane…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6533" y="3043554"/>
            <a:ext cx="835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Joke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9680" y="4139184"/>
            <a:ext cx="2045208" cy="1513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3836" y="4491304"/>
            <a:ext cx="1056640" cy="5473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44780" marR="5080" indent="-132715">
              <a:lnSpc>
                <a:spcPts val="1939"/>
              </a:lnSpc>
              <a:spcBef>
                <a:spcPts val="35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upon  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time…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3047" y="4139184"/>
            <a:ext cx="2045207" cy="1513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84040" y="4491304"/>
            <a:ext cx="905510" cy="5473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24130">
              <a:lnSpc>
                <a:spcPts val="1939"/>
              </a:lnSpc>
              <a:spcBef>
                <a:spcPts val="35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“I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eam…”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1759" y="4139184"/>
            <a:ext cx="2045208" cy="1513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9976" y="4491304"/>
            <a:ext cx="1130300" cy="5473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2860" marR="5080" indent="-10795">
              <a:lnSpc>
                <a:spcPts val="1939"/>
              </a:lnSpc>
              <a:spcBef>
                <a:spcPts val="3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action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gua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7845" y="5597144"/>
            <a:ext cx="65506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9480" algn="l"/>
                <a:tab pos="4813300" algn="l"/>
              </a:tabLst>
            </a:pPr>
            <a:r>
              <a:rPr sz="2800" b="1" spc="-5" dirty="0">
                <a:latin typeface="Arial"/>
                <a:cs typeface="Arial"/>
              </a:rPr>
              <a:t>Story	Quotation	A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promise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9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denis_pc/Fotolia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1891" y="484758"/>
            <a:ext cx="5749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Build</a:t>
            </a:r>
            <a:r>
              <a:rPr spc="-40" dirty="0"/>
              <a:t> </a:t>
            </a:r>
            <a:r>
              <a:rPr spc="-5" dirty="0"/>
              <a:t>Credibility</a:t>
            </a:r>
          </a:p>
        </p:txBody>
      </p:sp>
      <p:sp>
        <p:nvSpPr>
          <p:cNvPr id="7" name="object 7"/>
          <p:cNvSpPr/>
          <p:nvPr/>
        </p:nvSpPr>
        <p:spPr>
          <a:xfrm>
            <a:off x="854963" y="1830323"/>
            <a:ext cx="1304544" cy="444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1927" y="1990344"/>
            <a:ext cx="5452872" cy="1034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1927" y="3224783"/>
            <a:ext cx="5452872" cy="807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1927" y="4226052"/>
            <a:ext cx="5452872" cy="807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1927" y="5227320"/>
            <a:ext cx="5452872" cy="807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22550" y="2052954"/>
            <a:ext cx="5095875" cy="37611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Describe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position, knowledge,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education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professionally.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Maintain </a:t>
            </a:r>
            <a:r>
              <a:rPr sz="2800" spc="-25" dirty="0">
                <a:latin typeface="Calibri"/>
                <a:cs typeface="Calibri"/>
              </a:rPr>
              <a:t>eye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Connect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audience.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77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391" y="1575816"/>
            <a:ext cx="6539483" cy="528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8300" y="1601723"/>
            <a:ext cx="6432804" cy="5256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735" y="1700022"/>
            <a:ext cx="5855335" cy="410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Body</a:t>
            </a:r>
            <a:endParaRPr sz="3200">
              <a:latin typeface="Arial"/>
              <a:cs typeface="Arial"/>
            </a:endParaRPr>
          </a:p>
          <a:p>
            <a:pPr marL="323215" marR="933450" indent="-274320">
              <a:lnSpc>
                <a:spcPts val="3020"/>
              </a:lnSpc>
              <a:spcBef>
                <a:spcPts val="2755"/>
              </a:spcBef>
              <a:buClr>
                <a:srgbClr val="FF6600"/>
              </a:buClr>
              <a:buChar char="•"/>
              <a:tabLst>
                <a:tab pos="322580" algn="l"/>
                <a:tab pos="323215" algn="l"/>
              </a:tabLst>
            </a:pPr>
            <a:r>
              <a:rPr sz="2800" spc="-5" dirty="0">
                <a:latin typeface="Arial"/>
                <a:cs typeface="Arial"/>
              </a:rPr>
              <a:t>Focus on a limited number of  main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points.</a:t>
            </a:r>
            <a:endParaRPr sz="2800">
              <a:latin typeface="Arial"/>
              <a:cs typeface="Arial"/>
            </a:endParaRPr>
          </a:p>
          <a:p>
            <a:pPr marL="287020" marR="198755" indent="-274320">
              <a:lnSpc>
                <a:spcPts val="3020"/>
              </a:lnSpc>
              <a:spcBef>
                <a:spcPts val="2215"/>
              </a:spcBef>
              <a:buClr>
                <a:srgbClr val="FF6600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Develop each point with adequate  explanation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details.</a:t>
            </a:r>
            <a:endParaRPr sz="2800">
              <a:latin typeface="Arial"/>
              <a:cs typeface="Arial"/>
            </a:endParaRPr>
          </a:p>
          <a:p>
            <a:pPr marL="287020" marR="5080" indent="-274320" algn="just">
              <a:lnSpc>
                <a:spcPct val="90000"/>
              </a:lnSpc>
              <a:spcBef>
                <a:spcPts val="2170"/>
              </a:spcBef>
              <a:buClr>
                <a:srgbClr val="FF6600"/>
              </a:buClr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Use a clear organizational </a:t>
            </a:r>
            <a:r>
              <a:rPr sz="2800" spc="-25" dirty="0">
                <a:latin typeface="Arial"/>
                <a:cs typeface="Arial"/>
              </a:rPr>
              <a:t>strategy,  </a:t>
            </a:r>
            <a:r>
              <a:rPr sz="2800" spc="-5" dirty="0">
                <a:latin typeface="Arial"/>
                <a:cs typeface="Arial"/>
              </a:rPr>
              <a:t>for example, chronological order or  importance.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7630" y="484758"/>
            <a:ext cx="688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Structuring the</a:t>
            </a:r>
            <a:r>
              <a:rPr spc="0" dirty="0"/>
              <a:t> </a:t>
            </a:r>
            <a:r>
              <a:rPr spc="-5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363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1451" y="1679448"/>
            <a:ext cx="6539483" cy="5178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7360" y="1705354"/>
            <a:ext cx="6432803" cy="5152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735" y="2001392"/>
            <a:ext cx="5227955" cy="32791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3215" marR="193675" indent="-274320" algn="just">
              <a:lnSpc>
                <a:spcPts val="3020"/>
              </a:lnSpc>
              <a:spcBef>
                <a:spcPts val="480"/>
              </a:spcBef>
              <a:buClr>
                <a:srgbClr val="FF6600"/>
              </a:buClr>
              <a:buChar char="•"/>
              <a:tabLst>
                <a:tab pos="323215" algn="l"/>
              </a:tabLst>
            </a:pPr>
            <a:r>
              <a:rPr sz="2800" spc="-5" dirty="0">
                <a:latin typeface="Arial"/>
                <a:cs typeface="Arial"/>
              </a:rPr>
              <a:t>Summarize the </a:t>
            </a:r>
            <a:r>
              <a:rPr sz="2800" spc="-10" dirty="0">
                <a:latin typeface="Arial"/>
                <a:cs typeface="Arial"/>
              </a:rPr>
              <a:t>presentation’s  </a:t>
            </a:r>
            <a:r>
              <a:rPr sz="2800" spc="-5" dirty="0">
                <a:latin typeface="Arial"/>
                <a:cs typeface="Arial"/>
              </a:rPr>
              <a:t>main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themes.</a:t>
            </a:r>
            <a:endParaRPr sz="2800">
              <a:latin typeface="Arial"/>
              <a:cs typeface="Arial"/>
            </a:endParaRPr>
          </a:p>
          <a:p>
            <a:pPr marL="287020" marR="5080" indent="-274320">
              <a:lnSpc>
                <a:spcPts val="3020"/>
              </a:lnSpc>
              <a:spcBef>
                <a:spcPts val="2165"/>
              </a:spcBef>
              <a:buClr>
                <a:srgbClr val="FF6600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Leave audience with a specific,  noteworthy </a:t>
            </a:r>
            <a:r>
              <a:rPr sz="2800" spc="-20" dirty="0">
                <a:latin typeface="Arial"/>
                <a:cs typeface="Arial"/>
              </a:rPr>
              <a:t>take-away.</a:t>
            </a:r>
            <a:endParaRPr sz="2800">
              <a:latin typeface="Arial"/>
              <a:cs typeface="Arial"/>
            </a:endParaRPr>
          </a:p>
          <a:p>
            <a:pPr marL="287020" marR="202565" indent="-274320" algn="just">
              <a:lnSpc>
                <a:spcPct val="90000"/>
              </a:lnSpc>
              <a:spcBef>
                <a:spcPts val="1905"/>
              </a:spcBef>
              <a:buClr>
                <a:srgbClr val="FF6600"/>
              </a:buClr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Include a statement or closing  thought that indicates you are  finished.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83535" y="484758"/>
            <a:ext cx="3829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876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mostafa fawzy/Fotolia,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5269" y="484758"/>
            <a:ext cx="6548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Building Audience</a:t>
            </a:r>
            <a:r>
              <a:rPr spc="-185" dirty="0"/>
              <a:t> </a:t>
            </a:r>
            <a:r>
              <a:rPr spc="-5" dirty="0"/>
              <a:t>Rapport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9611" y="4594352"/>
            <a:ext cx="2194560" cy="1266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-2540" algn="ctr">
              <a:lnSpc>
                <a:spcPct val="9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simile, </a:t>
            </a:r>
            <a:r>
              <a:rPr sz="2200" spc="-30" dirty="0">
                <a:latin typeface="Calibri"/>
                <a:cs typeface="Calibri"/>
              </a:rPr>
              <a:t>metaphor,  </a:t>
            </a:r>
            <a:r>
              <a:rPr sz="2200" spc="-10" dirty="0">
                <a:latin typeface="Calibri"/>
                <a:cs typeface="Calibri"/>
              </a:rPr>
              <a:t>personal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anecdote,  </a:t>
            </a:r>
            <a:r>
              <a:rPr sz="2200" spc="-15" dirty="0">
                <a:latin typeface="Calibri"/>
                <a:cs typeface="Calibri"/>
              </a:rPr>
              <a:t>personalized  statistics)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8032" y="1455419"/>
            <a:ext cx="1883664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2583" y="3195827"/>
            <a:ext cx="2278379" cy="1946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4554" y="3327653"/>
            <a:ext cx="1582420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70560" marR="5080" indent="-658495">
              <a:lnSpc>
                <a:spcPts val="3670"/>
              </a:lnSpc>
              <a:spcBef>
                <a:spcPts val="560"/>
              </a:spcBef>
            </a:pPr>
            <a:r>
              <a:rPr sz="3400" b="1" spc="-5" dirty="0">
                <a:solidFill>
                  <a:srgbClr val="FFFF00"/>
                </a:solidFill>
                <a:latin typeface="Arial"/>
                <a:cs typeface="Arial"/>
              </a:rPr>
              <a:t>Effe</a:t>
            </a:r>
            <a:r>
              <a:rPr sz="3400" b="1" spc="-2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3400" b="1" spc="-5" dirty="0">
                <a:solidFill>
                  <a:srgbClr val="FFFF00"/>
                </a:solidFill>
                <a:latin typeface="Arial"/>
                <a:cs typeface="Arial"/>
              </a:rPr>
              <a:t>tiv  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039" y="4108880"/>
            <a:ext cx="16808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b="1" spc="-772" baseline="-15522" dirty="0">
                <a:solidFill>
                  <a:srgbClr val="FFFF00"/>
                </a:solidFill>
                <a:latin typeface="Arial"/>
                <a:cs typeface="Arial"/>
              </a:rPr>
              <a:t>Im</a:t>
            </a:r>
            <a:r>
              <a:rPr sz="2200" spc="-515" dirty="0">
                <a:latin typeface="Calibri"/>
                <a:cs typeface="Calibri"/>
              </a:rPr>
              <a:t>(a</a:t>
            </a:r>
            <a:r>
              <a:rPr sz="5100" b="1" spc="-772" baseline="-15522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200" spc="-515" dirty="0">
                <a:latin typeface="Calibri"/>
                <a:cs typeface="Calibri"/>
              </a:rPr>
              <a:t>n</a:t>
            </a:r>
            <a:r>
              <a:rPr sz="5100" b="1" spc="-772" baseline="-15522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200" spc="-515" dirty="0">
                <a:latin typeface="Calibri"/>
                <a:cs typeface="Calibri"/>
              </a:rPr>
              <a:t>alo</a:t>
            </a:r>
            <a:r>
              <a:rPr sz="5100" b="1" spc="-772" baseline="-15522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200" spc="-515" dirty="0">
                <a:latin typeface="Calibri"/>
                <a:cs typeface="Calibri"/>
              </a:rPr>
              <a:t>gy</a:t>
            </a:r>
            <a:r>
              <a:rPr sz="5100" b="1" spc="-772" baseline="-15522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200" spc="-515" dirty="0">
                <a:latin typeface="Calibri"/>
                <a:cs typeface="Calibri"/>
              </a:rPr>
              <a:t>,</a:t>
            </a:r>
            <a:r>
              <a:rPr sz="5100" b="1" spc="-772" baseline="-15522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endParaRPr sz="5100" baseline="-15522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3200" y="1452372"/>
            <a:ext cx="1860803" cy="1885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52590" y="4572127"/>
            <a:ext cx="1792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movement,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eye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9755" y="3195827"/>
            <a:ext cx="2444496" cy="2412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8366" y="3327653"/>
            <a:ext cx="2187574" cy="546303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07390" marR="5080" indent="-695325">
              <a:lnSpc>
                <a:spcPts val="3670"/>
              </a:lnSpc>
              <a:spcBef>
                <a:spcPts val="560"/>
              </a:spcBef>
            </a:pPr>
            <a:r>
              <a:rPr sz="3400" b="1" spc="-5" dirty="0" smtClean="0">
                <a:solidFill>
                  <a:srgbClr val="FFFF00"/>
                </a:solidFill>
                <a:latin typeface="Arial"/>
                <a:cs typeface="Arial"/>
              </a:rPr>
              <a:t>Nonve</a:t>
            </a:r>
            <a:r>
              <a:rPr sz="3400" b="1" spc="-20" dirty="0" smtClean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400" b="1" spc="-5" dirty="0" smtClean="0">
                <a:solidFill>
                  <a:srgbClr val="FFFF00"/>
                </a:solidFill>
                <a:latin typeface="Arial"/>
                <a:cs typeface="Arial"/>
              </a:rPr>
              <a:t>bal  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3314" y="4117670"/>
            <a:ext cx="18465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b="1" spc="-855" baseline="-17973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200" spc="-570" dirty="0">
                <a:latin typeface="Calibri"/>
                <a:cs typeface="Calibri"/>
              </a:rPr>
              <a:t>(a</a:t>
            </a:r>
            <a:r>
              <a:rPr sz="5100" b="1" spc="-855" baseline="-17973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200" spc="-570" dirty="0">
                <a:latin typeface="Calibri"/>
                <a:cs typeface="Calibri"/>
              </a:rPr>
              <a:t>tt</a:t>
            </a:r>
            <a:r>
              <a:rPr sz="5100" b="1" spc="-855" baseline="-17973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200" spc="-570" dirty="0">
                <a:latin typeface="Calibri"/>
                <a:cs typeface="Calibri"/>
              </a:rPr>
              <a:t>ire</a:t>
            </a:r>
            <a:r>
              <a:rPr sz="5100" b="1" spc="-855" baseline="-17973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200" spc="-570" dirty="0">
                <a:latin typeface="Calibri"/>
                <a:cs typeface="Calibri"/>
              </a:rPr>
              <a:t>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625" dirty="0">
                <a:latin typeface="Calibri"/>
                <a:cs typeface="Calibri"/>
              </a:rPr>
              <a:t>b</a:t>
            </a:r>
            <a:r>
              <a:rPr sz="5100" b="1" spc="-937" baseline="-17973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200" spc="-625" dirty="0">
                <a:latin typeface="Calibri"/>
                <a:cs typeface="Calibri"/>
              </a:rPr>
              <a:t>o</a:t>
            </a:r>
            <a:r>
              <a:rPr sz="5100" b="1" spc="-937" baseline="-17973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200" spc="-625" dirty="0">
                <a:latin typeface="Calibri"/>
                <a:cs typeface="Calibri"/>
              </a:rPr>
              <a:t>dy</a:t>
            </a:r>
            <a:r>
              <a:rPr sz="5100" b="1" spc="-937" baseline="-17973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5100" baseline="-1797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1650" y="4726940"/>
            <a:ext cx="1592580" cy="80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804"/>
              </a:lnSpc>
              <a:spcBef>
                <a:spcPts val="95"/>
              </a:spcBef>
            </a:pPr>
            <a:r>
              <a:rPr sz="3300" spc="-337" baseline="1262" dirty="0">
                <a:latin typeface="Calibri"/>
                <a:cs typeface="Calibri"/>
              </a:rPr>
              <a:t>contac</a:t>
            </a:r>
            <a:r>
              <a:rPr sz="3400" b="1" spc="-22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300" spc="-337" baseline="1262" dirty="0">
                <a:latin typeface="Calibri"/>
                <a:cs typeface="Calibri"/>
              </a:rPr>
              <a:t>t,</a:t>
            </a:r>
            <a:r>
              <a:rPr sz="3300" spc="-75" baseline="1262" dirty="0">
                <a:latin typeface="Calibri"/>
                <a:cs typeface="Calibri"/>
              </a:rPr>
              <a:t> </a:t>
            </a:r>
            <a:r>
              <a:rPr sz="3300" spc="-22" baseline="1262" dirty="0">
                <a:latin typeface="Calibri"/>
                <a:cs typeface="Calibri"/>
              </a:rPr>
              <a:t>facial</a:t>
            </a:r>
            <a:endParaRPr sz="3300" baseline="1262" dirty="0">
              <a:latin typeface="Calibri"/>
              <a:cs typeface="Calibri"/>
            </a:endParaRPr>
          </a:p>
          <a:p>
            <a:pPr marL="635" algn="ctr">
              <a:lnSpc>
                <a:spcPts val="2365"/>
              </a:lnSpc>
            </a:pPr>
            <a:r>
              <a:rPr sz="2200" spc="-10" dirty="0">
                <a:latin typeface="Calibri"/>
                <a:cs typeface="Calibri"/>
              </a:rPr>
              <a:t>expressions)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8158" y="4594352"/>
            <a:ext cx="154495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algn="ctr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latin typeface="Calibri"/>
                <a:cs typeface="Calibri"/>
              </a:rPr>
              <a:t>summarizin</a:t>
            </a:r>
            <a:r>
              <a:rPr sz="2200" spc="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,  </a:t>
            </a:r>
            <a:r>
              <a:rPr sz="2200" spc="-10" dirty="0">
                <a:latin typeface="Calibri"/>
                <a:cs typeface="Calibri"/>
              </a:rPr>
              <a:t>switching  directions)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90188" y="1491996"/>
            <a:ext cx="1876043" cy="1845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8455" y="3195827"/>
            <a:ext cx="2327148" cy="1946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22521" y="3327653"/>
            <a:ext cx="172783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03835">
              <a:lnSpc>
                <a:spcPts val="3670"/>
              </a:lnSpc>
              <a:spcBef>
                <a:spcPts val="560"/>
              </a:spcBef>
            </a:pPr>
            <a:r>
              <a:rPr sz="3400" b="1" spc="-35" dirty="0">
                <a:solidFill>
                  <a:srgbClr val="FFFF00"/>
                </a:solidFill>
                <a:latin typeface="Arial"/>
                <a:cs typeface="Arial"/>
              </a:rPr>
              <a:t>Verbal  </a:t>
            </a:r>
            <a:r>
              <a:rPr sz="3400" b="1" spc="-5" dirty="0">
                <a:solidFill>
                  <a:srgbClr val="FFFF00"/>
                </a:solidFill>
                <a:latin typeface="Arial"/>
                <a:cs typeface="Arial"/>
              </a:rPr>
              <a:t>Si</a:t>
            </a:r>
            <a:r>
              <a:rPr sz="3400" b="1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3400" b="1" spc="-5" dirty="0">
                <a:solidFill>
                  <a:srgbClr val="FFFF00"/>
                </a:solidFill>
                <a:latin typeface="Arial"/>
                <a:cs typeface="Arial"/>
              </a:rPr>
              <a:t>npos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7594" y="4139895"/>
            <a:ext cx="14287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5" dirty="0">
                <a:latin typeface="Calibri"/>
                <a:cs typeface="Calibri"/>
              </a:rPr>
              <a:t>(prev</a:t>
            </a:r>
            <a:r>
              <a:rPr sz="5100" b="1" spc="-337" baseline="-15522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200" spc="-225" dirty="0">
                <a:latin typeface="Calibri"/>
                <a:cs typeface="Calibri"/>
              </a:rPr>
              <a:t>i</a:t>
            </a:r>
            <a:r>
              <a:rPr sz="5100" b="1" spc="-337" baseline="-15522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200" spc="-225" dirty="0">
                <a:latin typeface="Calibri"/>
                <a:cs typeface="Calibri"/>
              </a:rPr>
              <a:t>ewing,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72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5267" y="4261103"/>
            <a:ext cx="2808731" cy="2596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1084" y="484758"/>
            <a:ext cx="7274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Purposes of </a:t>
            </a:r>
            <a:r>
              <a:rPr spc="-10" dirty="0"/>
              <a:t>Good </a:t>
            </a:r>
            <a:r>
              <a:rPr spc="-15" dirty="0"/>
              <a:t>Visual</a:t>
            </a:r>
            <a:r>
              <a:rPr spc="-170" dirty="0"/>
              <a:t> </a:t>
            </a:r>
            <a:r>
              <a:rPr spc="-5" dirty="0"/>
              <a:t>Aids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2596" y="1361592"/>
            <a:ext cx="6773545" cy="3649979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710"/>
              </a:spcBef>
              <a:buClr>
                <a:srgbClr val="009999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Emphasize and clarify main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610"/>
              </a:spcBef>
              <a:buClr>
                <a:srgbClr val="009999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Improve comprehension and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retention.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610"/>
              </a:spcBef>
              <a:buClr>
                <a:srgbClr val="009999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Increase audience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interest.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195"/>
              </a:lnSpc>
              <a:spcBef>
                <a:spcPts val="1605"/>
              </a:spcBef>
              <a:buClr>
                <a:srgbClr val="009999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Make speaker appear more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professional,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ts val="3195"/>
              </a:lnSpc>
            </a:pPr>
            <a:r>
              <a:rPr sz="2800" spc="-5" dirty="0">
                <a:latin typeface="Arial"/>
                <a:cs typeface="Arial"/>
              </a:rPr>
              <a:t>better prepared, more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persuasive.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265"/>
              </a:spcBef>
              <a:buClr>
                <a:srgbClr val="009999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Jog the </a:t>
            </a:r>
            <a:r>
              <a:rPr sz="2800" dirty="0">
                <a:latin typeface="Arial"/>
                <a:cs typeface="Arial"/>
              </a:rPr>
              <a:t>speaker’s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memory.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1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828" y="1824227"/>
            <a:ext cx="5187696" cy="2766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172" y="1997962"/>
            <a:ext cx="3953255" cy="4860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MelisendeVector.com/Fotolia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65502" y="484758"/>
            <a:ext cx="586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50" dirty="0"/>
              <a:t>Value </a:t>
            </a:r>
            <a:r>
              <a:rPr spc="-5" dirty="0"/>
              <a:t>of </a:t>
            </a:r>
            <a:r>
              <a:rPr spc="-15" dirty="0"/>
              <a:t>Visual</a:t>
            </a:r>
            <a:r>
              <a:rPr spc="-155" dirty="0"/>
              <a:t> </a:t>
            </a:r>
            <a:r>
              <a:rPr spc="-5" dirty="0"/>
              <a:t>Aids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9852" rIns="0" bIns="0" rtlCol="0">
            <a:spAutoFit/>
          </a:bodyPr>
          <a:lstStyle/>
          <a:p>
            <a:pPr marL="3279775" algn="ctr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“Tell </a:t>
            </a:r>
            <a:r>
              <a:rPr sz="3200" spc="-5" dirty="0">
                <a:latin typeface="Calibri"/>
                <a:cs typeface="Calibri"/>
              </a:rPr>
              <a:t>me,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forget.</a:t>
            </a:r>
            <a:endParaRPr sz="3200">
              <a:latin typeface="Calibri"/>
              <a:cs typeface="Calibri"/>
            </a:endParaRPr>
          </a:p>
          <a:p>
            <a:pPr marL="3279140"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Show </a:t>
            </a:r>
            <a:r>
              <a:rPr sz="3200" dirty="0">
                <a:latin typeface="Calibri"/>
                <a:cs typeface="Calibri"/>
              </a:rPr>
              <a:t>me, 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remember.</a:t>
            </a:r>
            <a:endParaRPr sz="3200">
              <a:latin typeface="Calibri"/>
              <a:cs typeface="Calibri"/>
            </a:endParaRPr>
          </a:p>
          <a:p>
            <a:pPr marL="3277235" algn="ctr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Involve </a:t>
            </a:r>
            <a:r>
              <a:rPr sz="3200" dirty="0">
                <a:latin typeface="Calibri"/>
                <a:cs typeface="Calibri"/>
              </a:rPr>
              <a:t>me, I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understand.”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71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Andrey/Fotolia,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mostafa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fawzy/Fotolia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6419" y="484758"/>
            <a:ext cx="4925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Types </a:t>
            </a:r>
            <a:r>
              <a:rPr spc="-5" dirty="0"/>
              <a:t>of </a:t>
            </a:r>
            <a:r>
              <a:rPr spc="-15" dirty="0"/>
              <a:t>Visual</a:t>
            </a:r>
            <a:r>
              <a:rPr spc="-145" dirty="0"/>
              <a:t> </a:t>
            </a:r>
            <a:r>
              <a:rPr spc="-5" dirty="0"/>
              <a:t>Aids</a:t>
            </a:r>
          </a:p>
        </p:txBody>
      </p:sp>
      <p:sp>
        <p:nvSpPr>
          <p:cNvPr id="7" name="object 7"/>
          <p:cNvSpPr/>
          <p:nvPr/>
        </p:nvSpPr>
        <p:spPr>
          <a:xfrm>
            <a:off x="899160" y="2045207"/>
            <a:ext cx="2342388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953" y="4080509"/>
            <a:ext cx="1936750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Multimedia</a:t>
            </a:r>
            <a:endParaRPr sz="3200">
              <a:latin typeface="Calibri"/>
              <a:cs typeface="Calibri"/>
            </a:endParaRPr>
          </a:p>
          <a:p>
            <a:pPr marL="2540" algn="ctr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slides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2796" y="2007107"/>
            <a:ext cx="1714500" cy="2113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0984" y="4080509"/>
            <a:ext cx="162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Handouts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31279" y="2007107"/>
            <a:ext cx="2362200" cy="2228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3858" y="4080509"/>
            <a:ext cx="2289810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Zoom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ts val="3650"/>
              </a:lnSpc>
            </a:pPr>
            <a:r>
              <a:rPr sz="3200" spc="-15" dirty="0">
                <a:latin typeface="Calibri"/>
                <a:cs typeface="Calibri"/>
              </a:rPr>
              <a:t>presentations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6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</a:t>
            </a:r>
            <a:r>
              <a:rPr lang="id-ID" dirty="0" smtClean="0"/>
              <a:t> </a:t>
            </a:r>
            <a:r>
              <a:rPr lang="id-ID" dirty="0"/>
              <a:t>5</a:t>
            </a:r>
            <a:r>
              <a:rPr lang="id-ID" dirty="0" smtClean="0"/>
              <a:t> learn about preparing presentation, during presentation, and after presentation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75640" marR="5080" indent="66484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Preparing Engaging  Multimedia</a:t>
            </a:r>
            <a:r>
              <a:rPr spc="-10" dirty="0"/>
              <a:t> </a:t>
            </a:r>
            <a:r>
              <a:rPr spc="-5" dirty="0"/>
              <a:t>Presentations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993647" y="4657344"/>
            <a:ext cx="1524000" cy="56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0516" y="3145535"/>
            <a:ext cx="1350645" cy="1348740"/>
          </a:xfrm>
          <a:custGeom>
            <a:avLst/>
            <a:gdLst/>
            <a:ahLst/>
            <a:cxnLst/>
            <a:rect l="l" t="t" r="r" b="b"/>
            <a:pathLst>
              <a:path w="1350645" h="1348739">
                <a:moveTo>
                  <a:pt x="675132" y="0"/>
                </a:moveTo>
                <a:lnTo>
                  <a:pt x="626916" y="1692"/>
                </a:lnTo>
                <a:lnTo>
                  <a:pt x="579615" y="6695"/>
                </a:lnTo>
                <a:lnTo>
                  <a:pt x="533343" y="14894"/>
                </a:lnTo>
                <a:lnTo>
                  <a:pt x="488215" y="26175"/>
                </a:lnTo>
                <a:lnTo>
                  <a:pt x="444345" y="40423"/>
                </a:lnTo>
                <a:lnTo>
                  <a:pt x="401847" y="57525"/>
                </a:lnTo>
                <a:lnTo>
                  <a:pt x="360835" y="77367"/>
                </a:lnTo>
                <a:lnTo>
                  <a:pt x="321424" y="99834"/>
                </a:lnTo>
                <a:lnTo>
                  <a:pt x="283728" y="124813"/>
                </a:lnTo>
                <a:lnTo>
                  <a:pt x="247860" y="152190"/>
                </a:lnTo>
                <a:lnTo>
                  <a:pt x="213936" y="181850"/>
                </a:lnTo>
                <a:lnTo>
                  <a:pt x="182069" y="213679"/>
                </a:lnTo>
                <a:lnTo>
                  <a:pt x="152374" y="247564"/>
                </a:lnTo>
                <a:lnTo>
                  <a:pt x="124965" y="283390"/>
                </a:lnTo>
                <a:lnTo>
                  <a:pt x="99956" y="321044"/>
                </a:lnTo>
                <a:lnTo>
                  <a:pt x="77462" y="360411"/>
                </a:lnTo>
                <a:lnTo>
                  <a:pt x="57596" y="401377"/>
                </a:lnTo>
                <a:lnTo>
                  <a:pt x="40473" y="443828"/>
                </a:lnTo>
                <a:lnTo>
                  <a:pt x="26207" y="487650"/>
                </a:lnTo>
                <a:lnTo>
                  <a:pt x="14913" y="532729"/>
                </a:lnTo>
                <a:lnTo>
                  <a:pt x="6704" y="578952"/>
                </a:lnTo>
                <a:lnTo>
                  <a:pt x="1695" y="626203"/>
                </a:lnTo>
                <a:lnTo>
                  <a:pt x="0" y="674369"/>
                </a:lnTo>
                <a:lnTo>
                  <a:pt x="1695" y="722536"/>
                </a:lnTo>
                <a:lnTo>
                  <a:pt x="6704" y="769787"/>
                </a:lnTo>
                <a:lnTo>
                  <a:pt x="14913" y="816010"/>
                </a:lnTo>
                <a:lnTo>
                  <a:pt x="26207" y="861089"/>
                </a:lnTo>
                <a:lnTo>
                  <a:pt x="40473" y="904911"/>
                </a:lnTo>
                <a:lnTo>
                  <a:pt x="57596" y="947362"/>
                </a:lnTo>
                <a:lnTo>
                  <a:pt x="77462" y="988328"/>
                </a:lnTo>
                <a:lnTo>
                  <a:pt x="99956" y="1027695"/>
                </a:lnTo>
                <a:lnTo>
                  <a:pt x="124965" y="1065349"/>
                </a:lnTo>
                <a:lnTo>
                  <a:pt x="152374" y="1101175"/>
                </a:lnTo>
                <a:lnTo>
                  <a:pt x="182069" y="1135060"/>
                </a:lnTo>
                <a:lnTo>
                  <a:pt x="213936" y="1166889"/>
                </a:lnTo>
                <a:lnTo>
                  <a:pt x="247860" y="1196549"/>
                </a:lnTo>
                <a:lnTo>
                  <a:pt x="283728" y="1223926"/>
                </a:lnTo>
                <a:lnTo>
                  <a:pt x="321424" y="1248905"/>
                </a:lnTo>
                <a:lnTo>
                  <a:pt x="360835" y="1271372"/>
                </a:lnTo>
                <a:lnTo>
                  <a:pt x="401847" y="1291214"/>
                </a:lnTo>
                <a:lnTo>
                  <a:pt x="444345" y="1308316"/>
                </a:lnTo>
                <a:lnTo>
                  <a:pt x="488215" y="1322564"/>
                </a:lnTo>
                <a:lnTo>
                  <a:pt x="533343" y="1333845"/>
                </a:lnTo>
                <a:lnTo>
                  <a:pt x="579615" y="1342044"/>
                </a:lnTo>
                <a:lnTo>
                  <a:pt x="626916" y="1347047"/>
                </a:lnTo>
                <a:lnTo>
                  <a:pt x="675132" y="1348739"/>
                </a:lnTo>
                <a:lnTo>
                  <a:pt x="723347" y="1347047"/>
                </a:lnTo>
                <a:lnTo>
                  <a:pt x="770648" y="1342044"/>
                </a:lnTo>
                <a:lnTo>
                  <a:pt x="816920" y="1333845"/>
                </a:lnTo>
                <a:lnTo>
                  <a:pt x="862048" y="1322564"/>
                </a:lnTo>
                <a:lnTo>
                  <a:pt x="905918" y="1308316"/>
                </a:lnTo>
                <a:lnTo>
                  <a:pt x="948416" y="1291214"/>
                </a:lnTo>
                <a:lnTo>
                  <a:pt x="989428" y="1271372"/>
                </a:lnTo>
                <a:lnTo>
                  <a:pt x="1028839" y="1248905"/>
                </a:lnTo>
                <a:lnTo>
                  <a:pt x="1066535" y="1223926"/>
                </a:lnTo>
                <a:lnTo>
                  <a:pt x="1102403" y="1196549"/>
                </a:lnTo>
                <a:lnTo>
                  <a:pt x="1136327" y="1166889"/>
                </a:lnTo>
                <a:lnTo>
                  <a:pt x="1168194" y="1135060"/>
                </a:lnTo>
                <a:lnTo>
                  <a:pt x="1197889" y="1101175"/>
                </a:lnTo>
                <a:lnTo>
                  <a:pt x="1225298" y="1065349"/>
                </a:lnTo>
                <a:lnTo>
                  <a:pt x="1250307" y="1027695"/>
                </a:lnTo>
                <a:lnTo>
                  <a:pt x="1272801" y="988328"/>
                </a:lnTo>
                <a:lnTo>
                  <a:pt x="1292667" y="947362"/>
                </a:lnTo>
                <a:lnTo>
                  <a:pt x="1309790" y="904911"/>
                </a:lnTo>
                <a:lnTo>
                  <a:pt x="1324056" y="861089"/>
                </a:lnTo>
                <a:lnTo>
                  <a:pt x="1335350" y="816010"/>
                </a:lnTo>
                <a:lnTo>
                  <a:pt x="1343559" y="769787"/>
                </a:lnTo>
                <a:lnTo>
                  <a:pt x="1348568" y="722536"/>
                </a:lnTo>
                <a:lnTo>
                  <a:pt x="1350264" y="674369"/>
                </a:lnTo>
                <a:lnTo>
                  <a:pt x="1348568" y="626203"/>
                </a:lnTo>
                <a:lnTo>
                  <a:pt x="1343559" y="578952"/>
                </a:lnTo>
                <a:lnTo>
                  <a:pt x="1335350" y="532729"/>
                </a:lnTo>
                <a:lnTo>
                  <a:pt x="1324056" y="487650"/>
                </a:lnTo>
                <a:lnTo>
                  <a:pt x="1309790" y="443828"/>
                </a:lnTo>
                <a:lnTo>
                  <a:pt x="1292667" y="401377"/>
                </a:lnTo>
                <a:lnTo>
                  <a:pt x="1272801" y="360411"/>
                </a:lnTo>
                <a:lnTo>
                  <a:pt x="1250307" y="321044"/>
                </a:lnTo>
                <a:lnTo>
                  <a:pt x="1225298" y="283390"/>
                </a:lnTo>
                <a:lnTo>
                  <a:pt x="1197889" y="247564"/>
                </a:lnTo>
                <a:lnTo>
                  <a:pt x="1168194" y="213679"/>
                </a:lnTo>
                <a:lnTo>
                  <a:pt x="1136327" y="181850"/>
                </a:lnTo>
                <a:lnTo>
                  <a:pt x="1102403" y="152190"/>
                </a:lnTo>
                <a:lnTo>
                  <a:pt x="1066535" y="124813"/>
                </a:lnTo>
                <a:lnTo>
                  <a:pt x="1028839" y="99834"/>
                </a:lnTo>
                <a:lnTo>
                  <a:pt x="989428" y="77367"/>
                </a:lnTo>
                <a:lnTo>
                  <a:pt x="948416" y="57525"/>
                </a:lnTo>
                <a:lnTo>
                  <a:pt x="905918" y="40423"/>
                </a:lnTo>
                <a:lnTo>
                  <a:pt x="862048" y="26175"/>
                </a:lnTo>
                <a:lnTo>
                  <a:pt x="816920" y="14894"/>
                </a:lnTo>
                <a:lnTo>
                  <a:pt x="770648" y="6695"/>
                </a:lnTo>
                <a:lnTo>
                  <a:pt x="723347" y="1692"/>
                </a:lnTo>
                <a:lnTo>
                  <a:pt x="67513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519" y="3457955"/>
            <a:ext cx="731519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4960" y="3511296"/>
            <a:ext cx="624840" cy="617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0170" y="1897126"/>
            <a:ext cx="7471409" cy="348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Analyzing the Situation and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Purpose</a:t>
            </a:r>
            <a:endParaRPr sz="3200">
              <a:latin typeface="Arial"/>
              <a:cs typeface="Arial"/>
            </a:endParaRPr>
          </a:p>
          <a:p>
            <a:pPr marL="1975485" indent="-287020">
              <a:lnSpc>
                <a:spcPct val="100000"/>
              </a:lnSpc>
              <a:spcBef>
                <a:spcPts val="2000"/>
              </a:spcBef>
              <a:buClr>
                <a:srgbClr val="FF0000"/>
              </a:buClr>
              <a:buChar char="•"/>
              <a:tabLst>
                <a:tab pos="1975485" algn="l"/>
                <a:tab pos="1976120" algn="l"/>
              </a:tabLst>
            </a:pPr>
            <a:r>
              <a:rPr sz="2800" spc="-5" dirty="0">
                <a:latin typeface="Arial"/>
                <a:cs typeface="Arial"/>
              </a:rPr>
              <a:t>Live presentation?</a:t>
            </a:r>
            <a:endParaRPr sz="2800">
              <a:latin typeface="Arial"/>
              <a:cs typeface="Arial"/>
            </a:endParaRPr>
          </a:p>
          <a:p>
            <a:pPr marL="1975485" indent="-287020">
              <a:lnSpc>
                <a:spcPct val="100000"/>
              </a:lnSpc>
              <a:spcBef>
                <a:spcPts val="1635"/>
              </a:spcBef>
              <a:buClr>
                <a:srgbClr val="FF0000"/>
              </a:buClr>
              <a:buChar char="•"/>
              <a:tabLst>
                <a:tab pos="1975485" algn="l"/>
                <a:tab pos="1976120" algn="l"/>
              </a:tabLst>
            </a:pPr>
            <a:r>
              <a:rPr sz="2800" spc="-5" dirty="0">
                <a:latin typeface="Arial"/>
                <a:cs typeface="Arial"/>
              </a:rPr>
              <a:t>Self-running presentation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kiosk?</a:t>
            </a:r>
            <a:endParaRPr sz="2800">
              <a:latin typeface="Arial"/>
              <a:cs typeface="Arial"/>
            </a:endParaRPr>
          </a:p>
          <a:p>
            <a:pPr marL="1975485" marR="1473835" indent="-287020">
              <a:lnSpc>
                <a:spcPts val="3030"/>
              </a:lnSpc>
              <a:spcBef>
                <a:spcPts val="2010"/>
              </a:spcBef>
              <a:buClr>
                <a:srgbClr val="FF0000"/>
              </a:buClr>
              <a:buChar char="•"/>
              <a:tabLst>
                <a:tab pos="1975485" algn="l"/>
                <a:tab pos="1976120" algn="l"/>
              </a:tabLst>
            </a:pPr>
            <a:r>
              <a:rPr sz="2800" spc="-5" dirty="0">
                <a:latin typeface="Arial"/>
                <a:cs typeface="Arial"/>
              </a:rPr>
              <a:t>Saved on server to watch  when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convenient?</a:t>
            </a:r>
            <a:endParaRPr sz="2800">
              <a:latin typeface="Arial"/>
              <a:cs typeface="Arial"/>
            </a:endParaRPr>
          </a:p>
          <a:p>
            <a:pPr marL="1975485" indent="-287020">
              <a:lnSpc>
                <a:spcPct val="100000"/>
              </a:lnSpc>
              <a:spcBef>
                <a:spcPts val="1614"/>
              </a:spcBef>
              <a:buClr>
                <a:srgbClr val="FF0000"/>
              </a:buClr>
              <a:buChar char="•"/>
              <a:tabLst>
                <a:tab pos="1975485" algn="l"/>
                <a:tab pos="1976120" algn="l"/>
              </a:tabLst>
            </a:pPr>
            <a:r>
              <a:rPr sz="2800" spc="-5" dirty="0">
                <a:latin typeface="Arial"/>
                <a:cs typeface="Arial"/>
              </a:rPr>
              <a:t>Self-contained file? Slide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deck?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95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2971800"/>
            <a:ext cx="2052827" cy="135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denis_pc/Fotolia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288" y="484758"/>
            <a:ext cx="78174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Adjust Slide Design to</a:t>
            </a:r>
            <a:r>
              <a:rPr spc="-185" dirty="0"/>
              <a:t> </a:t>
            </a:r>
            <a:r>
              <a:rPr spc="-5" dirty="0"/>
              <a:t>Audience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9736" y="1727073"/>
            <a:ext cx="17125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4505" marR="5080" indent="-47244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latin typeface="Calibri"/>
                <a:cs typeface="Calibri"/>
              </a:rPr>
              <a:t>Meaning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 </a:t>
            </a:r>
            <a:r>
              <a:rPr sz="2800" b="1" spc="-10" dirty="0">
                <a:latin typeface="Calibri"/>
                <a:cs typeface="Calibri"/>
              </a:rPr>
              <a:t>color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9959" y="1727073"/>
            <a:ext cx="135191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56845" marR="5080" indent="-144780">
              <a:lnSpc>
                <a:spcPts val="3020"/>
              </a:lnSpc>
              <a:spcBef>
                <a:spcPts val="480"/>
              </a:spcBef>
            </a:pPr>
            <a:r>
              <a:rPr sz="2800" b="1" spc="-20" dirty="0">
                <a:latin typeface="Calibri"/>
                <a:cs typeface="Calibri"/>
              </a:rPr>
              <a:t>Power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 </a:t>
            </a:r>
            <a:r>
              <a:rPr sz="2800" b="1" spc="-10" dirty="0">
                <a:latin typeface="Calibri"/>
                <a:cs typeface="Calibri"/>
              </a:rPr>
              <a:t>images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0873" y="1727073"/>
            <a:ext cx="21043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336550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latin typeface="Calibri"/>
                <a:cs typeface="Calibri"/>
              </a:rPr>
              <a:t>Impact of  special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3611" y="4073652"/>
            <a:ext cx="1005839" cy="164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5611" y="4253484"/>
            <a:ext cx="1411224" cy="992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3272" y="2680716"/>
            <a:ext cx="1085088" cy="1085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5944" y="2700527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499872" y="0"/>
                </a:moveTo>
                <a:lnTo>
                  <a:pt x="451726" y="2288"/>
                </a:lnTo>
                <a:lnTo>
                  <a:pt x="404877" y="9012"/>
                </a:lnTo>
                <a:lnTo>
                  <a:pt x="359533" y="19963"/>
                </a:lnTo>
                <a:lnTo>
                  <a:pt x="315903" y="34933"/>
                </a:lnTo>
                <a:lnTo>
                  <a:pt x="274197" y="53710"/>
                </a:lnTo>
                <a:lnTo>
                  <a:pt x="234624" y="76087"/>
                </a:lnTo>
                <a:lnTo>
                  <a:pt x="197394" y="101853"/>
                </a:lnTo>
                <a:lnTo>
                  <a:pt x="162715" y="130799"/>
                </a:lnTo>
                <a:lnTo>
                  <a:pt x="130799" y="162715"/>
                </a:lnTo>
                <a:lnTo>
                  <a:pt x="101853" y="197394"/>
                </a:lnTo>
                <a:lnTo>
                  <a:pt x="76087" y="234624"/>
                </a:lnTo>
                <a:lnTo>
                  <a:pt x="53710" y="274197"/>
                </a:lnTo>
                <a:lnTo>
                  <a:pt x="34933" y="315903"/>
                </a:lnTo>
                <a:lnTo>
                  <a:pt x="19963" y="359533"/>
                </a:lnTo>
                <a:lnTo>
                  <a:pt x="9012" y="404877"/>
                </a:lnTo>
                <a:lnTo>
                  <a:pt x="2288" y="451726"/>
                </a:lnTo>
                <a:lnTo>
                  <a:pt x="0" y="499872"/>
                </a:lnTo>
                <a:lnTo>
                  <a:pt x="2288" y="548017"/>
                </a:lnTo>
                <a:lnTo>
                  <a:pt x="9012" y="594866"/>
                </a:lnTo>
                <a:lnTo>
                  <a:pt x="19963" y="640210"/>
                </a:lnTo>
                <a:lnTo>
                  <a:pt x="34933" y="683840"/>
                </a:lnTo>
                <a:lnTo>
                  <a:pt x="53710" y="725546"/>
                </a:lnTo>
                <a:lnTo>
                  <a:pt x="76087" y="765119"/>
                </a:lnTo>
                <a:lnTo>
                  <a:pt x="101853" y="802349"/>
                </a:lnTo>
                <a:lnTo>
                  <a:pt x="130799" y="837028"/>
                </a:lnTo>
                <a:lnTo>
                  <a:pt x="162715" y="868944"/>
                </a:lnTo>
                <a:lnTo>
                  <a:pt x="197394" y="897890"/>
                </a:lnTo>
                <a:lnTo>
                  <a:pt x="234624" y="923656"/>
                </a:lnTo>
                <a:lnTo>
                  <a:pt x="274197" y="946033"/>
                </a:lnTo>
                <a:lnTo>
                  <a:pt x="315903" y="964810"/>
                </a:lnTo>
                <a:lnTo>
                  <a:pt x="359533" y="979780"/>
                </a:lnTo>
                <a:lnTo>
                  <a:pt x="404877" y="990731"/>
                </a:lnTo>
                <a:lnTo>
                  <a:pt x="451726" y="997455"/>
                </a:lnTo>
                <a:lnTo>
                  <a:pt x="499872" y="999744"/>
                </a:lnTo>
                <a:lnTo>
                  <a:pt x="548017" y="997455"/>
                </a:lnTo>
                <a:lnTo>
                  <a:pt x="594866" y="990731"/>
                </a:lnTo>
                <a:lnTo>
                  <a:pt x="640210" y="979780"/>
                </a:lnTo>
                <a:lnTo>
                  <a:pt x="683840" y="964810"/>
                </a:lnTo>
                <a:lnTo>
                  <a:pt x="725546" y="946033"/>
                </a:lnTo>
                <a:lnTo>
                  <a:pt x="765119" y="923656"/>
                </a:lnTo>
                <a:lnTo>
                  <a:pt x="802349" y="897890"/>
                </a:lnTo>
                <a:lnTo>
                  <a:pt x="837028" y="868944"/>
                </a:lnTo>
                <a:lnTo>
                  <a:pt x="868944" y="837028"/>
                </a:lnTo>
                <a:lnTo>
                  <a:pt x="897890" y="802349"/>
                </a:lnTo>
                <a:lnTo>
                  <a:pt x="923656" y="765119"/>
                </a:lnTo>
                <a:lnTo>
                  <a:pt x="946033" y="725546"/>
                </a:lnTo>
                <a:lnTo>
                  <a:pt x="964810" y="683840"/>
                </a:lnTo>
                <a:lnTo>
                  <a:pt x="979780" y="640210"/>
                </a:lnTo>
                <a:lnTo>
                  <a:pt x="990731" y="594866"/>
                </a:lnTo>
                <a:lnTo>
                  <a:pt x="997455" y="548017"/>
                </a:lnTo>
                <a:lnTo>
                  <a:pt x="999744" y="499872"/>
                </a:lnTo>
                <a:lnTo>
                  <a:pt x="997455" y="451726"/>
                </a:lnTo>
                <a:lnTo>
                  <a:pt x="990731" y="404877"/>
                </a:lnTo>
                <a:lnTo>
                  <a:pt x="979780" y="359533"/>
                </a:lnTo>
                <a:lnTo>
                  <a:pt x="964810" y="315903"/>
                </a:lnTo>
                <a:lnTo>
                  <a:pt x="946033" y="274197"/>
                </a:lnTo>
                <a:lnTo>
                  <a:pt x="923656" y="234624"/>
                </a:lnTo>
                <a:lnTo>
                  <a:pt x="897890" y="197394"/>
                </a:lnTo>
                <a:lnTo>
                  <a:pt x="868944" y="162715"/>
                </a:lnTo>
                <a:lnTo>
                  <a:pt x="837028" y="130799"/>
                </a:lnTo>
                <a:lnTo>
                  <a:pt x="802349" y="101853"/>
                </a:lnTo>
                <a:lnTo>
                  <a:pt x="765119" y="76087"/>
                </a:lnTo>
                <a:lnTo>
                  <a:pt x="725546" y="53710"/>
                </a:lnTo>
                <a:lnTo>
                  <a:pt x="683840" y="34933"/>
                </a:lnTo>
                <a:lnTo>
                  <a:pt x="640210" y="19963"/>
                </a:lnTo>
                <a:lnTo>
                  <a:pt x="594866" y="9012"/>
                </a:lnTo>
                <a:lnTo>
                  <a:pt x="548017" y="2288"/>
                </a:lnTo>
                <a:lnTo>
                  <a:pt x="49987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77567" y="2833116"/>
            <a:ext cx="1083564" cy="1085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0239" y="2852927"/>
            <a:ext cx="998219" cy="1000125"/>
          </a:xfrm>
          <a:custGeom>
            <a:avLst/>
            <a:gdLst/>
            <a:ahLst/>
            <a:cxnLst/>
            <a:rect l="l" t="t" r="r" b="b"/>
            <a:pathLst>
              <a:path w="998219" h="1000125">
                <a:moveTo>
                  <a:pt x="499110" y="0"/>
                </a:moveTo>
                <a:lnTo>
                  <a:pt x="451051" y="2288"/>
                </a:lnTo>
                <a:lnTo>
                  <a:pt x="404284" y="9012"/>
                </a:lnTo>
                <a:lnTo>
                  <a:pt x="359016" y="19963"/>
                </a:lnTo>
                <a:lnTo>
                  <a:pt x="315457" y="34933"/>
                </a:lnTo>
                <a:lnTo>
                  <a:pt x="273817" y="53710"/>
                </a:lnTo>
                <a:lnTo>
                  <a:pt x="234305" y="76087"/>
                </a:lnTo>
                <a:lnTo>
                  <a:pt x="197130" y="101853"/>
                </a:lnTo>
                <a:lnTo>
                  <a:pt x="162502" y="130799"/>
                </a:lnTo>
                <a:lnTo>
                  <a:pt x="130630" y="162715"/>
                </a:lnTo>
                <a:lnTo>
                  <a:pt x="101723" y="197394"/>
                </a:lnTo>
                <a:lnTo>
                  <a:pt x="75992" y="234624"/>
                </a:lnTo>
                <a:lnTo>
                  <a:pt x="53644" y="274197"/>
                </a:lnTo>
                <a:lnTo>
                  <a:pt x="34891" y="315903"/>
                </a:lnTo>
                <a:lnTo>
                  <a:pt x="19940" y="359533"/>
                </a:lnTo>
                <a:lnTo>
                  <a:pt x="9001" y="404877"/>
                </a:lnTo>
                <a:lnTo>
                  <a:pt x="2285" y="451726"/>
                </a:lnTo>
                <a:lnTo>
                  <a:pt x="0" y="499872"/>
                </a:lnTo>
                <a:lnTo>
                  <a:pt x="2285" y="548017"/>
                </a:lnTo>
                <a:lnTo>
                  <a:pt x="9001" y="594866"/>
                </a:lnTo>
                <a:lnTo>
                  <a:pt x="19940" y="640210"/>
                </a:lnTo>
                <a:lnTo>
                  <a:pt x="34891" y="683840"/>
                </a:lnTo>
                <a:lnTo>
                  <a:pt x="53644" y="725546"/>
                </a:lnTo>
                <a:lnTo>
                  <a:pt x="75992" y="765119"/>
                </a:lnTo>
                <a:lnTo>
                  <a:pt x="101723" y="802349"/>
                </a:lnTo>
                <a:lnTo>
                  <a:pt x="130630" y="837028"/>
                </a:lnTo>
                <a:lnTo>
                  <a:pt x="162502" y="868944"/>
                </a:lnTo>
                <a:lnTo>
                  <a:pt x="197130" y="897890"/>
                </a:lnTo>
                <a:lnTo>
                  <a:pt x="234305" y="923656"/>
                </a:lnTo>
                <a:lnTo>
                  <a:pt x="273817" y="946033"/>
                </a:lnTo>
                <a:lnTo>
                  <a:pt x="315457" y="964810"/>
                </a:lnTo>
                <a:lnTo>
                  <a:pt x="359016" y="979780"/>
                </a:lnTo>
                <a:lnTo>
                  <a:pt x="404284" y="990731"/>
                </a:lnTo>
                <a:lnTo>
                  <a:pt x="451051" y="997455"/>
                </a:lnTo>
                <a:lnTo>
                  <a:pt x="499110" y="999744"/>
                </a:lnTo>
                <a:lnTo>
                  <a:pt x="547168" y="997455"/>
                </a:lnTo>
                <a:lnTo>
                  <a:pt x="593935" y="990731"/>
                </a:lnTo>
                <a:lnTo>
                  <a:pt x="639203" y="979780"/>
                </a:lnTo>
                <a:lnTo>
                  <a:pt x="682762" y="964810"/>
                </a:lnTo>
                <a:lnTo>
                  <a:pt x="724402" y="946033"/>
                </a:lnTo>
                <a:lnTo>
                  <a:pt x="763914" y="923656"/>
                </a:lnTo>
                <a:lnTo>
                  <a:pt x="801089" y="897890"/>
                </a:lnTo>
                <a:lnTo>
                  <a:pt x="835717" y="868944"/>
                </a:lnTo>
                <a:lnTo>
                  <a:pt x="867589" y="837028"/>
                </a:lnTo>
                <a:lnTo>
                  <a:pt x="896496" y="802349"/>
                </a:lnTo>
                <a:lnTo>
                  <a:pt x="922227" y="765119"/>
                </a:lnTo>
                <a:lnTo>
                  <a:pt x="944575" y="725546"/>
                </a:lnTo>
                <a:lnTo>
                  <a:pt x="963328" y="683840"/>
                </a:lnTo>
                <a:lnTo>
                  <a:pt x="978279" y="640210"/>
                </a:lnTo>
                <a:lnTo>
                  <a:pt x="989218" y="594866"/>
                </a:lnTo>
                <a:lnTo>
                  <a:pt x="995934" y="548017"/>
                </a:lnTo>
                <a:lnTo>
                  <a:pt x="998220" y="499872"/>
                </a:lnTo>
                <a:lnTo>
                  <a:pt x="995934" y="451726"/>
                </a:lnTo>
                <a:lnTo>
                  <a:pt x="989218" y="404877"/>
                </a:lnTo>
                <a:lnTo>
                  <a:pt x="978279" y="359533"/>
                </a:lnTo>
                <a:lnTo>
                  <a:pt x="963328" y="315903"/>
                </a:lnTo>
                <a:lnTo>
                  <a:pt x="944575" y="274197"/>
                </a:lnTo>
                <a:lnTo>
                  <a:pt x="922227" y="234624"/>
                </a:lnTo>
                <a:lnTo>
                  <a:pt x="896496" y="197394"/>
                </a:lnTo>
                <a:lnTo>
                  <a:pt x="867589" y="162715"/>
                </a:lnTo>
                <a:lnTo>
                  <a:pt x="835717" y="130799"/>
                </a:lnTo>
                <a:lnTo>
                  <a:pt x="801089" y="101853"/>
                </a:lnTo>
                <a:lnTo>
                  <a:pt x="763914" y="76087"/>
                </a:lnTo>
                <a:lnTo>
                  <a:pt x="724402" y="53710"/>
                </a:lnTo>
                <a:lnTo>
                  <a:pt x="682762" y="34933"/>
                </a:lnTo>
                <a:lnTo>
                  <a:pt x="639203" y="19963"/>
                </a:lnTo>
                <a:lnTo>
                  <a:pt x="593935" y="9012"/>
                </a:lnTo>
                <a:lnTo>
                  <a:pt x="547168" y="2288"/>
                </a:lnTo>
                <a:lnTo>
                  <a:pt x="499110" y="0"/>
                </a:lnTo>
                <a:close/>
              </a:path>
            </a:pathLst>
          </a:custGeom>
          <a:solidFill>
            <a:srgbClr val="75A2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3016" y="3665220"/>
            <a:ext cx="1083564" cy="1085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5688" y="3685032"/>
            <a:ext cx="998219" cy="1000125"/>
          </a:xfrm>
          <a:custGeom>
            <a:avLst/>
            <a:gdLst/>
            <a:ahLst/>
            <a:cxnLst/>
            <a:rect l="l" t="t" r="r" b="b"/>
            <a:pathLst>
              <a:path w="998219" h="1000125">
                <a:moveTo>
                  <a:pt x="499110" y="0"/>
                </a:moveTo>
                <a:lnTo>
                  <a:pt x="451051" y="2288"/>
                </a:lnTo>
                <a:lnTo>
                  <a:pt x="404284" y="9012"/>
                </a:lnTo>
                <a:lnTo>
                  <a:pt x="359016" y="19963"/>
                </a:lnTo>
                <a:lnTo>
                  <a:pt x="315457" y="34933"/>
                </a:lnTo>
                <a:lnTo>
                  <a:pt x="273817" y="53710"/>
                </a:lnTo>
                <a:lnTo>
                  <a:pt x="234305" y="76087"/>
                </a:lnTo>
                <a:lnTo>
                  <a:pt x="197130" y="101853"/>
                </a:lnTo>
                <a:lnTo>
                  <a:pt x="162502" y="130799"/>
                </a:lnTo>
                <a:lnTo>
                  <a:pt x="130630" y="162715"/>
                </a:lnTo>
                <a:lnTo>
                  <a:pt x="101723" y="197394"/>
                </a:lnTo>
                <a:lnTo>
                  <a:pt x="75992" y="234624"/>
                </a:lnTo>
                <a:lnTo>
                  <a:pt x="53644" y="274197"/>
                </a:lnTo>
                <a:lnTo>
                  <a:pt x="34891" y="315903"/>
                </a:lnTo>
                <a:lnTo>
                  <a:pt x="19940" y="359533"/>
                </a:lnTo>
                <a:lnTo>
                  <a:pt x="9001" y="404877"/>
                </a:lnTo>
                <a:lnTo>
                  <a:pt x="2285" y="451726"/>
                </a:lnTo>
                <a:lnTo>
                  <a:pt x="0" y="499872"/>
                </a:lnTo>
                <a:lnTo>
                  <a:pt x="2285" y="548017"/>
                </a:lnTo>
                <a:lnTo>
                  <a:pt x="9001" y="594866"/>
                </a:lnTo>
                <a:lnTo>
                  <a:pt x="19940" y="640210"/>
                </a:lnTo>
                <a:lnTo>
                  <a:pt x="34891" y="683840"/>
                </a:lnTo>
                <a:lnTo>
                  <a:pt x="53644" y="725546"/>
                </a:lnTo>
                <a:lnTo>
                  <a:pt x="75992" y="765119"/>
                </a:lnTo>
                <a:lnTo>
                  <a:pt x="101723" y="802349"/>
                </a:lnTo>
                <a:lnTo>
                  <a:pt x="130630" y="837028"/>
                </a:lnTo>
                <a:lnTo>
                  <a:pt x="162502" y="868944"/>
                </a:lnTo>
                <a:lnTo>
                  <a:pt x="197130" y="897890"/>
                </a:lnTo>
                <a:lnTo>
                  <a:pt x="234305" y="923656"/>
                </a:lnTo>
                <a:lnTo>
                  <a:pt x="273817" y="946033"/>
                </a:lnTo>
                <a:lnTo>
                  <a:pt x="315457" y="964810"/>
                </a:lnTo>
                <a:lnTo>
                  <a:pt x="359016" y="979780"/>
                </a:lnTo>
                <a:lnTo>
                  <a:pt x="404284" y="990731"/>
                </a:lnTo>
                <a:lnTo>
                  <a:pt x="451051" y="997455"/>
                </a:lnTo>
                <a:lnTo>
                  <a:pt x="499110" y="999744"/>
                </a:lnTo>
                <a:lnTo>
                  <a:pt x="547168" y="997455"/>
                </a:lnTo>
                <a:lnTo>
                  <a:pt x="593935" y="990731"/>
                </a:lnTo>
                <a:lnTo>
                  <a:pt x="639203" y="979780"/>
                </a:lnTo>
                <a:lnTo>
                  <a:pt x="682762" y="964810"/>
                </a:lnTo>
                <a:lnTo>
                  <a:pt x="724402" y="946033"/>
                </a:lnTo>
                <a:lnTo>
                  <a:pt x="763914" y="923656"/>
                </a:lnTo>
                <a:lnTo>
                  <a:pt x="801089" y="897890"/>
                </a:lnTo>
                <a:lnTo>
                  <a:pt x="835717" y="868944"/>
                </a:lnTo>
                <a:lnTo>
                  <a:pt x="867589" y="837028"/>
                </a:lnTo>
                <a:lnTo>
                  <a:pt x="896496" y="802349"/>
                </a:lnTo>
                <a:lnTo>
                  <a:pt x="922227" y="765119"/>
                </a:lnTo>
                <a:lnTo>
                  <a:pt x="944575" y="725546"/>
                </a:lnTo>
                <a:lnTo>
                  <a:pt x="963328" y="683840"/>
                </a:lnTo>
                <a:lnTo>
                  <a:pt x="978279" y="640210"/>
                </a:lnTo>
                <a:lnTo>
                  <a:pt x="989218" y="594866"/>
                </a:lnTo>
                <a:lnTo>
                  <a:pt x="995934" y="548017"/>
                </a:lnTo>
                <a:lnTo>
                  <a:pt x="998219" y="499872"/>
                </a:lnTo>
                <a:lnTo>
                  <a:pt x="995934" y="451726"/>
                </a:lnTo>
                <a:lnTo>
                  <a:pt x="989218" y="404877"/>
                </a:lnTo>
                <a:lnTo>
                  <a:pt x="978279" y="359533"/>
                </a:lnTo>
                <a:lnTo>
                  <a:pt x="963328" y="315903"/>
                </a:lnTo>
                <a:lnTo>
                  <a:pt x="944575" y="274197"/>
                </a:lnTo>
                <a:lnTo>
                  <a:pt x="922227" y="234624"/>
                </a:lnTo>
                <a:lnTo>
                  <a:pt x="896496" y="197394"/>
                </a:lnTo>
                <a:lnTo>
                  <a:pt x="867589" y="162715"/>
                </a:lnTo>
                <a:lnTo>
                  <a:pt x="835717" y="130799"/>
                </a:lnTo>
                <a:lnTo>
                  <a:pt x="801089" y="101853"/>
                </a:lnTo>
                <a:lnTo>
                  <a:pt x="763914" y="76087"/>
                </a:lnTo>
                <a:lnTo>
                  <a:pt x="724402" y="53710"/>
                </a:lnTo>
                <a:lnTo>
                  <a:pt x="682762" y="34933"/>
                </a:lnTo>
                <a:lnTo>
                  <a:pt x="639203" y="19963"/>
                </a:lnTo>
                <a:lnTo>
                  <a:pt x="593935" y="9012"/>
                </a:lnTo>
                <a:lnTo>
                  <a:pt x="547168" y="2288"/>
                </a:lnTo>
                <a:lnTo>
                  <a:pt x="4991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824" y="3665220"/>
            <a:ext cx="1085088" cy="1085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0496" y="3685032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499872" y="0"/>
                </a:moveTo>
                <a:lnTo>
                  <a:pt x="451730" y="2288"/>
                </a:lnTo>
                <a:lnTo>
                  <a:pt x="404884" y="9012"/>
                </a:lnTo>
                <a:lnTo>
                  <a:pt x="359542" y="19963"/>
                </a:lnTo>
                <a:lnTo>
                  <a:pt x="315913" y="34933"/>
                </a:lnTo>
                <a:lnTo>
                  <a:pt x="274208" y="53710"/>
                </a:lnTo>
                <a:lnTo>
                  <a:pt x="234635" y="76087"/>
                </a:lnTo>
                <a:lnTo>
                  <a:pt x="197404" y="101853"/>
                </a:lnTo>
                <a:lnTo>
                  <a:pt x="162725" y="130799"/>
                </a:lnTo>
                <a:lnTo>
                  <a:pt x="130808" y="162715"/>
                </a:lnTo>
                <a:lnTo>
                  <a:pt x="101860" y="197394"/>
                </a:lnTo>
                <a:lnTo>
                  <a:pt x="76093" y="234624"/>
                </a:lnTo>
                <a:lnTo>
                  <a:pt x="53715" y="274197"/>
                </a:lnTo>
                <a:lnTo>
                  <a:pt x="34936" y="315903"/>
                </a:lnTo>
                <a:lnTo>
                  <a:pt x="19965" y="359533"/>
                </a:lnTo>
                <a:lnTo>
                  <a:pt x="9013" y="404877"/>
                </a:lnTo>
                <a:lnTo>
                  <a:pt x="2288" y="451726"/>
                </a:lnTo>
                <a:lnTo>
                  <a:pt x="0" y="499872"/>
                </a:lnTo>
                <a:lnTo>
                  <a:pt x="2288" y="548017"/>
                </a:lnTo>
                <a:lnTo>
                  <a:pt x="9013" y="594866"/>
                </a:lnTo>
                <a:lnTo>
                  <a:pt x="19965" y="640210"/>
                </a:lnTo>
                <a:lnTo>
                  <a:pt x="34936" y="683840"/>
                </a:lnTo>
                <a:lnTo>
                  <a:pt x="53715" y="725546"/>
                </a:lnTo>
                <a:lnTo>
                  <a:pt x="76093" y="765119"/>
                </a:lnTo>
                <a:lnTo>
                  <a:pt x="101860" y="802349"/>
                </a:lnTo>
                <a:lnTo>
                  <a:pt x="130808" y="837028"/>
                </a:lnTo>
                <a:lnTo>
                  <a:pt x="162725" y="868944"/>
                </a:lnTo>
                <a:lnTo>
                  <a:pt x="197404" y="897890"/>
                </a:lnTo>
                <a:lnTo>
                  <a:pt x="234635" y="923656"/>
                </a:lnTo>
                <a:lnTo>
                  <a:pt x="274208" y="946033"/>
                </a:lnTo>
                <a:lnTo>
                  <a:pt x="315913" y="964810"/>
                </a:lnTo>
                <a:lnTo>
                  <a:pt x="359542" y="979780"/>
                </a:lnTo>
                <a:lnTo>
                  <a:pt x="404884" y="990731"/>
                </a:lnTo>
                <a:lnTo>
                  <a:pt x="451730" y="997455"/>
                </a:lnTo>
                <a:lnTo>
                  <a:pt x="499872" y="999744"/>
                </a:lnTo>
                <a:lnTo>
                  <a:pt x="548017" y="997455"/>
                </a:lnTo>
                <a:lnTo>
                  <a:pt x="594866" y="990731"/>
                </a:lnTo>
                <a:lnTo>
                  <a:pt x="640210" y="979780"/>
                </a:lnTo>
                <a:lnTo>
                  <a:pt x="683840" y="964810"/>
                </a:lnTo>
                <a:lnTo>
                  <a:pt x="725546" y="946033"/>
                </a:lnTo>
                <a:lnTo>
                  <a:pt x="765119" y="923656"/>
                </a:lnTo>
                <a:lnTo>
                  <a:pt x="802349" y="897890"/>
                </a:lnTo>
                <a:lnTo>
                  <a:pt x="837028" y="868944"/>
                </a:lnTo>
                <a:lnTo>
                  <a:pt x="868944" y="837028"/>
                </a:lnTo>
                <a:lnTo>
                  <a:pt x="897890" y="802349"/>
                </a:lnTo>
                <a:lnTo>
                  <a:pt x="923656" y="765119"/>
                </a:lnTo>
                <a:lnTo>
                  <a:pt x="946033" y="725546"/>
                </a:lnTo>
                <a:lnTo>
                  <a:pt x="964810" y="683840"/>
                </a:lnTo>
                <a:lnTo>
                  <a:pt x="979780" y="640210"/>
                </a:lnTo>
                <a:lnTo>
                  <a:pt x="990731" y="594866"/>
                </a:lnTo>
                <a:lnTo>
                  <a:pt x="997455" y="548017"/>
                </a:lnTo>
                <a:lnTo>
                  <a:pt x="999743" y="499872"/>
                </a:lnTo>
                <a:lnTo>
                  <a:pt x="997455" y="451726"/>
                </a:lnTo>
                <a:lnTo>
                  <a:pt x="990731" y="404877"/>
                </a:lnTo>
                <a:lnTo>
                  <a:pt x="979780" y="359533"/>
                </a:lnTo>
                <a:lnTo>
                  <a:pt x="964810" y="315903"/>
                </a:lnTo>
                <a:lnTo>
                  <a:pt x="946033" y="274197"/>
                </a:lnTo>
                <a:lnTo>
                  <a:pt x="923656" y="234624"/>
                </a:lnTo>
                <a:lnTo>
                  <a:pt x="897890" y="197394"/>
                </a:lnTo>
                <a:lnTo>
                  <a:pt x="868944" y="162715"/>
                </a:lnTo>
                <a:lnTo>
                  <a:pt x="837028" y="130799"/>
                </a:lnTo>
                <a:lnTo>
                  <a:pt x="802349" y="101853"/>
                </a:lnTo>
                <a:lnTo>
                  <a:pt x="765119" y="76087"/>
                </a:lnTo>
                <a:lnTo>
                  <a:pt x="725546" y="53710"/>
                </a:lnTo>
                <a:lnTo>
                  <a:pt x="683840" y="34933"/>
                </a:lnTo>
                <a:lnTo>
                  <a:pt x="640210" y="19963"/>
                </a:lnTo>
                <a:lnTo>
                  <a:pt x="594866" y="9012"/>
                </a:lnTo>
                <a:lnTo>
                  <a:pt x="548017" y="2288"/>
                </a:lnTo>
                <a:lnTo>
                  <a:pt x="499872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3144" y="4337303"/>
            <a:ext cx="1083564" cy="1085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5816" y="4357115"/>
            <a:ext cx="998219" cy="1000125"/>
          </a:xfrm>
          <a:custGeom>
            <a:avLst/>
            <a:gdLst/>
            <a:ahLst/>
            <a:cxnLst/>
            <a:rect l="l" t="t" r="r" b="b"/>
            <a:pathLst>
              <a:path w="998219" h="1000125">
                <a:moveTo>
                  <a:pt x="499109" y="0"/>
                </a:moveTo>
                <a:lnTo>
                  <a:pt x="451051" y="2288"/>
                </a:lnTo>
                <a:lnTo>
                  <a:pt x="404284" y="9012"/>
                </a:lnTo>
                <a:lnTo>
                  <a:pt x="359016" y="19963"/>
                </a:lnTo>
                <a:lnTo>
                  <a:pt x="315457" y="34933"/>
                </a:lnTo>
                <a:lnTo>
                  <a:pt x="273817" y="53710"/>
                </a:lnTo>
                <a:lnTo>
                  <a:pt x="234305" y="76087"/>
                </a:lnTo>
                <a:lnTo>
                  <a:pt x="197130" y="101853"/>
                </a:lnTo>
                <a:lnTo>
                  <a:pt x="162502" y="130799"/>
                </a:lnTo>
                <a:lnTo>
                  <a:pt x="130630" y="162715"/>
                </a:lnTo>
                <a:lnTo>
                  <a:pt x="101723" y="197394"/>
                </a:lnTo>
                <a:lnTo>
                  <a:pt x="75992" y="234624"/>
                </a:lnTo>
                <a:lnTo>
                  <a:pt x="53644" y="274197"/>
                </a:lnTo>
                <a:lnTo>
                  <a:pt x="34891" y="315903"/>
                </a:lnTo>
                <a:lnTo>
                  <a:pt x="19940" y="359533"/>
                </a:lnTo>
                <a:lnTo>
                  <a:pt x="9001" y="404877"/>
                </a:lnTo>
                <a:lnTo>
                  <a:pt x="2285" y="451726"/>
                </a:lnTo>
                <a:lnTo>
                  <a:pt x="0" y="499871"/>
                </a:lnTo>
                <a:lnTo>
                  <a:pt x="2285" y="548017"/>
                </a:lnTo>
                <a:lnTo>
                  <a:pt x="9001" y="594866"/>
                </a:lnTo>
                <a:lnTo>
                  <a:pt x="19940" y="640210"/>
                </a:lnTo>
                <a:lnTo>
                  <a:pt x="34891" y="683840"/>
                </a:lnTo>
                <a:lnTo>
                  <a:pt x="53644" y="725546"/>
                </a:lnTo>
                <a:lnTo>
                  <a:pt x="75992" y="765119"/>
                </a:lnTo>
                <a:lnTo>
                  <a:pt x="101723" y="802349"/>
                </a:lnTo>
                <a:lnTo>
                  <a:pt x="130630" y="837028"/>
                </a:lnTo>
                <a:lnTo>
                  <a:pt x="162502" y="868944"/>
                </a:lnTo>
                <a:lnTo>
                  <a:pt x="197130" y="897890"/>
                </a:lnTo>
                <a:lnTo>
                  <a:pt x="234305" y="923656"/>
                </a:lnTo>
                <a:lnTo>
                  <a:pt x="273817" y="946033"/>
                </a:lnTo>
                <a:lnTo>
                  <a:pt x="315457" y="964810"/>
                </a:lnTo>
                <a:lnTo>
                  <a:pt x="359016" y="979780"/>
                </a:lnTo>
                <a:lnTo>
                  <a:pt x="404284" y="990731"/>
                </a:lnTo>
                <a:lnTo>
                  <a:pt x="451051" y="997455"/>
                </a:lnTo>
                <a:lnTo>
                  <a:pt x="499109" y="999743"/>
                </a:lnTo>
                <a:lnTo>
                  <a:pt x="547168" y="997455"/>
                </a:lnTo>
                <a:lnTo>
                  <a:pt x="593935" y="990731"/>
                </a:lnTo>
                <a:lnTo>
                  <a:pt x="639203" y="979780"/>
                </a:lnTo>
                <a:lnTo>
                  <a:pt x="682762" y="964810"/>
                </a:lnTo>
                <a:lnTo>
                  <a:pt x="724402" y="946033"/>
                </a:lnTo>
                <a:lnTo>
                  <a:pt x="763914" y="923656"/>
                </a:lnTo>
                <a:lnTo>
                  <a:pt x="801089" y="897890"/>
                </a:lnTo>
                <a:lnTo>
                  <a:pt x="835717" y="868944"/>
                </a:lnTo>
                <a:lnTo>
                  <a:pt x="867589" y="837028"/>
                </a:lnTo>
                <a:lnTo>
                  <a:pt x="896496" y="802349"/>
                </a:lnTo>
                <a:lnTo>
                  <a:pt x="922227" y="765119"/>
                </a:lnTo>
                <a:lnTo>
                  <a:pt x="944575" y="725546"/>
                </a:lnTo>
                <a:lnTo>
                  <a:pt x="963328" y="683840"/>
                </a:lnTo>
                <a:lnTo>
                  <a:pt x="978279" y="640210"/>
                </a:lnTo>
                <a:lnTo>
                  <a:pt x="989218" y="594866"/>
                </a:lnTo>
                <a:lnTo>
                  <a:pt x="995934" y="548017"/>
                </a:lnTo>
                <a:lnTo>
                  <a:pt x="998220" y="499871"/>
                </a:lnTo>
                <a:lnTo>
                  <a:pt x="995934" y="451726"/>
                </a:lnTo>
                <a:lnTo>
                  <a:pt x="989218" y="404877"/>
                </a:lnTo>
                <a:lnTo>
                  <a:pt x="978279" y="359533"/>
                </a:lnTo>
                <a:lnTo>
                  <a:pt x="963328" y="315903"/>
                </a:lnTo>
                <a:lnTo>
                  <a:pt x="944575" y="274197"/>
                </a:lnTo>
                <a:lnTo>
                  <a:pt x="922227" y="234624"/>
                </a:lnTo>
                <a:lnTo>
                  <a:pt x="896496" y="197394"/>
                </a:lnTo>
                <a:lnTo>
                  <a:pt x="867589" y="162715"/>
                </a:lnTo>
                <a:lnTo>
                  <a:pt x="835717" y="130799"/>
                </a:lnTo>
                <a:lnTo>
                  <a:pt x="801089" y="101853"/>
                </a:lnTo>
                <a:lnTo>
                  <a:pt x="763914" y="76087"/>
                </a:lnTo>
                <a:lnTo>
                  <a:pt x="724402" y="53710"/>
                </a:lnTo>
                <a:lnTo>
                  <a:pt x="682762" y="34933"/>
                </a:lnTo>
                <a:lnTo>
                  <a:pt x="639203" y="19963"/>
                </a:lnTo>
                <a:lnTo>
                  <a:pt x="593935" y="9012"/>
                </a:lnTo>
                <a:lnTo>
                  <a:pt x="547168" y="2288"/>
                </a:lnTo>
                <a:lnTo>
                  <a:pt x="499109" y="0"/>
                </a:lnTo>
                <a:close/>
              </a:path>
            </a:pathLst>
          </a:custGeom>
          <a:solidFill>
            <a:srgbClr val="F0A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5544" y="3354323"/>
            <a:ext cx="629412" cy="629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8216" y="3374135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4" h="544195">
                <a:moveTo>
                  <a:pt x="272033" y="0"/>
                </a:moveTo>
                <a:lnTo>
                  <a:pt x="223135" y="4382"/>
                </a:lnTo>
                <a:lnTo>
                  <a:pt x="177112" y="17019"/>
                </a:lnTo>
                <a:lnTo>
                  <a:pt x="134732" y="37140"/>
                </a:lnTo>
                <a:lnTo>
                  <a:pt x="96765" y="63978"/>
                </a:lnTo>
                <a:lnTo>
                  <a:pt x="63978" y="96765"/>
                </a:lnTo>
                <a:lnTo>
                  <a:pt x="37140" y="134732"/>
                </a:lnTo>
                <a:lnTo>
                  <a:pt x="17019" y="177112"/>
                </a:lnTo>
                <a:lnTo>
                  <a:pt x="4382" y="223135"/>
                </a:lnTo>
                <a:lnTo>
                  <a:pt x="0" y="272033"/>
                </a:lnTo>
                <a:lnTo>
                  <a:pt x="4382" y="320932"/>
                </a:lnTo>
                <a:lnTo>
                  <a:pt x="17019" y="366955"/>
                </a:lnTo>
                <a:lnTo>
                  <a:pt x="37140" y="409335"/>
                </a:lnTo>
                <a:lnTo>
                  <a:pt x="63978" y="447302"/>
                </a:lnTo>
                <a:lnTo>
                  <a:pt x="96765" y="480089"/>
                </a:lnTo>
                <a:lnTo>
                  <a:pt x="134732" y="506927"/>
                </a:lnTo>
                <a:lnTo>
                  <a:pt x="177112" y="527048"/>
                </a:lnTo>
                <a:lnTo>
                  <a:pt x="223135" y="539685"/>
                </a:lnTo>
                <a:lnTo>
                  <a:pt x="272033" y="544068"/>
                </a:lnTo>
                <a:lnTo>
                  <a:pt x="320932" y="539685"/>
                </a:lnTo>
                <a:lnTo>
                  <a:pt x="366955" y="527048"/>
                </a:lnTo>
                <a:lnTo>
                  <a:pt x="409335" y="506927"/>
                </a:lnTo>
                <a:lnTo>
                  <a:pt x="447302" y="480089"/>
                </a:lnTo>
                <a:lnTo>
                  <a:pt x="480089" y="447302"/>
                </a:lnTo>
                <a:lnTo>
                  <a:pt x="506927" y="409335"/>
                </a:lnTo>
                <a:lnTo>
                  <a:pt x="527048" y="366955"/>
                </a:lnTo>
                <a:lnTo>
                  <a:pt x="539685" y="320932"/>
                </a:lnTo>
                <a:lnTo>
                  <a:pt x="544067" y="272033"/>
                </a:lnTo>
                <a:lnTo>
                  <a:pt x="539685" y="223135"/>
                </a:lnTo>
                <a:lnTo>
                  <a:pt x="527048" y="177112"/>
                </a:lnTo>
                <a:lnTo>
                  <a:pt x="506927" y="134732"/>
                </a:lnTo>
                <a:lnTo>
                  <a:pt x="480089" y="96765"/>
                </a:lnTo>
                <a:lnTo>
                  <a:pt x="447302" y="63978"/>
                </a:lnTo>
                <a:lnTo>
                  <a:pt x="409335" y="37140"/>
                </a:lnTo>
                <a:lnTo>
                  <a:pt x="366955" y="17019"/>
                </a:lnTo>
                <a:lnTo>
                  <a:pt x="320932" y="4382"/>
                </a:lnTo>
                <a:lnTo>
                  <a:pt x="272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5544" y="3959352"/>
            <a:ext cx="629412" cy="629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8216" y="3979164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4" h="544195">
                <a:moveTo>
                  <a:pt x="272033" y="0"/>
                </a:moveTo>
                <a:lnTo>
                  <a:pt x="223135" y="4382"/>
                </a:lnTo>
                <a:lnTo>
                  <a:pt x="177112" y="17019"/>
                </a:lnTo>
                <a:lnTo>
                  <a:pt x="134732" y="37140"/>
                </a:lnTo>
                <a:lnTo>
                  <a:pt x="96765" y="63978"/>
                </a:lnTo>
                <a:lnTo>
                  <a:pt x="63978" y="96765"/>
                </a:lnTo>
                <a:lnTo>
                  <a:pt x="37140" y="134732"/>
                </a:lnTo>
                <a:lnTo>
                  <a:pt x="17019" y="177112"/>
                </a:lnTo>
                <a:lnTo>
                  <a:pt x="4382" y="223135"/>
                </a:lnTo>
                <a:lnTo>
                  <a:pt x="0" y="272034"/>
                </a:lnTo>
                <a:lnTo>
                  <a:pt x="4382" y="320932"/>
                </a:lnTo>
                <a:lnTo>
                  <a:pt x="17019" y="366955"/>
                </a:lnTo>
                <a:lnTo>
                  <a:pt x="37140" y="409335"/>
                </a:lnTo>
                <a:lnTo>
                  <a:pt x="63978" y="447302"/>
                </a:lnTo>
                <a:lnTo>
                  <a:pt x="96765" y="480089"/>
                </a:lnTo>
                <a:lnTo>
                  <a:pt x="134732" y="506927"/>
                </a:lnTo>
                <a:lnTo>
                  <a:pt x="177112" y="527048"/>
                </a:lnTo>
                <a:lnTo>
                  <a:pt x="223135" y="539685"/>
                </a:lnTo>
                <a:lnTo>
                  <a:pt x="272033" y="544068"/>
                </a:lnTo>
                <a:lnTo>
                  <a:pt x="320932" y="539685"/>
                </a:lnTo>
                <a:lnTo>
                  <a:pt x="366955" y="527048"/>
                </a:lnTo>
                <a:lnTo>
                  <a:pt x="409335" y="506927"/>
                </a:lnTo>
                <a:lnTo>
                  <a:pt x="447302" y="480089"/>
                </a:lnTo>
                <a:lnTo>
                  <a:pt x="480089" y="447302"/>
                </a:lnTo>
                <a:lnTo>
                  <a:pt x="506927" y="409335"/>
                </a:lnTo>
                <a:lnTo>
                  <a:pt x="527048" y="366955"/>
                </a:lnTo>
                <a:lnTo>
                  <a:pt x="539685" y="320932"/>
                </a:lnTo>
                <a:lnTo>
                  <a:pt x="544067" y="272034"/>
                </a:lnTo>
                <a:lnTo>
                  <a:pt x="539685" y="223135"/>
                </a:lnTo>
                <a:lnTo>
                  <a:pt x="527048" y="177112"/>
                </a:lnTo>
                <a:lnTo>
                  <a:pt x="506927" y="134732"/>
                </a:lnTo>
                <a:lnTo>
                  <a:pt x="480089" y="96765"/>
                </a:lnTo>
                <a:lnTo>
                  <a:pt x="447302" y="63978"/>
                </a:lnTo>
                <a:lnTo>
                  <a:pt x="409335" y="37140"/>
                </a:lnTo>
                <a:lnTo>
                  <a:pt x="366955" y="17019"/>
                </a:lnTo>
                <a:lnTo>
                  <a:pt x="320932" y="4382"/>
                </a:lnTo>
                <a:lnTo>
                  <a:pt x="272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9235" y="2851404"/>
            <a:ext cx="2466340" cy="1668780"/>
          </a:xfrm>
          <a:custGeom>
            <a:avLst/>
            <a:gdLst/>
            <a:ahLst/>
            <a:cxnLst/>
            <a:rect l="l" t="t" r="r" b="b"/>
            <a:pathLst>
              <a:path w="2466340" h="1668779">
                <a:moveTo>
                  <a:pt x="0" y="1668780"/>
                </a:moveTo>
                <a:lnTo>
                  <a:pt x="2465832" y="1668780"/>
                </a:lnTo>
                <a:lnTo>
                  <a:pt x="2465832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9235" y="2851404"/>
            <a:ext cx="2466340" cy="1668780"/>
          </a:xfrm>
          <a:custGeom>
            <a:avLst/>
            <a:gdLst/>
            <a:ahLst/>
            <a:cxnLst/>
            <a:rect l="l" t="t" r="r" b="b"/>
            <a:pathLst>
              <a:path w="2466340" h="1668779">
                <a:moveTo>
                  <a:pt x="0" y="1668780"/>
                </a:moveTo>
                <a:lnTo>
                  <a:pt x="2465832" y="1668780"/>
                </a:lnTo>
                <a:lnTo>
                  <a:pt x="2465832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ln w="9143">
            <a:solidFill>
              <a:srgbClr val="30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9255" y="2999232"/>
            <a:ext cx="247015" cy="1511935"/>
          </a:xfrm>
          <a:custGeom>
            <a:avLst/>
            <a:gdLst/>
            <a:ahLst/>
            <a:cxnLst/>
            <a:rect l="l" t="t" r="r" b="b"/>
            <a:pathLst>
              <a:path w="247014" h="1511935">
                <a:moveTo>
                  <a:pt x="0" y="1511808"/>
                </a:moveTo>
                <a:lnTo>
                  <a:pt x="246887" y="1511808"/>
                </a:lnTo>
                <a:lnTo>
                  <a:pt x="246887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89B5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4743" y="3529584"/>
            <a:ext cx="247015" cy="981710"/>
          </a:xfrm>
          <a:custGeom>
            <a:avLst/>
            <a:gdLst/>
            <a:ahLst/>
            <a:cxnLst/>
            <a:rect l="l" t="t" r="r" b="b"/>
            <a:pathLst>
              <a:path w="247015" h="981710">
                <a:moveTo>
                  <a:pt x="0" y="981456"/>
                </a:moveTo>
                <a:lnTo>
                  <a:pt x="246888" y="981456"/>
                </a:lnTo>
                <a:lnTo>
                  <a:pt x="246888" y="0"/>
                </a:lnTo>
                <a:lnTo>
                  <a:pt x="0" y="0"/>
                </a:lnTo>
                <a:lnTo>
                  <a:pt x="0" y="981456"/>
                </a:lnTo>
                <a:close/>
              </a:path>
            </a:pathLst>
          </a:custGeom>
          <a:solidFill>
            <a:srgbClr val="89B5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90231" y="3852671"/>
            <a:ext cx="247015" cy="658495"/>
          </a:xfrm>
          <a:custGeom>
            <a:avLst/>
            <a:gdLst/>
            <a:ahLst/>
            <a:cxnLst/>
            <a:rect l="l" t="t" r="r" b="b"/>
            <a:pathLst>
              <a:path w="247015" h="658495">
                <a:moveTo>
                  <a:pt x="0" y="658367"/>
                </a:moveTo>
                <a:lnTo>
                  <a:pt x="246888" y="658367"/>
                </a:lnTo>
                <a:lnTo>
                  <a:pt x="246888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solidFill>
            <a:srgbClr val="89B5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67243" y="4030979"/>
            <a:ext cx="247015" cy="480059"/>
          </a:xfrm>
          <a:custGeom>
            <a:avLst/>
            <a:gdLst/>
            <a:ahLst/>
            <a:cxnLst/>
            <a:rect l="l" t="t" r="r" b="b"/>
            <a:pathLst>
              <a:path w="247015" h="480060">
                <a:moveTo>
                  <a:pt x="0" y="480060"/>
                </a:moveTo>
                <a:lnTo>
                  <a:pt x="246888" y="480060"/>
                </a:lnTo>
                <a:lnTo>
                  <a:pt x="246888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89B5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42731" y="2999232"/>
            <a:ext cx="247015" cy="1511935"/>
          </a:xfrm>
          <a:custGeom>
            <a:avLst/>
            <a:gdLst/>
            <a:ahLst/>
            <a:cxnLst/>
            <a:rect l="l" t="t" r="r" b="b"/>
            <a:pathLst>
              <a:path w="247015" h="1511935">
                <a:moveTo>
                  <a:pt x="0" y="1511808"/>
                </a:moveTo>
                <a:lnTo>
                  <a:pt x="246888" y="1511808"/>
                </a:lnTo>
                <a:lnTo>
                  <a:pt x="246888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89B5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3538" y="210438"/>
            <a:ext cx="682879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13042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“Before” –  Ineffective PowerPoint</a:t>
            </a:r>
            <a:r>
              <a:rPr spc="10" dirty="0"/>
              <a:t> </a:t>
            </a:r>
            <a:r>
              <a:rPr spc="-5" dirty="0"/>
              <a:t>Slide</a:t>
            </a:r>
          </a:p>
        </p:txBody>
      </p:sp>
      <p:sp>
        <p:nvSpPr>
          <p:cNvPr id="7" name="object 7"/>
          <p:cNvSpPr/>
          <p:nvPr/>
        </p:nvSpPr>
        <p:spPr>
          <a:xfrm>
            <a:off x="1845564" y="1668779"/>
            <a:ext cx="6109716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97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7360" y="1635251"/>
            <a:ext cx="6100572" cy="5222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650" y="435436"/>
            <a:ext cx="7886700" cy="11849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288" marR="5080" indent="-14288" algn="ctr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“After” –  Improved PowerPoint</a:t>
            </a:r>
            <a:r>
              <a:rPr spc="-20" dirty="0"/>
              <a:t> </a:t>
            </a:r>
            <a:r>
              <a:rPr spc="-5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1479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17244" marR="5080" indent="-24130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Seven Steps to a Powerful  Multimedia</a:t>
            </a:r>
            <a:r>
              <a:rPr spc="0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91439" y="2773679"/>
            <a:ext cx="2106167" cy="3285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072" y="2093976"/>
            <a:ext cx="1129284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744" y="2113788"/>
            <a:ext cx="1043940" cy="1045844"/>
          </a:xfrm>
          <a:custGeom>
            <a:avLst/>
            <a:gdLst/>
            <a:ahLst/>
            <a:cxnLst/>
            <a:rect l="l" t="t" r="r" b="b"/>
            <a:pathLst>
              <a:path w="1043939" h="1045844">
                <a:moveTo>
                  <a:pt x="521969" y="0"/>
                </a:moveTo>
                <a:lnTo>
                  <a:pt x="474459" y="2136"/>
                </a:lnTo>
                <a:lnTo>
                  <a:pt x="428144" y="8422"/>
                </a:lnTo>
                <a:lnTo>
                  <a:pt x="383209" y="18674"/>
                </a:lnTo>
                <a:lnTo>
                  <a:pt x="339837" y="32706"/>
                </a:lnTo>
                <a:lnTo>
                  <a:pt x="298213" y="50334"/>
                </a:lnTo>
                <a:lnTo>
                  <a:pt x="258521" y="71374"/>
                </a:lnTo>
                <a:lnTo>
                  <a:pt x="220945" y="95640"/>
                </a:lnTo>
                <a:lnTo>
                  <a:pt x="185670" y="122948"/>
                </a:lnTo>
                <a:lnTo>
                  <a:pt x="152881" y="153114"/>
                </a:lnTo>
                <a:lnTo>
                  <a:pt x="122760" y="185953"/>
                </a:lnTo>
                <a:lnTo>
                  <a:pt x="95493" y="221280"/>
                </a:lnTo>
                <a:lnTo>
                  <a:pt x="71263" y="258910"/>
                </a:lnTo>
                <a:lnTo>
                  <a:pt x="50256" y="298660"/>
                </a:lnTo>
                <a:lnTo>
                  <a:pt x="32655" y="340344"/>
                </a:lnTo>
                <a:lnTo>
                  <a:pt x="18645" y="383778"/>
                </a:lnTo>
                <a:lnTo>
                  <a:pt x="8409" y="428777"/>
                </a:lnTo>
                <a:lnTo>
                  <a:pt x="2133" y="475156"/>
                </a:lnTo>
                <a:lnTo>
                  <a:pt x="0" y="522732"/>
                </a:lnTo>
                <a:lnTo>
                  <a:pt x="2133" y="570307"/>
                </a:lnTo>
                <a:lnTo>
                  <a:pt x="8409" y="616686"/>
                </a:lnTo>
                <a:lnTo>
                  <a:pt x="18645" y="661685"/>
                </a:lnTo>
                <a:lnTo>
                  <a:pt x="32655" y="705119"/>
                </a:lnTo>
                <a:lnTo>
                  <a:pt x="50256" y="746803"/>
                </a:lnTo>
                <a:lnTo>
                  <a:pt x="71263" y="786553"/>
                </a:lnTo>
                <a:lnTo>
                  <a:pt x="95493" y="824183"/>
                </a:lnTo>
                <a:lnTo>
                  <a:pt x="122760" y="859510"/>
                </a:lnTo>
                <a:lnTo>
                  <a:pt x="152881" y="892349"/>
                </a:lnTo>
                <a:lnTo>
                  <a:pt x="185670" y="922515"/>
                </a:lnTo>
                <a:lnTo>
                  <a:pt x="220945" y="949823"/>
                </a:lnTo>
                <a:lnTo>
                  <a:pt x="258521" y="974089"/>
                </a:lnTo>
                <a:lnTo>
                  <a:pt x="298213" y="995129"/>
                </a:lnTo>
                <a:lnTo>
                  <a:pt x="339837" y="1012757"/>
                </a:lnTo>
                <a:lnTo>
                  <a:pt x="383209" y="1026789"/>
                </a:lnTo>
                <a:lnTo>
                  <a:pt x="428144" y="1037041"/>
                </a:lnTo>
                <a:lnTo>
                  <a:pt x="474459" y="1043327"/>
                </a:lnTo>
                <a:lnTo>
                  <a:pt x="521969" y="1045463"/>
                </a:lnTo>
                <a:lnTo>
                  <a:pt x="569481" y="1043327"/>
                </a:lnTo>
                <a:lnTo>
                  <a:pt x="615798" y="1037041"/>
                </a:lnTo>
                <a:lnTo>
                  <a:pt x="660735" y="1026789"/>
                </a:lnTo>
                <a:lnTo>
                  <a:pt x="704107" y="1012757"/>
                </a:lnTo>
                <a:lnTo>
                  <a:pt x="745732" y="995129"/>
                </a:lnTo>
                <a:lnTo>
                  <a:pt x="785424" y="974089"/>
                </a:lnTo>
                <a:lnTo>
                  <a:pt x="822999" y="949823"/>
                </a:lnTo>
                <a:lnTo>
                  <a:pt x="858274" y="922515"/>
                </a:lnTo>
                <a:lnTo>
                  <a:pt x="891063" y="892349"/>
                </a:lnTo>
                <a:lnTo>
                  <a:pt x="921183" y="859510"/>
                </a:lnTo>
                <a:lnTo>
                  <a:pt x="948450" y="824183"/>
                </a:lnTo>
                <a:lnTo>
                  <a:pt x="972678" y="786553"/>
                </a:lnTo>
                <a:lnTo>
                  <a:pt x="993685" y="746803"/>
                </a:lnTo>
                <a:lnTo>
                  <a:pt x="1011285" y="705119"/>
                </a:lnTo>
                <a:lnTo>
                  <a:pt x="1025295" y="661685"/>
                </a:lnTo>
                <a:lnTo>
                  <a:pt x="1035530" y="616686"/>
                </a:lnTo>
                <a:lnTo>
                  <a:pt x="1041807" y="570307"/>
                </a:lnTo>
                <a:lnTo>
                  <a:pt x="1043939" y="522732"/>
                </a:lnTo>
                <a:lnTo>
                  <a:pt x="1041807" y="475156"/>
                </a:lnTo>
                <a:lnTo>
                  <a:pt x="1035530" y="428777"/>
                </a:lnTo>
                <a:lnTo>
                  <a:pt x="1025295" y="383778"/>
                </a:lnTo>
                <a:lnTo>
                  <a:pt x="1011285" y="340344"/>
                </a:lnTo>
                <a:lnTo>
                  <a:pt x="993685" y="298660"/>
                </a:lnTo>
                <a:lnTo>
                  <a:pt x="972678" y="258910"/>
                </a:lnTo>
                <a:lnTo>
                  <a:pt x="948450" y="221280"/>
                </a:lnTo>
                <a:lnTo>
                  <a:pt x="921183" y="185953"/>
                </a:lnTo>
                <a:lnTo>
                  <a:pt x="891063" y="153114"/>
                </a:lnTo>
                <a:lnTo>
                  <a:pt x="858274" y="122948"/>
                </a:lnTo>
                <a:lnTo>
                  <a:pt x="822999" y="95640"/>
                </a:lnTo>
                <a:lnTo>
                  <a:pt x="785424" y="71374"/>
                </a:lnTo>
                <a:lnTo>
                  <a:pt x="745732" y="50334"/>
                </a:lnTo>
                <a:lnTo>
                  <a:pt x="704107" y="32706"/>
                </a:lnTo>
                <a:lnTo>
                  <a:pt x="660735" y="18674"/>
                </a:lnTo>
                <a:lnTo>
                  <a:pt x="615798" y="8422"/>
                </a:lnTo>
                <a:lnTo>
                  <a:pt x="569481" y="2136"/>
                </a:lnTo>
                <a:lnTo>
                  <a:pt x="521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0108" y="2180285"/>
            <a:ext cx="186690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  <a:p>
            <a:pPr marL="12700" marR="5080" algn="ctr">
              <a:lnSpc>
                <a:spcPts val="3020"/>
              </a:lnSpc>
              <a:spcBef>
                <a:spcPts val="3475"/>
              </a:spcBef>
            </a:pPr>
            <a:r>
              <a:rPr sz="2800" spc="-15" dirty="0">
                <a:latin typeface="Calibri"/>
                <a:cs typeface="Calibri"/>
              </a:rPr>
              <a:t>Focus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0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3723" y="2773679"/>
            <a:ext cx="2106167" cy="3285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6832" y="2093976"/>
            <a:ext cx="1130808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9504" y="211378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4">
                <a:moveTo>
                  <a:pt x="522731" y="0"/>
                </a:moveTo>
                <a:lnTo>
                  <a:pt x="475156" y="2136"/>
                </a:lnTo>
                <a:lnTo>
                  <a:pt x="428777" y="8422"/>
                </a:lnTo>
                <a:lnTo>
                  <a:pt x="383778" y="18674"/>
                </a:lnTo>
                <a:lnTo>
                  <a:pt x="340344" y="32706"/>
                </a:lnTo>
                <a:lnTo>
                  <a:pt x="298660" y="50334"/>
                </a:lnTo>
                <a:lnTo>
                  <a:pt x="258910" y="71374"/>
                </a:lnTo>
                <a:lnTo>
                  <a:pt x="221280" y="95640"/>
                </a:lnTo>
                <a:lnTo>
                  <a:pt x="185953" y="122948"/>
                </a:lnTo>
                <a:lnTo>
                  <a:pt x="153114" y="153114"/>
                </a:lnTo>
                <a:lnTo>
                  <a:pt x="122948" y="185953"/>
                </a:lnTo>
                <a:lnTo>
                  <a:pt x="95640" y="221280"/>
                </a:lnTo>
                <a:lnTo>
                  <a:pt x="71374" y="258910"/>
                </a:lnTo>
                <a:lnTo>
                  <a:pt x="50334" y="298660"/>
                </a:lnTo>
                <a:lnTo>
                  <a:pt x="32706" y="340344"/>
                </a:lnTo>
                <a:lnTo>
                  <a:pt x="18674" y="383778"/>
                </a:lnTo>
                <a:lnTo>
                  <a:pt x="8422" y="428777"/>
                </a:lnTo>
                <a:lnTo>
                  <a:pt x="2136" y="475156"/>
                </a:lnTo>
                <a:lnTo>
                  <a:pt x="0" y="522732"/>
                </a:lnTo>
                <a:lnTo>
                  <a:pt x="2136" y="570307"/>
                </a:lnTo>
                <a:lnTo>
                  <a:pt x="8422" y="616686"/>
                </a:lnTo>
                <a:lnTo>
                  <a:pt x="18674" y="661685"/>
                </a:lnTo>
                <a:lnTo>
                  <a:pt x="32706" y="705119"/>
                </a:lnTo>
                <a:lnTo>
                  <a:pt x="50334" y="746803"/>
                </a:lnTo>
                <a:lnTo>
                  <a:pt x="71373" y="786553"/>
                </a:lnTo>
                <a:lnTo>
                  <a:pt x="95640" y="824183"/>
                </a:lnTo>
                <a:lnTo>
                  <a:pt x="122948" y="859510"/>
                </a:lnTo>
                <a:lnTo>
                  <a:pt x="153114" y="892349"/>
                </a:lnTo>
                <a:lnTo>
                  <a:pt x="185953" y="922515"/>
                </a:lnTo>
                <a:lnTo>
                  <a:pt x="221280" y="949823"/>
                </a:lnTo>
                <a:lnTo>
                  <a:pt x="258910" y="974089"/>
                </a:lnTo>
                <a:lnTo>
                  <a:pt x="298660" y="995129"/>
                </a:lnTo>
                <a:lnTo>
                  <a:pt x="340344" y="1012757"/>
                </a:lnTo>
                <a:lnTo>
                  <a:pt x="383778" y="1026789"/>
                </a:lnTo>
                <a:lnTo>
                  <a:pt x="428777" y="1037041"/>
                </a:lnTo>
                <a:lnTo>
                  <a:pt x="475156" y="1043327"/>
                </a:lnTo>
                <a:lnTo>
                  <a:pt x="522731" y="1045463"/>
                </a:lnTo>
                <a:lnTo>
                  <a:pt x="570307" y="1043327"/>
                </a:lnTo>
                <a:lnTo>
                  <a:pt x="616686" y="1037041"/>
                </a:lnTo>
                <a:lnTo>
                  <a:pt x="661685" y="1026789"/>
                </a:lnTo>
                <a:lnTo>
                  <a:pt x="705119" y="1012757"/>
                </a:lnTo>
                <a:lnTo>
                  <a:pt x="746803" y="995129"/>
                </a:lnTo>
                <a:lnTo>
                  <a:pt x="786553" y="974089"/>
                </a:lnTo>
                <a:lnTo>
                  <a:pt x="824183" y="949823"/>
                </a:lnTo>
                <a:lnTo>
                  <a:pt x="859510" y="922515"/>
                </a:lnTo>
                <a:lnTo>
                  <a:pt x="892349" y="892349"/>
                </a:lnTo>
                <a:lnTo>
                  <a:pt x="922515" y="859510"/>
                </a:lnTo>
                <a:lnTo>
                  <a:pt x="949823" y="824183"/>
                </a:lnTo>
                <a:lnTo>
                  <a:pt x="974089" y="786553"/>
                </a:lnTo>
                <a:lnTo>
                  <a:pt x="995129" y="746803"/>
                </a:lnTo>
                <a:lnTo>
                  <a:pt x="1012757" y="705119"/>
                </a:lnTo>
                <a:lnTo>
                  <a:pt x="1026789" y="661685"/>
                </a:lnTo>
                <a:lnTo>
                  <a:pt x="1037041" y="616686"/>
                </a:lnTo>
                <a:lnTo>
                  <a:pt x="1043327" y="570307"/>
                </a:lnTo>
                <a:lnTo>
                  <a:pt x="1045463" y="522732"/>
                </a:lnTo>
                <a:lnTo>
                  <a:pt x="1043327" y="475156"/>
                </a:lnTo>
                <a:lnTo>
                  <a:pt x="1037041" y="428777"/>
                </a:lnTo>
                <a:lnTo>
                  <a:pt x="1026789" y="383778"/>
                </a:lnTo>
                <a:lnTo>
                  <a:pt x="1012757" y="340344"/>
                </a:lnTo>
                <a:lnTo>
                  <a:pt x="995129" y="298660"/>
                </a:lnTo>
                <a:lnTo>
                  <a:pt x="974089" y="258910"/>
                </a:lnTo>
                <a:lnTo>
                  <a:pt x="949823" y="221280"/>
                </a:lnTo>
                <a:lnTo>
                  <a:pt x="922515" y="185953"/>
                </a:lnTo>
                <a:lnTo>
                  <a:pt x="892349" y="153114"/>
                </a:lnTo>
                <a:lnTo>
                  <a:pt x="859510" y="122948"/>
                </a:lnTo>
                <a:lnTo>
                  <a:pt x="824183" y="95640"/>
                </a:lnTo>
                <a:lnTo>
                  <a:pt x="786553" y="71374"/>
                </a:lnTo>
                <a:lnTo>
                  <a:pt x="746803" y="50334"/>
                </a:lnTo>
                <a:lnTo>
                  <a:pt x="705119" y="32706"/>
                </a:lnTo>
                <a:lnTo>
                  <a:pt x="661685" y="18674"/>
                </a:lnTo>
                <a:lnTo>
                  <a:pt x="616686" y="8422"/>
                </a:lnTo>
                <a:lnTo>
                  <a:pt x="570307" y="2136"/>
                </a:lnTo>
                <a:lnTo>
                  <a:pt x="522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79877" y="2180285"/>
            <a:ext cx="1724660" cy="243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2</a:t>
            </a:r>
            <a:endParaRPr sz="5400">
              <a:latin typeface="Arial"/>
              <a:cs typeface="Arial"/>
            </a:endParaRPr>
          </a:p>
          <a:p>
            <a:pPr marL="12065" marR="5080" indent="-1905" algn="ctr">
              <a:lnSpc>
                <a:spcPts val="3020"/>
              </a:lnSpc>
              <a:spcBef>
                <a:spcPts val="3475"/>
              </a:spcBef>
            </a:pPr>
            <a:r>
              <a:rPr sz="2800" spc="-10" dirty="0">
                <a:latin typeface="Calibri"/>
                <a:cs typeface="Calibri"/>
              </a:rPr>
              <a:t>Select  back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ound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fonts.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74108" y="2773679"/>
            <a:ext cx="2106167" cy="3285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7215" y="2093976"/>
            <a:ext cx="1130808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9888" y="211378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4">
                <a:moveTo>
                  <a:pt x="522732" y="0"/>
                </a:moveTo>
                <a:lnTo>
                  <a:pt x="475156" y="2136"/>
                </a:lnTo>
                <a:lnTo>
                  <a:pt x="428777" y="8422"/>
                </a:lnTo>
                <a:lnTo>
                  <a:pt x="383778" y="18674"/>
                </a:lnTo>
                <a:lnTo>
                  <a:pt x="340344" y="32706"/>
                </a:lnTo>
                <a:lnTo>
                  <a:pt x="298660" y="50334"/>
                </a:lnTo>
                <a:lnTo>
                  <a:pt x="258910" y="71374"/>
                </a:lnTo>
                <a:lnTo>
                  <a:pt x="221280" y="95640"/>
                </a:lnTo>
                <a:lnTo>
                  <a:pt x="185953" y="122948"/>
                </a:lnTo>
                <a:lnTo>
                  <a:pt x="153114" y="153114"/>
                </a:lnTo>
                <a:lnTo>
                  <a:pt x="122948" y="185953"/>
                </a:lnTo>
                <a:lnTo>
                  <a:pt x="95640" y="221280"/>
                </a:lnTo>
                <a:lnTo>
                  <a:pt x="71374" y="258910"/>
                </a:lnTo>
                <a:lnTo>
                  <a:pt x="50334" y="298660"/>
                </a:lnTo>
                <a:lnTo>
                  <a:pt x="32706" y="340344"/>
                </a:lnTo>
                <a:lnTo>
                  <a:pt x="18674" y="383778"/>
                </a:lnTo>
                <a:lnTo>
                  <a:pt x="8422" y="428777"/>
                </a:lnTo>
                <a:lnTo>
                  <a:pt x="2136" y="475156"/>
                </a:lnTo>
                <a:lnTo>
                  <a:pt x="0" y="522732"/>
                </a:lnTo>
                <a:lnTo>
                  <a:pt x="2136" y="570307"/>
                </a:lnTo>
                <a:lnTo>
                  <a:pt x="8422" y="616686"/>
                </a:lnTo>
                <a:lnTo>
                  <a:pt x="18674" y="661685"/>
                </a:lnTo>
                <a:lnTo>
                  <a:pt x="32706" y="705119"/>
                </a:lnTo>
                <a:lnTo>
                  <a:pt x="50334" y="746803"/>
                </a:lnTo>
                <a:lnTo>
                  <a:pt x="71374" y="786553"/>
                </a:lnTo>
                <a:lnTo>
                  <a:pt x="95640" y="824183"/>
                </a:lnTo>
                <a:lnTo>
                  <a:pt x="122948" y="859510"/>
                </a:lnTo>
                <a:lnTo>
                  <a:pt x="153114" y="892349"/>
                </a:lnTo>
                <a:lnTo>
                  <a:pt x="185953" y="922515"/>
                </a:lnTo>
                <a:lnTo>
                  <a:pt x="221280" y="949823"/>
                </a:lnTo>
                <a:lnTo>
                  <a:pt x="258910" y="974089"/>
                </a:lnTo>
                <a:lnTo>
                  <a:pt x="298660" y="995129"/>
                </a:lnTo>
                <a:lnTo>
                  <a:pt x="340344" y="1012757"/>
                </a:lnTo>
                <a:lnTo>
                  <a:pt x="383778" y="1026789"/>
                </a:lnTo>
                <a:lnTo>
                  <a:pt x="428777" y="1037041"/>
                </a:lnTo>
                <a:lnTo>
                  <a:pt x="475156" y="1043327"/>
                </a:lnTo>
                <a:lnTo>
                  <a:pt x="522732" y="1045463"/>
                </a:lnTo>
                <a:lnTo>
                  <a:pt x="570307" y="1043327"/>
                </a:lnTo>
                <a:lnTo>
                  <a:pt x="616686" y="1037041"/>
                </a:lnTo>
                <a:lnTo>
                  <a:pt x="661685" y="1026789"/>
                </a:lnTo>
                <a:lnTo>
                  <a:pt x="705119" y="1012757"/>
                </a:lnTo>
                <a:lnTo>
                  <a:pt x="746803" y="995129"/>
                </a:lnTo>
                <a:lnTo>
                  <a:pt x="786553" y="974089"/>
                </a:lnTo>
                <a:lnTo>
                  <a:pt x="824183" y="949823"/>
                </a:lnTo>
                <a:lnTo>
                  <a:pt x="859510" y="922515"/>
                </a:lnTo>
                <a:lnTo>
                  <a:pt x="892349" y="892349"/>
                </a:lnTo>
                <a:lnTo>
                  <a:pt x="922515" y="859510"/>
                </a:lnTo>
                <a:lnTo>
                  <a:pt x="949823" y="824183"/>
                </a:lnTo>
                <a:lnTo>
                  <a:pt x="974089" y="786553"/>
                </a:lnTo>
                <a:lnTo>
                  <a:pt x="995129" y="746803"/>
                </a:lnTo>
                <a:lnTo>
                  <a:pt x="1012757" y="705119"/>
                </a:lnTo>
                <a:lnTo>
                  <a:pt x="1026789" y="661685"/>
                </a:lnTo>
                <a:lnTo>
                  <a:pt x="1037041" y="616686"/>
                </a:lnTo>
                <a:lnTo>
                  <a:pt x="1043327" y="570307"/>
                </a:lnTo>
                <a:lnTo>
                  <a:pt x="1045463" y="522732"/>
                </a:lnTo>
                <a:lnTo>
                  <a:pt x="1043327" y="475156"/>
                </a:lnTo>
                <a:lnTo>
                  <a:pt x="1037041" y="428777"/>
                </a:lnTo>
                <a:lnTo>
                  <a:pt x="1026789" y="383778"/>
                </a:lnTo>
                <a:lnTo>
                  <a:pt x="1012757" y="340344"/>
                </a:lnTo>
                <a:lnTo>
                  <a:pt x="995129" y="298660"/>
                </a:lnTo>
                <a:lnTo>
                  <a:pt x="974089" y="258910"/>
                </a:lnTo>
                <a:lnTo>
                  <a:pt x="949823" y="221280"/>
                </a:lnTo>
                <a:lnTo>
                  <a:pt x="922515" y="185953"/>
                </a:lnTo>
                <a:lnTo>
                  <a:pt x="892349" y="153114"/>
                </a:lnTo>
                <a:lnTo>
                  <a:pt x="859510" y="122948"/>
                </a:lnTo>
                <a:lnTo>
                  <a:pt x="824183" y="95640"/>
                </a:lnTo>
                <a:lnTo>
                  <a:pt x="786553" y="71374"/>
                </a:lnTo>
                <a:lnTo>
                  <a:pt x="746803" y="50334"/>
                </a:lnTo>
                <a:lnTo>
                  <a:pt x="705119" y="32706"/>
                </a:lnTo>
                <a:lnTo>
                  <a:pt x="661685" y="18674"/>
                </a:lnTo>
                <a:lnTo>
                  <a:pt x="616686" y="8422"/>
                </a:lnTo>
                <a:lnTo>
                  <a:pt x="570307" y="2136"/>
                </a:lnTo>
                <a:lnTo>
                  <a:pt x="522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8209" y="2180285"/>
            <a:ext cx="1988185" cy="3589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  <a:p>
            <a:pPr marL="342900" marR="334010" indent="118745" algn="just">
              <a:lnSpc>
                <a:spcPts val="3020"/>
              </a:lnSpc>
              <a:spcBef>
                <a:spcPts val="3475"/>
              </a:spcBef>
            </a:pPr>
            <a:r>
              <a:rPr sz="2800" spc="-10" dirty="0">
                <a:latin typeface="Calibri"/>
                <a:cs typeface="Calibri"/>
              </a:rPr>
              <a:t>Choose  images  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</a:t>
            </a:r>
            <a:endParaRPr sz="2800">
              <a:latin typeface="Calibri"/>
              <a:cs typeface="Calibri"/>
            </a:endParaRPr>
          </a:p>
          <a:p>
            <a:pPr marL="12700" marR="5080" algn="ctr">
              <a:lnSpc>
                <a:spcPts val="3020"/>
              </a:lnSpc>
            </a:pP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ommu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20" dirty="0">
                <a:latin typeface="Calibri"/>
                <a:cs typeface="Calibri"/>
              </a:rPr>
              <a:t>your  </a:t>
            </a:r>
            <a:r>
              <a:rPr sz="2800" spc="-10" dirty="0">
                <a:latin typeface="Calibri"/>
                <a:cs typeface="Calibri"/>
              </a:rPr>
              <a:t>message.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44868" y="2773679"/>
            <a:ext cx="2106167" cy="3285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29500" y="2093976"/>
            <a:ext cx="1130807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2171" y="211378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4">
                <a:moveTo>
                  <a:pt x="522731" y="0"/>
                </a:moveTo>
                <a:lnTo>
                  <a:pt x="475156" y="2136"/>
                </a:lnTo>
                <a:lnTo>
                  <a:pt x="428777" y="8422"/>
                </a:lnTo>
                <a:lnTo>
                  <a:pt x="383778" y="18674"/>
                </a:lnTo>
                <a:lnTo>
                  <a:pt x="340344" y="32706"/>
                </a:lnTo>
                <a:lnTo>
                  <a:pt x="298660" y="50334"/>
                </a:lnTo>
                <a:lnTo>
                  <a:pt x="258910" y="71374"/>
                </a:lnTo>
                <a:lnTo>
                  <a:pt x="221280" y="95640"/>
                </a:lnTo>
                <a:lnTo>
                  <a:pt x="185953" y="122948"/>
                </a:lnTo>
                <a:lnTo>
                  <a:pt x="153114" y="153114"/>
                </a:lnTo>
                <a:lnTo>
                  <a:pt x="122948" y="185953"/>
                </a:lnTo>
                <a:lnTo>
                  <a:pt x="95640" y="221280"/>
                </a:lnTo>
                <a:lnTo>
                  <a:pt x="71374" y="258910"/>
                </a:lnTo>
                <a:lnTo>
                  <a:pt x="50334" y="298660"/>
                </a:lnTo>
                <a:lnTo>
                  <a:pt x="32706" y="340344"/>
                </a:lnTo>
                <a:lnTo>
                  <a:pt x="18674" y="383778"/>
                </a:lnTo>
                <a:lnTo>
                  <a:pt x="8422" y="428777"/>
                </a:lnTo>
                <a:lnTo>
                  <a:pt x="2136" y="475156"/>
                </a:lnTo>
                <a:lnTo>
                  <a:pt x="0" y="522732"/>
                </a:lnTo>
                <a:lnTo>
                  <a:pt x="2136" y="570307"/>
                </a:lnTo>
                <a:lnTo>
                  <a:pt x="8422" y="616686"/>
                </a:lnTo>
                <a:lnTo>
                  <a:pt x="18674" y="661685"/>
                </a:lnTo>
                <a:lnTo>
                  <a:pt x="32706" y="705119"/>
                </a:lnTo>
                <a:lnTo>
                  <a:pt x="50334" y="746803"/>
                </a:lnTo>
                <a:lnTo>
                  <a:pt x="71373" y="786553"/>
                </a:lnTo>
                <a:lnTo>
                  <a:pt x="95640" y="824183"/>
                </a:lnTo>
                <a:lnTo>
                  <a:pt x="122948" y="859510"/>
                </a:lnTo>
                <a:lnTo>
                  <a:pt x="153114" y="892349"/>
                </a:lnTo>
                <a:lnTo>
                  <a:pt x="185953" y="922515"/>
                </a:lnTo>
                <a:lnTo>
                  <a:pt x="221280" y="949823"/>
                </a:lnTo>
                <a:lnTo>
                  <a:pt x="258910" y="974089"/>
                </a:lnTo>
                <a:lnTo>
                  <a:pt x="298660" y="995129"/>
                </a:lnTo>
                <a:lnTo>
                  <a:pt x="340344" y="1012757"/>
                </a:lnTo>
                <a:lnTo>
                  <a:pt x="383778" y="1026789"/>
                </a:lnTo>
                <a:lnTo>
                  <a:pt x="428777" y="1037041"/>
                </a:lnTo>
                <a:lnTo>
                  <a:pt x="475156" y="1043327"/>
                </a:lnTo>
                <a:lnTo>
                  <a:pt x="522731" y="1045463"/>
                </a:lnTo>
                <a:lnTo>
                  <a:pt x="570307" y="1043327"/>
                </a:lnTo>
                <a:lnTo>
                  <a:pt x="616686" y="1037041"/>
                </a:lnTo>
                <a:lnTo>
                  <a:pt x="661685" y="1026789"/>
                </a:lnTo>
                <a:lnTo>
                  <a:pt x="705119" y="1012757"/>
                </a:lnTo>
                <a:lnTo>
                  <a:pt x="746803" y="995129"/>
                </a:lnTo>
                <a:lnTo>
                  <a:pt x="786553" y="974089"/>
                </a:lnTo>
                <a:lnTo>
                  <a:pt x="824183" y="949823"/>
                </a:lnTo>
                <a:lnTo>
                  <a:pt x="859510" y="922515"/>
                </a:lnTo>
                <a:lnTo>
                  <a:pt x="892349" y="892349"/>
                </a:lnTo>
                <a:lnTo>
                  <a:pt x="922515" y="859510"/>
                </a:lnTo>
                <a:lnTo>
                  <a:pt x="949823" y="824183"/>
                </a:lnTo>
                <a:lnTo>
                  <a:pt x="974089" y="786553"/>
                </a:lnTo>
                <a:lnTo>
                  <a:pt x="995129" y="746803"/>
                </a:lnTo>
                <a:lnTo>
                  <a:pt x="1012757" y="705119"/>
                </a:lnTo>
                <a:lnTo>
                  <a:pt x="1026789" y="661685"/>
                </a:lnTo>
                <a:lnTo>
                  <a:pt x="1037041" y="616686"/>
                </a:lnTo>
                <a:lnTo>
                  <a:pt x="1043327" y="570307"/>
                </a:lnTo>
                <a:lnTo>
                  <a:pt x="1045463" y="522732"/>
                </a:lnTo>
                <a:lnTo>
                  <a:pt x="1043327" y="475156"/>
                </a:lnTo>
                <a:lnTo>
                  <a:pt x="1037041" y="428777"/>
                </a:lnTo>
                <a:lnTo>
                  <a:pt x="1026789" y="383778"/>
                </a:lnTo>
                <a:lnTo>
                  <a:pt x="1012757" y="340344"/>
                </a:lnTo>
                <a:lnTo>
                  <a:pt x="995129" y="298660"/>
                </a:lnTo>
                <a:lnTo>
                  <a:pt x="974090" y="258910"/>
                </a:lnTo>
                <a:lnTo>
                  <a:pt x="949823" y="221280"/>
                </a:lnTo>
                <a:lnTo>
                  <a:pt x="922515" y="185953"/>
                </a:lnTo>
                <a:lnTo>
                  <a:pt x="892349" y="153114"/>
                </a:lnTo>
                <a:lnTo>
                  <a:pt x="859510" y="122948"/>
                </a:lnTo>
                <a:lnTo>
                  <a:pt x="824183" y="95640"/>
                </a:lnTo>
                <a:lnTo>
                  <a:pt x="786553" y="71374"/>
                </a:lnTo>
                <a:lnTo>
                  <a:pt x="746803" y="50334"/>
                </a:lnTo>
                <a:lnTo>
                  <a:pt x="705119" y="32706"/>
                </a:lnTo>
                <a:lnTo>
                  <a:pt x="661685" y="18674"/>
                </a:lnTo>
                <a:lnTo>
                  <a:pt x="616686" y="8422"/>
                </a:lnTo>
                <a:lnTo>
                  <a:pt x="570307" y="2136"/>
                </a:lnTo>
                <a:lnTo>
                  <a:pt x="522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3013" y="2180285"/>
            <a:ext cx="131127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4</a:t>
            </a:r>
            <a:endParaRPr sz="5400">
              <a:latin typeface="Arial"/>
              <a:cs typeface="Arial"/>
            </a:endParaRPr>
          </a:p>
          <a:p>
            <a:pPr marL="12700" marR="5080" algn="ctr">
              <a:lnSpc>
                <a:spcPts val="3020"/>
              </a:lnSpc>
              <a:spcBef>
                <a:spcPts val="3475"/>
              </a:spcBef>
            </a:pPr>
            <a:r>
              <a:rPr sz="2800" spc="-20" dirty="0">
                <a:latin typeface="Calibri"/>
                <a:cs typeface="Calibri"/>
              </a:rPr>
              <a:t>Create  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aph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71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17244" marR="5080" indent="-24130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Seven Steps to a Powerful  Multimedia</a:t>
            </a:r>
            <a:r>
              <a:rPr spc="0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525524" y="2773679"/>
            <a:ext cx="2106168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0155" y="2093976"/>
            <a:ext cx="1130808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2827" y="211378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4" h="1045844">
                <a:moveTo>
                  <a:pt x="522732" y="0"/>
                </a:moveTo>
                <a:lnTo>
                  <a:pt x="475156" y="2136"/>
                </a:lnTo>
                <a:lnTo>
                  <a:pt x="428777" y="8422"/>
                </a:lnTo>
                <a:lnTo>
                  <a:pt x="383778" y="18674"/>
                </a:lnTo>
                <a:lnTo>
                  <a:pt x="340344" y="32706"/>
                </a:lnTo>
                <a:lnTo>
                  <a:pt x="298660" y="50334"/>
                </a:lnTo>
                <a:lnTo>
                  <a:pt x="258910" y="71374"/>
                </a:lnTo>
                <a:lnTo>
                  <a:pt x="221280" y="95640"/>
                </a:lnTo>
                <a:lnTo>
                  <a:pt x="185953" y="122948"/>
                </a:lnTo>
                <a:lnTo>
                  <a:pt x="153114" y="153114"/>
                </a:lnTo>
                <a:lnTo>
                  <a:pt x="122948" y="185953"/>
                </a:lnTo>
                <a:lnTo>
                  <a:pt x="95640" y="221280"/>
                </a:lnTo>
                <a:lnTo>
                  <a:pt x="71374" y="258910"/>
                </a:lnTo>
                <a:lnTo>
                  <a:pt x="50334" y="298660"/>
                </a:lnTo>
                <a:lnTo>
                  <a:pt x="32706" y="340344"/>
                </a:lnTo>
                <a:lnTo>
                  <a:pt x="18674" y="383778"/>
                </a:lnTo>
                <a:lnTo>
                  <a:pt x="8422" y="428777"/>
                </a:lnTo>
                <a:lnTo>
                  <a:pt x="2136" y="475156"/>
                </a:lnTo>
                <a:lnTo>
                  <a:pt x="0" y="522732"/>
                </a:lnTo>
                <a:lnTo>
                  <a:pt x="2136" y="570307"/>
                </a:lnTo>
                <a:lnTo>
                  <a:pt x="8422" y="616686"/>
                </a:lnTo>
                <a:lnTo>
                  <a:pt x="18674" y="661685"/>
                </a:lnTo>
                <a:lnTo>
                  <a:pt x="32706" y="705119"/>
                </a:lnTo>
                <a:lnTo>
                  <a:pt x="50334" y="746803"/>
                </a:lnTo>
                <a:lnTo>
                  <a:pt x="71374" y="786553"/>
                </a:lnTo>
                <a:lnTo>
                  <a:pt x="95640" y="824183"/>
                </a:lnTo>
                <a:lnTo>
                  <a:pt x="122948" y="859510"/>
                </a:lnTo>
                <a:lnTo>
                  <a:pt x="153114" y="892349"/>
                </a:lnTo>
                <a:lnTo>
                  <a:pt x="185953" y="922515"/>
                </a:lnTo>
                <a:lnTo>
                  <a:pt x="221280" y="949823"/>
                </a:lnTo>
                <a:lnTo>
                  <a:pt x="258910" y="974089"/>
                </a:lnTo>
                <a:lnTo>
                  <a:pt x="298660" y="995129"/>
                </a:lnTo>
                <a:lnTo>
                  <a:pt x="340344" y="1012757"/>
                </a:lnTo>
                <a:lnTo>
                  <a:pt x="383778" y="1026789"/>
                </a:lnTo>
                <a:lnTo>
                  <a:pt x="428777" y="1037041"/>
                </a:lnTo>
                <a:lnTo>
                  <a:pt x="475156" y="1043327"/>
                </a:lnTo>
                <a:lnTo>
                  <a:pt x="522732" y="1045463"/>
                </a:lnTo>
                <a:lnTo>
                  <a:pt x="570307" y="1043327"/>
                </a:lnTo>
                <a:lnTo>
                  <a:pt x="616686" y="1037041"/>
                </a:lnTo>
                <a:lnTo>
                  <a:pt x="661685" y="1026789"/>
                </a:lnTo>
                <a:lnTo>
                  <a:pt x="705119" y="1012757"/>
                </a:lnTo>
                <a:lnTo>
                  <a:pt x="746803" y="995129"/>
                </a:lnTo>
                <a:lnTo>
                  <a:pt x="786553" y="974089"/>
                </a:lnTo>
                <a:lnTo>
                  <a:pt x="824183" y="949823"/>
                </a:lnTo>
                <a:lnTo>
                  <a:pt x="859510" y="922515"/>
                </a:lnTo>
                <a:lnTo>
                  <a:pt x="892349" y="892349"/>
                </a:lnTo>
                <a:lnTo>
                  <a:pt x="922515" y="859510"/>
                </a:lnTo>
                <a:lnTo>
                  <a:pt x="949823" y="824183"/>
                </a:lnTo>
                <a:lnTo>
                  <a:pt x="974090" y="786553"/>
                </a:lnTo>
                <a:lnTo>
                  <a:pt x="995129" y="746803"/>
                </a:lnTo>
                <a:lnTo>
                  <a:pt x="1012757" y="705119"/>
                </a:lnTo>
                <a:lnTo>
                  <a:pt x="1026789" y="661685"/>
                </a:lnTo>
                <a:lnTo>
                  <a:pt x="1037041" y="616686"/>
                </a:lnTo>
                <a:lnTo>
                  <a:pt x="1043327" y="570307"/>
                </a:lnTo>
                <a:lnTo>
                  <a:pt x="1045464" y="522732"/>
                </a:lnTo>
                <a:lnTo>
                  <a:pt x="1043327" y="475156"/>
                </a:lnTo>
                <a:lnTo>
                  <a:pt x="1037041" y="428777"/>
                </a:lnTo>
                <a:lnTo>
                  <a:pt x="1026789" y="383778"/>
                </a:lnTo>
                <a:lnTo>
                  <a:pt x="1012757" y="340344"/>
                </a:lnTo>
                <a:lnTo>
                  <a:pt x="995129" y="298660"/>
                </a:lnTo>
                <a:lnTo>
                  <a:pt x="974090" y="258910"/>
                </a:lnTo>
                <a:lnTo>
                  <a:pt x="949823" y="221280"/>
                </a:lnTo>
                <a:lnTo>
                  <a:pt x="922515" y="185953"/>
                </a:lnTo>
                <a:lnTo>
                  <a:pt x="892349" y="153114"/>
                </a:lnTo>
                <a:lnTo>
                  <a:pt x="859510" y="122948"/>
                </a:lnTo>
                <a:lnTo>
                  <a:pt x="824183" y="95640"/>
                </a:lnTo>
                <a:lnTo>
                  <a:pt x="786553" y="71374"/>
                </a:lnTo>
                <a:lnTo>
                  <a:pt x="746803" y="50334"/>
                </a:lnTo>
                <a:lnTo>
                  <a:pt x="705119" y="32706"/>
                </a:lnTo>
                <a:lnTo>
                  <a:pt x="661685" y="18674"/>
                </a:lnTo>
                <a:lnTo>
                  <a:pt x="616686" y="8422"/>
                </a:lnTo>
                <a:lnTo>
                  <a:pt x="570307" y="2136"/>
                </a:lnTo>
                <a:lnTo>
                  <a:pt x="522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2313" y="2180285"/>
            <a:ext cx="1675764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5</a:t>
            </a:r>
            <a:endParaRPr sz="5400">
              <a:latin typeface="Arial"/>
              <a:cs typeface="Arial"/>
            </a:endParaRPr>
          </a:p>
          <a:p>
            <a:pPr marL="12700" marR="5080" algn="ctr">
              <a:lnSpc>
                <a:spcPts val="3020"/>
              </a:lnSpc>
              <a:spcBef>
                <a:spcPts val="3475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special  </a:t>
            </a:r>
            <a:r>
              <a:rPr sz="2800" spc="-20" dirty="0">
                <a:latin typeface="Calibri"/>
                <a:cs typeface="Calibri"/>
              </a:rPr>
              <a:t>effects.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7808" y="2773679"/>
            <a:ext cx="2106167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2440" y="2093976"/>
            <a:ext cx="1130808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5111" y="211378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4">
                <a:moveTo>
                  <a:pt x="522732" y="0"/>
                </a:moveTo>
                <a:lnTo>
                  <a:pt x="475156" y="2136"/>
                </a:lnTo>
                <a:lnTo>
                  <a:pt x="428777" y="8422"/>
                </a:lnTo>
                <a:lnTo>
                  <a:pt x="383778" y="18674"/>
                </a:lnTo>
                <a:lnTo>
                  <a:pt x="340344" y="32706"/>
                </a:lnTo>
                <a:lnTo>
                  <a:pt x="298660" y="50334"/>
                </a:lnTo>
                <a:lnTo>
                  <a:pt x="258910" y="71374"/>
                </a:lnTo>
                <a:lnTo>
                  <a:pt x="221280" y="95640"/>
                </a:lnTo>
                <a:lnTo>
                  <a:pt x="185953" y="122948"/>
                </a:lnTo>
                <a:lnTo>
                  <a:pt x="153114" y="153114"/>
                </a:lnTo>
                <a:lnTo>
                  <a:pt x="122948" y="185953"/>
                </a:lnTo>
                <a:lnTo>
                  <a:pt x="95640" y="221280"/>
                </a:lnTo>
                <a:lnTo>
                  <a:pt x="71374" y="258910"/>
                </a:lnTo>
                <a:lnTo>
                  <a:pt x="50334" y="298660"/>
                </a:lnTo>
                <a:lnTo>
                  <a:pt x="32706" y="340344"/>
                </a:lnTo>
                <a:lnTo>
                  <a:pt x="18674" y="383778"/>
                </a:lnTo>
                <a:lnTo>
                  <a:pt x="8422" y="428777"/>
                </a:lnTo>
                <a:lnTo>
                  <a:pt x="2136" y="475156"/>
                </a:lnTo>
                <a:lnTo>
                  <a:pt x="0" y="522732"/>
                </a:lnTo>
                <a:lnTo>
                  <a:pt x="2136" y="570307"/>
                </a:lnTo>
                <a:lnTo>
                  <a:pt x="8422" y="616686"/>
                </a:lnTo>
                <a:lnTo>
                  <a:pt x="18674" y="661685"/>
                </a:lnTo>
                <a:lnTo>
                  <a:pt x="32706" y="705119"/>
                </a:lnTo>
                <a:lnTo>
                  <a:pt x="50334" y="746803"/>
                </a:lnTo>
                <a:lnTo>
                  <a:pt x="71374" y="786553"/>
                </a:lnTo>
                <a:lnTo>
                  <a:pt x="95640" y="824183"/>
                </a:lnTo>
                <a:lnTo>
                  <a:pt x="122948" y="859510"/>
                </a:lnTo>
                <a:lnTo>
                  <a:pt x="153114" y="892349"/>
                </a:lnTo>
                <a:lnTo>
                  <a:pt x="185953" y="922515"/>
                </a:lnTo>
                <a:lnTo>
                  <a:pt x="221280" y="949823"/>
                </a:lnTo>
                <a:lnTo>
                  <a:pt x="258910" y="974089"/>
                </a:lnTo>
                <a:lnTo>
                  <a:pt x="298660" y="995129"/>
                </a:lnTo>
                <a:lnTo>
                  <a:pt x="340344" y="1012757"/>
                </a:lnTo>
                <a:lnTo>
                  <a:pt x="383778" y="1026789"/>
                </a:lnTo>
                <a:lnTo>
                  <a:pt x="428777" y="1037041"/>
                </a:lnTo>
                <a:lnTo>
                  <a:pt x="475156" y="1043327"/>
                </a:lnTo>
                <a:lnTo>
                  <a:pt x="522732" y="1045463"/>
                </a:lnTo>
                <a:lnTo>
                  <a:pt x="570307" y="1043327"/>
                </a:lnTo>
                <a:lnTo>
                  <a:pt x="616686" y="1037041"/>
                </a:lnTo>
                <a:lnTo>
                  <a:pt x="661685" y="1026789"/>
                </a:lnTo>
                <a:lnTo>
                  <a:pt x="705119" y="1012757"/>
                </a:lnTo>
                <a:lnTo>
                  <a:pt x="746803" y="995129"/>
                </a:lnTo>
                <a:lnTo>
                  <a:pt x="786553" y="974089"/>
                </a:lnTo>
                <a:lnTo>
                  <a:pt x="824183" y="949823"/>
                </a:lnTo>
                <a:lnTo>
                  <a:pt x="859510" y="922515"/>
                </a:lnTo>
                <a:lnTo>
                  <a:pt x="892349" y="892349"/>
                </a:lnTo>
                <a:lnTo>
                  <a:pt x="922515" y="859510"/>
                </a:lnTo>
                <a:lnTo>
                  <a:pt x="949823" y="824183"/>
                </a:lnTo>
                <a:lnTo>
                  <a:pt x="974089" y="786553"/>
                </a:lnTo>
                <a:lnTo>
                  <a:pt x="995129" y="746803"/>
                </a:lnTo>
                <a:lnTo>
                  <a:pt x="1012757" y="705119"/>
                </a:lnTo>
                <a:lnTo>
                  <a:pt x="1026789" y="661685"/>
                </a:lnTo>
                <a:lnTo>
                  <a:pt x="1037041" y="616686"/>
                </a:lnTo>
                <a:lnTo>
                  <a:pt x="1043327" y="570307"/>
                </a:lnTo>
                <a:lnTo>
                  <a:pt x="1045463" y="522732"/>
                </a:lnTo>
                <a:lnTo>
                  <a:pt x="1043327" y="475156"/>
                </a:lnTo>
                <a:lnTo>
                  <a:pt x="1037041" y="428777"/>
                </a:lnTo>
                <a:lnTo>
                  <a:pt x="1026789" y="383778"/>
                </a:lnTo>
                <a:lnTo>
                  <a:pt x="1012757" y="340344"/>
                </a:lnTo>
                <a:lnTo>
                  <a:pt x="995129" y="298660"/>
                </a:lnTo>
                <a:lnTo>
                  <a:pt x="974089" y="258910"/>
                </a:lnTo>
                <a:lnTo>
                  <a:pt x="949823" y="221280"/>
                </a:lnTo>
                <a:lnTo>
                  <a:pt x="922515" y="185953"/>
                </a:lnTo>
                <a:lnTo>
                  <a:pt x="892349" y="153114"/>
                </a:lnTo>
                <a:lnTo>
                  <a:pt x="859510" y="122948"/>
                </a:lnTo>
                <a:lnTo>
                  <a:pt x="824183" y="95640"/>
                </a:lnTo>
                <a:lnTo>
                  <a:pt x="786553" y="71374"/>
                </a:lnTo>
                <a:lnTo>
                  <a:pt x="746803" y="50334"/>
                </a:lnTo>
                <a:lnTo>
                  <a:pt x="705119" y="32706"/>
                </a:lnTo>
                <a:lnTo>
                  <a:pt x="661685" y="18674"/>
                </a:lnTo>
                <a:lnTo>
                  <a:pt x="616686" y="8422"/>
                </a:lnTo>
                <a:lnTo>
                  <a:pt x="570307" y="2136"/>
                </a:lnTo>
                <a:lnTo>
                  <a:pt x="522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3558" y="2180285"/>
            <a:ext cx="158623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6</a:t>
            </a:r>
            <a:endParaRPr sz="5400">
              <a:latin typeface="Arial"/>
              <a:cs typeface="Arial"/>
            </a:endParaRPr>
          </a:p>
          <a:p>
            <a:pPr marL="12700" marR="5080" indent="-635" algn="ctr">
              <a:lnSpc>
                <a:spcPts val="3020"/>
              </a:lnSpc>
              <a:spcBef>
                <a:spcPts val="3475"/>
              </a:spcBef>
            </a:pPr>
            <a:r>
              <a:rPr sz="2800" spc="-20" dirty="0">
                <a:latin typeface="Calibri"/>
                <a:cs typeface="Calibri"/>
              </a:rPr>
              <a:t>Create  </a:t>
            </a:r>
            <a:r>
              <a:rPr sz="2800" spc="-6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8191" y="2773679"/>
            <a:ext cx="2106167" cy="2801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2823" y="2093976"/>
            <a:ext cx="1129283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5495" y="2113788"/>
            <a:ext cx="1043940" cy="1045844"/>
          </a:xfrm>
          <a:custGeom>
            <a:avLst/>
            <a:gdLst/>
            <a:ahLst/>
            <a:cxnLst/>
            <a:rect l="l" t="t" r="r" b="b"/>
            <a:pathLst>
              <a:path w="1043940" h="1045844">
                <a:moveTo>
                  <a:pt x="521970" y="0"/>
                </a:moveTo>
                <a:lnTo>
                  <a:pt x="474458" y="2136"/>
                </a:lnTo>
                <a:lnTo>
                  <a:pt x="428141" y="8422"/>
                </a:lnTo>
                <a:lnTo>
                  <a:pt x="383204" y="18674"/>
                </a:lnTo>
                <a:lnTo>
                  <a:pt x="339832" y="32706"/>
                </a:lnTo>
                <a:lnTo>
                  <a:pt x="298207" y="50334"/>
                </a:lnTo>
                <a:lnTo>
                  <a:pt x="258515" y="71374"/>
                </a:lnTo>
                <a:lnTo>
                  <a:pt x="220940" y="95640"/>
                </a:lnTo>
                <a:lnTo>
                  <a:pt x="185665" y="122948"/>
                </a:lnTo>
                <a:lnTo>
                  <a:pt x="152876" y="153114"/>
                </a:lnTo>
                <a:lnTo>
                  <a:pt x="122756" y="185953"/>
                </a:lnTo>
                <a:lnTo>
                  <a:pt x="95489" y="221280"/>
                </a:lnTo>
                <a:lnTo>
                  <a:pt x="71261" y="258910"/>
                </a:lnTo>
                <a:lnTo>
                  <a:pt x="50254" y="298660"/>
                </a:lnTo>
                <a:lnTo>
                  <a:pt x="32654" y="340344"/>
                </a:lnTo>
                <a:lnTo>
                  <a:pt x="18644" y="383778"/>
                </a:lnTo>
                <a:lnTo>
                  <a:pt x="8409" y="428777"/>
                </a:lnTo>
                <a:lnTo>
                  <a:pt x="2132" y="475156"/>
                </a:lnTo>
                <a:lnTo>
                  <a:pt x="0" y="522732"/>
                </a:lnTo>
                <a:lnTo>
                  <a:pt x="2132" y="570307"/>
                </a:lnTo>
                <a:lnTo>
                  <a:pt x="8409" y="616686"/>
                </a:lnTo>
                <a:lnTo>
                  <a:pt x="18644" y="661685"/>
                </a:lnTo>
                <a:lnTo>
                  <a:pt x="32654" y="705119"/>
                </a:lnTo>
                <a:lnTo>
                  <a:pt x="50254" y="746803"/>
                </a:lnTo>
                <a:lnTo>
                  <a:pt x="71261" y="786553"/>
                </a:lnTo>
                <a:lnTo>
                  <a:pt x="95489" y="824183"/>
                </a:lnTo>
                <a:lnTo>
                  <a:pt x="122756" y="859510"/>
                </a:lnTo>
                <a:lnTo>
                  <a:pt x="152876" y="892349"/>
                </a:lnTo>
                <a:lnTo>
                  <a:pt x="185665" y="922515"/>
                </a:lnTo>
                <a:lnTo>
                  <a:pt x="220940" y="949823"/>
                </a:lnTo>
                <a:lnTo>
                  <a:pt x="258515" y="974089"/>
                </a:lnTo>
                <a:lnTo>
                  <a:pt x="298207" y="995129"/>
                </a:lnTo>
                <a:lnTo>
                  <a:pt x="339832" y="1012757"/>
                </a:lnTo>
                <a:lnTo>
                  <a:pt x="383204" y="1026789"/>
                </a:lnTo>
                <a:lnTo>
                  <a:pt x="428141" y="1037041"/>
                </a:lnTo>
                <a:lnTo>
                  <a:pt x="474458" y="1043327"/>
                </a:lnTo>
                <a:lnTo>
                  <a:pt x="521970" y="1045463"/>
                </a:lnTo>
                <a:lnTo>
                  <a:pt x="569481" y="1043327"/>
                </a:lnTo>
                <a:lnTo>
                  <a:pt x="615798" y="1037041"/>
                </a:lnTo>
                <a:lnTo>
                  <a:pt x="660735" y="1026789"/>
                </a:lnTo>
                <a:lnTo>
                  <a:pt x="704107" y="1012757"/>
                </a:lnTo>
                <a:lnTo>
                  <a:pt x="745732" y="995129"/>
                </a:lnTo>
                <a:lnTo>
                  <a:pt x="785424" y="974089"/>
                </a:lnTo>
                <a:lnTo>
                  <a:pt x="822999" y="949823"/>
                </a:lnTo>
                <a:lnTo>
                  <a:pt x="858274" y="922515"/>
                </a:lnTo>
                <a:lnTo>
                  <a:pt x="891063" y="892349"/>
                </a:lnTo>
                <a:lnTo>
                  <a:pt x="921183" y="859510"/>
                </a:lnTo>
                <a:lnTo>
                  <a:pt x="948450" y="824183"/>
                </a:lnTo>
                <a:lnTo>
                  <a:pt x="972678" y="786553"/>
                </a:lnTo>
                <a:lnTo>
                  <a:pt x="993685" y="746803"/>
                </a:lnTo>
                <a:lnTo>
                  <a:pt x="1011285" y="705119"/>
                </a:lnTo>
                <a:lnTo>
                  <a:pt x="1025295" y="661685"/>
                </a:lnTo>
                <a:lnTo>
                  <a:pt x="1035530" y="616686"/>
                </a:lnTo>
                <a:lnTo>
                  <a:pt x="1041807" y="570307"/>
                </a:lnTo>
                <a:lnTo>
                  <a:pt x="1043939" y="522732"/>
                </a:lnTo>
                <a:lnTo>
                  <a:pt x="1041807" y="475156"/>
                </a:lnTo>
                <a:lnTo>
                  <a:pt x="1035530" y="428777"/>
                </a:lnTo>
                <a:lnTo>
                  <a:pt x="1025295" y="383778"/>
                </a:lnTo>
                <a:lnTo>
                  <a:pt x="1011285" y="340344"/>
                </a:lnTo>
                <a:lnTo>
                  <a:pt x="993685" y="298660"/>
                </a:lnTo>
                <a:lnTo>
                  <a:pt x="972678" y="258910"/>
                </a:lnTo>
                <a:lnTo>
                  <a:pt x="948450" y="221280"/>
                </a:lnTo>
                <a:lnTo>
                  <a:pt x="921183" y="185953"/>
                </a:lnTo>
                <a:lnTo>
                  <a:pt x="891063" y="153114"/>
                </a:lnTo>
                <a:lnTo>
                  <a:pt x="858274" y="122948"/>
                </a:lnTo>
                <a:lnTo>
                  <a:pt x="822999" y="95640"/>
                </a:lnTo>
                <a:lnTo>
                  <a:pt x="785424" y="71374"/>
                </a:lnTo>
                <a:lnTo>
                  <a:pt x="745732" y="50334"/>
                </a:lnTo>
                <a:lnTo>
                  <a:pt x="704107" y="32706"/>
                </a:lnTo>
                <a:lnTo>
                  <a:pt x="660735" y="18674"/>
                </a:lnTo>
                <a:lnTo>
                  <a:pt x="615798" y="8422"/>
                </a:lnTo>
                <a:lnTo>
                  <a:pt x="569481" y="2136"/>
                </a:lnTo>
                <a:lnTo>
                  <a:pt x="521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6809" y="2180285"/>
            <a:ext cx="1861820" cy="243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7</a:t>
            </a:r>
            <a:endParaRPr sz="5400">
              <a:latin typeface="Arial"/>
              <a:cs typeface="Arial"/>
            </a:endParaRPr>
          </a:p>
          <a:p>
            <a:pPr marL="12065" marR="5080" indent="-635" algn="ctr">
              <a:lnSpc>
                <a:spcPts val="3020"/>
              </a:lnSpc>
              <a:spcBef>
                <a:spcPts val="3475"/>
              </a:spcBef>
            </a:pPr>
            <a:r>
              <a:rPr sz="2800" spc="-15" dirty="0">
                <a:latin typeface="Calibri"/>
                <a:cs typeface="Calibri"/>
              </a:rPr>
              <a:t>Move </a:t>
            </a:r>
            <a:r>
              <a:rPr sz="2800" spc="-20" dirty="0">
                <a:latin typeface="Calibri"/>
                <a:cs typeface="Calibri"/>
              </a:rPr>
              <a:t>your 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  </a:t>
            </a:r>
            <a:r>
              <a:rPr sz="2800" spc="-10" dirty="0">
                <a:latin typeface="Calibri"/>
                <a:cs typeface="Calibri"/>
              </a:rPr>
              <a:t>online.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96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yuuen/Fotolia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2138" y="484758"/>
            <a:ext cx="637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Choose </a:t>
            </a:r>
            <a:r>
              <a:rPr spc="-5" dirty="0"/>
              <a:t>a Delivery</a:t>
            </a:r>
            <a:r>
              <a:rPr spc="25" dirty="0"/>
              <a:t> </a:t>
            </a:r>
            <a:r>
              <a:rPr spc="-5" dirty="0"/>
              <a:t>Method</a:t>
            </a:r>
          </a:p>
        </p:txBody>
      </p:sp>
      <p:sp>
        <p:nvSpPr>
          <p:cNvPr id="7" name="object 7"/>
          <p:cNvSpPr/>
          <p:nvPr/>
        </p:nvSpPr>
        <p:spPr>
          <a:xfrm>
            <a:off x="944880" y="2176272"/>
            <a:ext cx="2112264" cy="3587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4948" y="1761235"/>
            <a:ext cx="211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Memorization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2964" y="2848355"/>
            <a:ext cx="1399032" cy="2976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5263" y="1567433"/>
            <a:ext cx="17348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1620">
              <a:lnSpc>
                <a:spcPts val="3020"/>
              </a:lnSpc>
              <a:spcBef>
                <a:spcPts val="480"/>
              </a:spcBef>
            </a:pPr>
            <a:r>
              <a:rPr sz="2800" b="1" spc="-15" dirty="0">
                <a:latin typeface="Calibri"/>
                <a:cs typeface="Calibri"/>
              </a:rPr>
              <a:t>Reading  From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Notes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1571" y="2883407"/>
            <a:ext cx="1824227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91859" y="1567433"/>
            <a:ext cx="25165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68020" marR="5080" indent="-655955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latin typeface="Calibri"/>
                <a:cs typeface="Calibri"/>
              </a:rPr>
              <a:t>Ex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empo</a:t>
            </a:r>
            <a:r>
              <a:rPr sz="2800" b="1" spc="-6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ane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us  </a:t>
            </a:r>
            <a:r>
              <a:rPr sz="2800" b="1" spc="-10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3563" y="3326891"/>
            <a:ext cx="1488948" cy="810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566" y="3346703"/>
            <a:ext cx="1404620" cy="725805"/>
          </a:xfrm>
          <a:custGeom>
            <a:avLst/>
            <a:gdLst/>
            <a:ahLst/>
            <a:cxnLst/>
            <a:rect l="l" t="t" r="r" b="b"/>
            <a:pathLst>
              <a:path w="1404620" h="725804">
                <a:moveTo>
                  <a:pt x="1306118" y="0"/>
                </a:moveTo>
                <a:lnTo>
                  <a:pt x="0" y="301625"/>
                </a:lnTo>
                <a:lnTo>
                  <a:pt x="97866" y="725551"/>
                </a:lnTo>
                <a:lnTo>
                  <a:pt x="1404035" y="423926"/>
                </a:lnTo>
                <a:lnTo>
                  <a:pt x="13061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1427" y="3508755"/>
            <a:ext cx="572770" cy="367030"/>
          </a:xfrm>
          <a:custGeom>
            <a:avLst/>
            <a:gdLst/>
            <a:ahLst/>
            <a:cxnLst/>
            <a:rect l="l" t="t" r="r" b="b"/>
            <a:pathLst>
              <a:path w="572769" h="367029">
                <a:moveTo>
                  <a:pt x="48640" y="108204"/>
                </a:moveTo>
                <a:lnTo>
                  <a:pt x="0" y="119380"/>
                </a:lnTo>
                <a:lnTo>
                  <a:pt x="57150" y="367030"/>
                </a:lnTo>
                <a:lnTo>
                  <a:pt x="103631" y="356362"/>
                </a:lnTo>
                <a:lnTo>
                  <a:pt x="66293" y="194818"/>
                </a:lnTo>
                <a:lnTo>
                  <a:pt x="133783" y="194818"/>
                </a:lnTo>
                <a:lnTo>
                  <a:pt x="48640" y="108204"/>
                </a:lnTo>
                <a:close/>
              </a:path>
              <a:path w="572769" h="367029">
                <a:moveTo>
                  <a:pt x="133783" y="194818"/>
                </a:moveTo>
                <a:lnTo>
                  <a:pt x="66293" y="194818"/>
                </a:lnTo>
                <a:lnTo>
                  <a:pt x="203453" y="333248"/>
                </a:lnTo>
                <a:lnTo>
                  <a:pt x="253618" y="321691"/>
                </a:lnTo>
                <a:lnTo>
                  <a:pt x="237118" y="250190"/>
                </a:lnTo>
                <a:lnTo>
                  <a:pt x="188214" y="250190"/>
                </a:lnTo>
                <a:lnTo>
                  <a:pt x="133783" y="194818"/>
                </a:lnTo>
                <a:close/>
              </a:path>
              <a:path w="572769" h="367029">
                <a:moveTo>
                  <a:pt x="196468" y="74041"/>
                </a:moveTo>
                <a:lnTo>
                  <a:pt x="149986" y="84709"/>
                </a:lnTo>
                <a:lnTo>
                  <a:pt x="188214" y="250190"/>
                </a:lnTo>
                <a:lnTo>
                  <a:pt x="237118" y="250190"/>
                </a:lnTo>
                <a:lnTo>
                  <a:pt x="196468" y="74041"/>
                </a:lnTo>
                <a:close/>
              </a:path>
              <a:path w="572769" h="367029">
                <a:moveTo>
                  <a:pt x="364642" y="104558"/>
                </a:moveTo>
                <a:lnTo>
                  <a:pt x="320421" y="116125"/>
                </a:lnTo>
                <a:lnTo>
                  <a:pt x="284162" y="148701"/>
                </a:lnTo>
                <a:lnTo>
                  <a:pt x="271049" y="195992"/>
                </a:lnTo>
                <a:lnTo>
                  <a:pt x="271502" y="208061"/>
                </a:lnTo>
                <a:lnTo>
                  <a:pt x="282987" y="247856"/>
                </a:lnTo>
                <a:lnTo>
                  <a:pt x="306117" y="278368"/>
                </a:lnTo>
                <a:lnTo>
                  <a:pt x="351291" y="296804"/>
                </a:lnTo>
                <a:lnTo>
                  <a:pt x="363712" y="297608"/>
                </a:lnTo>
                <a:lnTo>
                  <a:pt x="376108" y="296959"/>
                </a:lnTo>
                <a:lnTo>
                  <a:pt x="423370" y="279717"/>
                </a:lnTo>
                <a:lnTo>
                  <a:pt x="444945" y="257353"/>
                </a:lnTo>
                <a:lnTo>
                  <a:pt x="370254" y="257353"/>
                </a:lnTo>
                <a:lnTo>
                  <a:pt x="361457" y="256571"/>
                </a:lnTo>
                <a:lnTo>
                  <a:pt x="326445" y="223635"/>
                </a:lnTo>
                <a:lnTo>
                  <a:pt x="320452" y="186912"/>
                </a:lnTo>
                <a:lnTo>
                  <a:pt x="322242" y="176553"/>
                </a:lnTo>
                <a:lnTo>
                  <a:pt x="353948" y="146050"/>
                </a:lnTo>
                <a:lnTo>
                  <a:pt x="363041" y="144855"/>
                </a:lnTo>
                <a:lnTo>
                  <a:pt x="444630" y="144855"/>
                </a:lnTo>
                <a:lnTo>
                  <a:pt x="444071" y="143827"/>
                </a:lnTo>
                <a:lnTo>
                  <a:pt x="432298" y="129869"/>
                </a:lnTo>
                <a:lnTo>
                  <a:pt x="417703" y="118364"/>
                </a:lnTo>
                <a:lnTo>
                  <a:pt x="401079" y="110031"/>
                </a:lnTo>
                <a:lnTo>
                  <a:pt x="383397" y="105425"/>
                </a:lnTo>
                <a:lnTo>
                  <a:pt x="364642" y="104558"/>
                </a:lnTo>
                <a:close/>
              </a:path>
              <a:path w="572769" h="367029">
                <a:moveTo>
                  <a:pt x="444630" y="144855"/>
                </a:moveTo>
                <a:lnTo>
                  <a:pt x="363041" y="144855"/>
                </a:lnTo>
                <a:lnTo>
                  <a:pt x="371824" y="145637"/>
                </a:lnTo>
                <a:lnTo>
                  <a:pt x="380273" y="148371"/>
                </a:lnTo>
                <a:lnTo>
                  <a:pt x="406671" y="178413"/>
                </a:lnTo>
                <a:lnTo>
                  <a:pt x="412718" y="215201"/>
                </a:lnTo>
                <a:lnTo>
                  <a:pt x="410979" y="225631"/>
                </a:lnTo>
                <a:lnTo>
                  <a:pt x="379348" y="256159"/>
                </a:lnTo>
                <a:lnTo>
                  <a:pt x="370254" y="257353"/>
                </a:lnTo>
                <a:lnTo>
                  <a:pt x="444945" y="257353"/>
                </a:lnTo>
                <a:lnTo>
                  <a:pt x="448436" y="252730"/>
                </a:lnTo>
                <a:lnTo>
                  <a:pt x="456604" y="235846"/>
                </a:lnTo>
                <a:lnTo>
                  <a:pt x="461105" y="217963"/>
                </a:lnTo>
                <a:lnTo>
                  <a:pt x="461938" y="199080"/>
                </a:lnTo>
                <a:lnTo>
                  <a:pt x="459104" y="179197"/>
                </a:lnTo>
                <a:lnTo>
                  <a:pt x="453010" y="160262"/>
                </a:lnTo>
                <a:lnTo>
                  <a:pt x="444630" y="144855"/>
                </a:lnTo>
                <a:close/>
              </a:path>
              <a:path w="572769" h="367029">
                <a:moveTo>
                  <a:pt x="517016" y="0"/>
                </a:moveTo>
                <a:lnTo>
                  <a:pt x="465709" y="11811"/>
                </a:lnTo>
                <a:lnTo>
                  <a:pt x="479171" y="69977"/>
                </a:lnTo>
                <a:lnTo>
                  <a:pt x="520446" y="192786"/>
                </a:lnTo>
                <a:lnTo>
                  <a:pt x="547370" y="186563"/>
                </a:lnTo>
                <a:lnTo>
                  <a:pt x="530479" y="58166"/>
                </a:lnTo>
                <a:lnTo>
                  <a:pt x="517016" y="0"/>
                </a:lnTo>
                <a:close/>
              </a:path>
              <a:path w="572769" h="367029">
                <a:moveTo>
                  <a:pt x="561466" y="200660"/>
                </a:moveTo>
                <a:lnTo>
                  <a:pt x="513968" y="211582"/>
                </a:lnTo>
                <a:lnTo>
                  <a:pt x="524891" y="259080"/>
                </a:lnTo>
                <a:lnTo>
                  <a:pt x="572389" y="248158"/>
                </a:lnTo>
                <a:lnTo>
                  <a:pt x="561466" y="200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5532" y="3310128"/>
            <a:ext cx="1488948" cy="810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8203" y="3329559"/>
            <a:ext cx="1404620" cy="725805"/>
          </a:xfrm>
          <a:custGeom>
            <a:avLst/>
            <a:gdLst/>
            <a:ahLst/>
            <a:cxnLst/>
            <a:rect l="l" t="t" r="r" b="b"/>
            <a:pathLst>
              <a:path w="1404620" h="725804">
                <a:moveTo>
                  <a:pt x="1306195" y="0"/>
                </a:moveTo>
                <a:lnTo>
                  <a:pt x="0" y="301624"/>
                </a:lnTo>
                <a:lnTo>
                  <a:pt x="97917" y="725423"/>
                </a:lnTo>
                <a:lnTo>
                  <a:pt x="1404112" y="423925"/>
                </a:lnTo>
                <a:lnTo>
                  <a:pt x="1306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3014" y="3491610"/>
            <a:ext cx="572770" cy="367030"/>
          </a:xfrm>
          <a:custGeom>
            <a:avLst/>
            <a:gdLst/>
            <a:ahLst/>
            <a:cxnLst/>
            <a:rect l="l" t="t" r="r" b="b"/>
            <a:pathLst>
              <a:path w="572770" h="367029">
                <a:moveTo>
                  <a:pt x="48640" y="108076"/>
                </a:moveTo>
                <a:lnTo>
                  <a:pt x="0" y="119380"/>
                </a:lnTo>
                <a:lnTo>
                  <a:pt x="57276" y="367030"/>
                </a:lnTo>
                <a:lnTo>
                  <a:pt x="103632" y="356362"/>
                </a:lnTo>
                <a:lnTo>
                  <a:pt x="66421" y="194818"/>
                </a:lnTo>
                <a:lnTo>
                  <a:pt x="133831" y="194818"/>
                </a:lnTo>
                <a:lnTo>
                  <a:pt x="48640" y="108076"/>
                </a:lnTo>
                <a:close/>
              </a:path>
              <a:path w="572770" h="367029">
                <a:moveTo>
                  <a:pt x="133831" y="194818"/>
                </a:moveTo>
                <a:lnTo>
                  <a:pt x="66421" y="194818"/>
                </a:lnTo>
                <a:lnTo>
                  <a:pt x="203581" y="333247"/>
                </a:lnTo>
                <a:lnTo>
                  <a:pt x="253746" y="321690"/>
                </a:lnTo>
                <a:lnTo>
                  <a:pt x="237209" y="250189"/>
                </a:lnTo>
                <a:lnTo>
                  <a:pt x="188213" y="250189"/>
                </a:lnTo>
                <a:lnTo>
                  <a:pt x="133831" y="194818"/>
                </a:lnTo>
                <a:close/>
              </a:path>
              <a:path w="572770" h="367029">
                <a:moveTo>
                  <a:pt x="196469" y="74040"/>
                </a:moveTo>
                <a:lnTo>
                  <a:pt x="150113" y="84709"/>
                </a:lnTo>
                <a:lnTo>
                  <a:pt x="188213" y="250189"/>
                </a:lnTo>
                <a:lnTo>
                  <a:pt x="237209" y="250189"/>
                </a:lnTo>
                <a:lnTo>
                  <a:pt x="196469" y="74040"/>
                </a:lnTo>
                <a:close/>
              </a:path>
              <a:path w="572770" h="367029">
                <a:moveTo>
                  <a:pt x="364767" y="104505"/>
                </a:moveTo>
                <a:lnTo>
                  <a:pt x="320484" y="116062"/>
                </a:lnTo>
                <a:lnTo>
                  <a:pt x="284225" y="148701"/>
                </a:lnTo>
                <a:lnTo>
                  <a:pt x="271081" y="195992"/>
                </a:lnTo>
                <a:lnTo>
                  <a:pt x="271557" y="208061"/>
                </a:lnTo>
                <a:lnTo>
                  <a:pt x="283098" y="247856"/>
                </a:lnTo>
                <a:lnTo>
                  <a:pt x="306191" y="278368"/>
                </a:lnTo>
                <a:lnTo>
                  <a:pt x="351416" y="296802"/>
                </a:lnTo>
                <a:lnTo>
                  <a:pt x="363823" y="297592"/>
                </a:lnTo>
                <a:lnTo>
                  <a:pt x="376181" y="296906"/>
                </a:lnTo>
                <a:lnTo>
                  <a:pt x="423481" y="279701"/>
                </a:lnTo>
                <a:lnTo>
                  <a:pt x="445071" y="257353"/>
                </a:lnTo>
                <a:lnTo>
                  <a:pt x="370328" y="257353"/>
                </a:lnTo>
                <a:lnTo>
                  <a:pt x="361537" y="256571"/>
                </a:lnTo>
                <a:lnTo>
                  <a:pt x="326501" y="223581"/>
                </a:lnTo>
                <a:lnTo>
                  <a:pt x="320516" y="186912"/>
                </a:lnTo>
                <a:lnTo>
                  <a:pt x="322298" y="176553"/>
                </a:lnTo>
                <a:lnTo>
                  <a:pt x="354075" y="146050"/>
                </a:lnTo>
                <a:lnTo>
                  <a:pt x="363150" y="144855"/>
                </a:lnTo>
                <a:lnTo>
                  <a:pt x="444742" y="144855"/>
                </a:lnTo>
                <a:lnTo>
                  <a:pt x="444182" y="143827"/>
                </a:lnTo>
                <a:lnTo>
                  <a:pt x="432371" y="129869"/>
                </a:lnTo>
                <a:lnTo>
                  <a:pt x="417702" y="118363"/>
                </a:lnTo>
                <a:lnTo>
                  <a:pt x="401153" y="110029"/>
                </a:lnTo>
                <a:lnTo>
                  <a:pt x="383508" y="105410"/>
                </a:lnTo>
                <a:lnTo>
                  <a:pt x="364767" y="104505"/>
                </a:lnTo>
                <a:close/>
              </a:path>
              <a:path w="572770" h="367029">
                <a:moveTo>
                  <a:pt x="444742" y="144855"/>
                </a:moveTo>
                <a:lnTo>
                  <a:pt x="363150" y="144855"/>
                </a:lnTo>
                <a:lnTo>
                  <a:pt x="371903" y="145637"/>
                </a:lnTo>
                <a:lnTo>
                  <a:pt x="380347" y="148371"/>
                </a:lnTo>
                <a:lnTo>
                  <a:pt x="406798" y="178413"/>
                </a:lnTo>
                <a:lnTo>
                  <a:pt x="412734" y="215201"/>
                </a:lnTo>
                <a:lnTo>
                  <a:pt x="410981" y="225631"/>
                </a:lnTo>
                <a:lnTo>
                  <a:pt x="379475" y="256158"/>
                </a:lnTo>
                <a:lnTo>
                  <a:pt x="370328" y="257353"/>
                </a:lnTo>
                <a:lnTo>
                  <a:pt x="445071" y="257353"/>
                </a:lnTo>
                <a:lnTo>
                  <a:pt x="448563" y="252730"/>
                </a:lnTo>
                <a:lnTo>
                  <a:pt x="456731" y="235846"/>
                </a:lnTo>
                <a:lnTo>
                  <a:pt x="461232" y="217963"/>
                </a:lnTo>
                <a:lnTo>
                  <a:pt x="462065" y="199080"/>
                </a:lnTo>
                <a:lnTo>
                  <a:pt x="459232" y="179196"/>
                </a:lnTo>
                <a:lnTo>
                  <a:pt x="453136" y="160262"/>
                </a:lnTo>
                <a:lnTo>
                  <a:pt x="444742" y="144855"/>
                </a:lnTo>
                <a:close/>
              </a:path>
              <a:path w="572770" h="367029">
                <a:moveTo>
                  <a:pt x="517144" y="0"/>
                </a:moveTo>
                <a:lnTo>
                  <a:pt x="465836" y="11811"/>
                </a:lnTo>
                <a:lnTo>
                  <a:pt x="479171" y="69976"/>
                </a:lnTo>
                <a:lnTo>
                  <a:pt x="520573" y="192786"/>
                </a:lnTo>
                <a:lnTo>
                  <a:pt x="547370" y="186562"/>
                </a:lnTo>
                <a:lnTo>
                  <a:pt x="530606" y="58165"/>
                </a:lnTo>
                <a:lnTo>
                  <a:pt x="517144" y="0"/>
                </a:lnTo>
                <a:close/>
              </a:path>
              <a:path w="572770" h="367029">
                <a:moveTo>
                  <a:pt x="561466" y="200659"/>
                </a:moveTo>
                <a:lnTo>
                  <a:pt x="513969" y="211581"/>
                </a:lnTo>
                <a:lnTo>
                  <a:pt x="525018" y="259080"/>
                </a:lnTo>
                <a:lnTo>
                  <a:pt x="572515" y="248031"/>
                </a:lnTo>
                <a:lnTo>
                  <a:pt x="561466" y="200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4140" y="3310128"/>
            <a:ext cx="1490471" cy="810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7320" y="3329559"/>
            <a:ext cx="1404620" cy="725805"/>
          </a:xfrm>
          <a:custGeom>
            <a:avLst/>
            <a:gdLst/>
            <a:ahLst/>
            <a:cxnLst/>
            <a:rect l="l" t="t" r="r" b="b"/>
            <a:pathLst>
              <a:path w="1404620" h="725804">
                <a:moveTo>
                  <a:pt x="1306195" y="0"/>
                </a:moveTo>
                <a:lnTo>
                  <a:pt x="0" y="301624"/>
                </a:lnTo>
                <a:lnTo>
                  <a:pt x="97916" y="725423"/>
                </a:lnTo>
                <a:lnTo>
                  <a:pt x="1404111" y="423925"/>
                </a:lnTo>
                <a:lnTo>
                  <a:pt x="1306195" y="0"/>
                </a:lnTo>
                <a:close/>
              </a:path>
            </a:pathLst>
          </a:custGeom>
          <a:solidFill>
            <a:srgbClr val="75A2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7133" y="3475990"/>
            <a:ext cx="735330" cy="384175"/>
          </a:xfrm>
          <a:custGeom>
            <a:avLst/>
            <a:gdLst/>
            <a:ahLst/>
            <a:cxnLst/>
            <a:rect l="l" t="t" r="r" b="b"/>
            <a:pathLst>
              <a:path w="735329" h="384175">
                <a:moveTo>
                  <a:pt x="58674" y="143383"/>
                </a:moveTo>
                <a:lnTo>
                  <a:pt x="0" y="156972"/>
                </a:lnTo>
                <a:lnTo>
                  <a:pt x="123825" y="279400"/>
                </a:lnTo>
                <a:lnTo>
                  <a:pt x="147955" y="383667"/>
                </a:lnTo>
                <a:lnTo>
                  <a:pt x="197739" y="372110"/>
                </a:lnTo>
                <a:lnTo>
                  <a:pt x="173736" y="268224"/>
                </a:lnTo>
                <a:lnTo>
                  <a:pt x="187890" y="227965"/>
                </a:lnTo>
                <a:lnTo>
                  <a:pt x="139573" y="227965"/>
                </a:lnTo>
                <a:lnTo>
                  <a:pt x="58674" y="143383"/>
                </a:lnTo>
                <a:close/>
              </a:path>
              <a:path w="735329" h="384175">
                <a:moveTo>
                  <a:pt x="231648" y="103505"/>
                </a:moveTo>
                <a:lnTo>
                  <a:pt x="173990" y="116712"/>
                </a:lnTo>
                <a:lnTo>
                  <a:pt x="139573" y="227965"/>
                </a:lnTo>
                <a:lnTo>
                  <a:pt x="187890" y="227965"/>
                </a:lnTo>
                <a:lnTo>
                  <a:pt x="231648" y="103505"/>
                </a:lnTo>
                <a:close/>
              </a:path>
              <a:path w="735329" h="384175">
                <a:moveTo>
                  <a:pt x="338865" y="148060"/>
                </a:moveTo>
                <a:lnTo>
                  <a:pt x="288353" y="164655"/>
                </a:lnTo>
                <a:lnTo>
                  <a:pt x="259314" y="205825"/>
                </a:lnTo>
                <a:lnTo>
                  <a:pt x="255781" y="243492"/>
                </a:lnTo>
                <a:lnTo>
                  <a:pt x="259207" y="264922"/>
                </a:lnTo>
                <a:lnTo>
                  <a:pt x="280423" y="311338"/>
                </a:lnTo>
                <a:lnTo>
                  <a:pt x="325040" y="338978"/>
                </a:lnTo>
                <a:lnTo>
                  <a:pt x="345199" y="340350"/>
                </a:lnTo>
                <a:lnTo>
                  <a:pt x="367538" y="337185"/>
                </a:lnTo>
                <a:lnTo>
                  <a:pt x="404542" y="320647"/>
                </a:lnTo>
                <a:lnTo>
                  <a:pt x="420943" y="302718"/>
                </a:lnTo>
                <a:lnTo>
                  <a:pt x="351766" y="302718"/>
                </a:lnTo>
                <a:lnTo>
                  <a:pt x="344074" y="302180"/>
                </a:lnTo>
                <a:lnTo>
                  <a:pt x="313832" y="275804"/>
                </a:lnTo>
                <a:lnTo>
                  <a:pt x="310642" y="266065"/>
                </a:lnTo>
                <a:lnTo>
                  <a:pt x="429641" y="238506"/>
                </a:lnTo>
                <a:lnTo>
                  <a:pt x="429154" y="236728"/>
                </a:lnTo>
                <a:lnTo>
                  <a:pt x="304800" y="236728"/>
                </a:lnTo>
                <a:lnTo>
                  <a:pt x="303256" y="227389"/>
                </a:lnTo>
                <a:lnTo>
                  <a:pt x="303212" y="218789"/>
                </a:lnTo>
                <a:lnTo>
                  <a:pt x="304697" y="210893"/>
                </a:lnTo>
                <a:lnTo>
                  <a:pt x="337847" y="185533"/>
                </a:lnTo>
                <a:lnTo>
                  <a:pt x="409168" y="185533"/>
                </a:lnTo>
                <a:lnTo>
                  <a:pt x="402298" y="175301"/>
                </a:lnTo>
                <a:lnTo>
                  <a:pt x="388747" y="162687"/>
                </a:lnTo>
                <a:lnTo>
                  <a:pt x="373485" y="154017"/>
                </a:lnTo>
                <a:lnTo>
                  <a:pt x="356854" y="149145"/>
                </a:lnTo>
                <a:lnTo>
                  <a:pt x="338865" y="148060"/>
                </a:lnTo>
                <a:close/>
              </a:path>
              <a:path w="735329" h="384175">
                <a:moveTo>
                  <a:pt x="433324" y="265938"/>
                </a:moveTo>
                <a:lnTo>
                  <a:pt x="384175" y="268986"/>
                </a:lnTo>
                <a:lnTo>
                  <a:pt x="383667" y="278638"/>
                </a:lnTo>
                <a:lnTo>
                  <a:pt x="381254" y="286004"/>
                </a:lnTo>
                <a:lnTo>
                  <a:pt x="351766" y="302718"/>
                </a:lnTo>
                <a:lnTo>
                  <a:pt x="420943" y="302718"/>
                </a:lnTo>
                <a:lnTo>
                  <a:pt x="421072" y="302549"/>
                </a:lnTo>
                <a:lnTo>
                  <a:pt x="426815" y="291592"/>
                </a:lnTo>
                <a:lnTo>
                  <a:pt x="430891" y="279396"/>
                </a:lnTo>
                <a:lnTo>
                  <a:pt x="433324" y="265938"/>
                </a:lnTo>
                <a:close/>
              </a:path>
              <a:path w="735329" h="384175">
                <a:moveTo>
                  <a:pt x="409168" y="185533"/>
                </a:moveTo>
                <a:lnTo>
                  <a:pt x="337847" y="185533"/>
                </a:lnTo>
                <a:lnTo>
                  <a:pt x="344773" y="186070"/>
                </a:lnTo>
                <a:lnTo>
                  <a:pt x="351460" y="188061"/>
                </a:lnTo>
                <a:lnTo>
                  <a:pt x="375793" y="220345"/>
                </a:lnTo>
                <a:lnTo>
                  <a:pt x="304800" y="236728"/>
                </a:lnTo>
                <a:lnTo>
                  <a:pt x="429154" y="236728"/>
                </a:lnTo>
                <a:lnTo>
                  <a:pt x="422733" y="213246"/>
                </a:lnTo>
                <a:lnTo>
                  <a:pt x="413623" y="192166"/>
                </a:lnTo>
                <a:lnTo>
                  <a:pt x="409168" y="185533"/>
                </a:lnTo>
                <a:close/>
              </a:path>
              <a:path w="735329" h="384175">
                <a:moveTo>
                  <a:pt x="503936" y="239903"/>
                </a:moveTo>
                <a:lnTo>
                  <a:pt x="457962" y="258191"/>
                </a:lnTo>
                <a:lnTo>
                  <a:pt x="464937" y="269311"/>
                </a:lnTo>
                <a:lnTo>
                  <a:pt x="473471" y="278669"/>
                </a:lnTo>
                <a:lnTo>
                  <a:pt x="483554" y="286265"/>
                </a:lnTo>
                <a:lnTo>
                  <a:pt x="495173" y="292100"/>
                </a:lnTo>
                <a:lnTo>
                  <a:pt x="508313" y="295908"/>
                </a:lnTo>
                <a:lnTo>
                  <a:pt x="522954" y="297418"/>
                </a:lnTo>
                <a:lnTo>
                  <a:pt x="539071" y="296618"/>
                </a:lnTo>
                <a:lnTo>
                  <a:pt x="591042" y="280955"/>
                </a:lnTo>
                <a:lnTo>
                  <a:pt x="614036" y="260921"/>
                </a:lnTo>
                <a:lnTo>
                  <a:pt x="533447" y="260921"/>
                </a:lnTo>
                <a:lnTo>
                  <a:pt x="526889" y="260064"/>
                </a:lnTo>
                <a:lnTo>
                  <a:pt x="521081" y="258064"/>
                </a:lnTo>
                <a:lnTo>
                  <a:pt x="513715" y="254762"/>
                </a:lnTo>
                <a:lnTo>
                  <a:pt x="508000" y="248666"/>
                </a:lnTo>
                <a:lnTo>
                  <a:pt x="503936" y="239903"/>
                </a:lnTo>
                <a:close/>
              </a:path>
              <a:path w="735329" h="384175">
                <a:moveTo>
                  <a:pt x="542274" y="102520"/>
                </a:moveTo>
                <a:lnTo>
                  <a:pt x="491668" y="112103"/>
                </a:lnTo>
                <a:lnTo>
                  <a:pt x="456057" y="136017"/>
                </a:lnTo>
                <a:lnTo>
                  <a:pt x="445360" y="169037"/>
                </a:lnTo>
                <a:lnTo>
                  <a:pt x="446659" y="179451"/>
                </a:lnTo>
                <a:lnTo>
                  <a:pt x="477266" y="214884"/>
                </a:lnTo>
                <a:lnTo>
                  <a:pt x="527968" y="221063"/>
                </a:lnTo>
                <a:lnTo>
                  <a:pt x="555498" y="221234"/>
                </a:lnTo>
                <a:lnTo>
                  <a:pt x="564134" y="221234"/>
                </a:lnTo>
                <a:lnTo>
                  <a:pt x="569849" y="222123"/>
                </a:lnTo>
                <a:lnTo>
                  <a:pt x="579374" y="237236"/>
                </a:lnTo>
                <a:lnTo>
                  <a:pt x="578358" y="241935"/>
                </a:lnTo>
                <a:lnTo>
                  <a:pt x="540744" y="260635"/>
                </a:lnTo>
                <a:lnTo>
                  <a:pt x="533447" y="260921"/>
                </a:lnTo>
                <a:lnTo>
                  <a:pt x="614036" y="260921"/>
                </a:lnTo>
                <a:lnTo>
                  <a:pt x="620420" y="250366"/>
                </a:lnTo>
                <a:lnTo>
                  <a:pt x="624506" y="238712"/>
                </a:lnTo>
                <a:lnTo>
                  <a:pt x="625806" y="226796"/>
                </a:lnTo>
                <a:lnTo>
                  <a:pt x="624332" y="214630"/>
                </a:lnTo>
                <a:lnTo>
                  <a:pt x="601345" y="182753"/>
                </a:lnTo>
                <a:lnTo>
                  <a:pt x="562107" y="174341"/>
                </a:lnTo>
                <a:lnTo>
                  <a:pt x="525601" y="173670"/>
                </a:lnTo>
                <a:lnTo>
                  <a:pt x="511714" y="173085"/>
                </a:lnTo>
                <a:lnTo>
                  <a:pt x="488442" y="159258"/>
                </a:lnTo>
                <a:lnTo>
                  <a:pt x="489458" y="155575"/>
                </a:lnTo>
                <a:lnTo>
                  <a:pt x="528066" y="138557"/>
                </a:lnTo>
                <a:lnTo>
                  <a:pt x="593998" y="138557"/>
                </a:lnTo>
                <a:lnTo>
                  <a:pt x="599821" y="136017"/>
                </a:lnTo>
                <a:lnTo>
                  <a:pt x="566927" y="106299"/>
                </a:lnTo>
                <a:lnTo>
                  <a:pt x="555619" y="103397"/>
                </a:lnTo>
                <a:lnTo>
                  <a:pt x="542274" y="102520"/>
                </a:lnTo>
                <a:close/>
              </a:path>
              <a:path w="735329" h="384175">
                <a:moveTo>
                  <a:pt x="593998" y="138557"/>
                </a:moveTo>
                <a:lnTo>
                  <a:pt x="528066" y="138557"/>
                </a:lnTo>
                <a:lnTo>
                  <a:pt x="536194" y="138684"/>
                </a:lnTo>
                <a:lnTo>
                  <a:pt x="542417" y="141097"/>
                </a:lnTo>
                <a:lnTo>
                  <a:pt x="548640" y="143637"/>
                </a:lnTo>
                <a:lnTo>
                  <a:pt x="553466" y="148082"/>
                </a:lnTo>
                <a:lnTo>
                  <a:pt x="557022" y="154686"/>
                </a:lnTo>
                <a:lnTo>
                  <a:pt x="593998" y="138557"/>
                </a:lnTo>
                <a:close/>
              </a:path>
              <a:path w="735329" h="384175">
                <a:moveTo>
                  <a:pt x="679958" y="0"/>
                </a:moveTo>
                <a:lnTo>
                  <a:pt x="628523" y="11811"/>
                </a:lnTo>
                <a:lnTo>
                  <a:pt x="641985" y="69976"/>
                </a:lnTo>
                <a:lnTo>
                  <a:pt x="683387" y="192786"/>
                </a:lnTo>
                <a:lnTo>
                  <a:pt x="710184" y="186562"/>
                </a:lnTo>
                <a:lnTo>
                  <a:pt x="693293" y="58038"/>
                </a:lnTo>
                <a:lnTo>
                  <a:pt x="679958" y="0"/>
                </a:lnTo>
                <a:close/>
              </a:path>
              <a:path w="735329" h="384175">
                <a:moveTo>
                  <a:pt x="724281" y="200533"/>
                </a:moveTo>
                <a:lnTo>
                  <a:pt x="676783" y="211582"/>
                </a:lnTo>
                <a:lnTo>
                  <a:pt x="687832" y="259080"/>
                </a:lnTo>
                <a:lnTo>
                  <a:pt x="735202" y="248031"/>
                </a:lnTo>
                <a:lnTo>
                  <a:pt x="724281" y="200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36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8447" y="1761744"/>
            <a:ext cx="5986272" cy="4594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9972" y="1763267"/>
            <a:ext cx="5983605" cy="4592955"/>
          </a:xfrm>
          <a:custGeom>
            <a:avLst/>
            <a:gdLst/>
            <a:ahLst/>
            <a:cxnLst/>
            <a:rect l="l" t="t" r="r" b="b"/>
            <a:pathLst>
              <a:path w="5983605" h="4592955">
                <a:moveTo>
                  <a:pt x="0" y="686054"/>
                </a:moveTo>
                <a:lnTo>
                  <a:pt x="1722" y="637065"/>
                </a:lnTo>
                <a:lnTo>
                  <a:pt x="6814" y="589005"/>
                </a:lnTo>
                <a:lnTo>
                  <a:pt x="15157" y="541990"/>
                </a:lnTo>
                <a:lnTo>
                  <a:pt x="26636" y="496136"/>
                </a:lnTo>
                <a:lnTo>
                  <a:pt x="41135" y="451559"/>
                </a:lnTo>
                <a:lnTo>
                  <a:pt x="58537" y="408375"/>
                </a:lnTo>
                <a:lnTo>
                  <a:pt x="78727" y="366701"/>
                </a:lnTo>
                <a:lnTo>
                  <a:pt x="101588" y="326652"/>
                </a:lnTo>
                <a:lnTo>
                  <a:pt x="127005" y="288345"/>
                </a:lnTo>
                <a:lnTo>
                  <a:pt x="154860" y="251896"/>
                </a:lnTo>
                <a:lnTo>
                  <a:pt x="185038" y="217422"/>
                </a:lnTo>
                <a:lnTo>
                  <a:pt x="217422" y="185038"/>
                </a:lnTo>
                <a:lnTo>
                  <a:pt x="251896" y="154860"/>
                </a:lnTo>
                <a:lnTo>
                  <a:pt x="288345" y="127005"/>
                </a:lnTo>
                <a:lnTo>
                  <a:pt x="326652" y="101588"/>
                </a:lnTo>
                <a:lnTo>
                  <a:pt x="366701" y="78727"/>
                </a:lnTo>
                <a:lnTo>
                  <a:pt x="408375" y="58537"/>
                </a:lnTo>
                <a:lnTo>
                  <a:pt x="451559" y="41135"/>
                </a:lnTo>
                <a:lnTo>
                  <a:pt x="496136" y="26636"/>
                </a:lnTo>
                <a:lnTo>
                  <a:pt x="541990" y="15157"/>
                </a:lnTo>
                <a:lnTo>
                  <a:pt x="589005" y="6814"/>
                </a:lnTo>
                <a:lnTo>
                  <a:pt x="637065" y="1722"/>
                </a:lnTo>
                <a:lnTo>
                  <a:pt x="686054" y="0"/>
                </a:lnTo>
                <a:lnTo>
                  <a:pt x="997204" y="0"/>
                </a:lnTo>
                <a:lnTo>
                  <a:pt x="2493010" y="0"/>
                </a:lnTo>
                <a:lnTo>
                  <a:pt x="5297170" y="0"/>
                </a:lnTo>
                <a:lnTo>
                  <a:pt x="5346158" y="1722"/>
                </a:lnTo>
                <a:lnTo>
                  <a:pt x="5394218" y="6814"/>
                </a:lnTo>
                <a:lnTo>
                  <a:pt x="5441233" y="15157"/>
                </a:lnTo>
                <a:lnTo>
                  <a:pt x="5487087" y="26636"/>
                </a:lnTo>
                <a:lnTo>
                  <a:pt x="5531664" y="41135"/>
                </a:lnTo>
                <a:lnTo>
                  <a:pt x="5574848" y="58537"/>
                </a:lnTo>
                <a:lnTo>
                  <a:pt x="5616522" y="78727"/>
                </a:lnTo>
                <a:lnTo>
                  <a:pt x="5656571" y="101588"/>
                </a:lnTo>
                <a:lnTo>
                  <a:pt x="5694878" y="127005"/>
                </a:lnTo>
                <a:lnTo>
                  <a:pt x="5731327" y="154860"/>
                </a:lnTo>
                <a:lnTo>
                  <a:pt x="5765801" y="185038"/>
                </a:lnTo>
                <a:lnTo>
                  <a:pt x="5798185" y="217422"/>
                </a:lnTo>
                <a:lnTo>
                  <a:pt x="5828363" y="251896"/>
                </a:lnTo>
                <a:lnTo>
                  <a:pt x="5856218" y="288345"/>
                </a:lnTo>
                <a:lnTo>
                  <a:pt x="5881635" y="326652"/>
                </a:lnTo>
                <a:lnTo>
                  <a:pt x="5904496" y="366701"/>
                </a:lnTo>
                <a:lnTo>
                  <a:pt x="5924686" y="408375"/>
                </a:lnTo>
                <a:lnTo>
                  <a:pt x="5942088" y="451559"/>
                </a:lnTo>
                <a:lnTo>
                  <a:pt x="5956587" y="496136"/>
                </a:lnTo>
                <a:lnTo>
                  <a:pt x="5968066" y="541990"/>
                </a:lnTo>
                <a:lnTo>
                  <a:pt x="5976409" y="589005"/>
                </a:lnTo>
                <a:lnTo>
                  <a:pt x="5981501" y="637065"/>
                </a:lnTo>
                <a:lnTo>
                  <a:pt x="5983224" y="686054"/>
                </a:lnTo>
                <a:lnTo>
                  <a:pt x="5983224" y="2401189"/>
                </a:lnTo>
                <a:lnTo>
                  <a:pt x="5983224" y="3430270"/>
                </a:lnTo>
                <a:lnTo>
                  <a:pt x="5981501" y="3479258"/>
                </a:lnTo>
                <a:lnTo>
                  <a:pt x="5976409" y="3527318"/>
                </a:lnTo>
                <a:lnTo>
                  <a:pt x="5968066" y="3574333"/>
                </a:lnTo>
                <a:lnTo>
                  <a:pt x="5956587" y="3620187"/>
                </a:lnTo>
                <a:lnTo>
                  <a:pt x="5942088" y="3664764"/>
                </a:lnTo>
                <a:lnTo>
                  <a:pt x="5924686" y="3707948"/>
                </a:lnTo>
                <a:lnTo>
                  <a:pt x="5904496" y="3749622"/>
                </a:lnTo>
                <a:lnTo>
                  <a:pt x="5881635" y="3789671"/>
                </a:lnTo>
                <a:lnTo>
                  <a:pt x="5856218" y="3827978"/>
                </a:lnTo>
                <a:lnTo>
                  <a:pt x="5828363" y="3864427"/>
                </a:lnTo>
                <a:lnTo>
                  <a:pt x="5798185" y="3898901"/>
                </a:lnTo>
                <a:lnTo>
                  <a:pt x="5765801" y="3931285"/>
                </a:lnTo>
                <a:lnTo>
                  <a:pt x="5731327" y="3961463"/>
                </a:lnTo>
                <a:lnTo>
                  <a:pt x="5694878" y="3989318"/>
                </a:lnTo>
                <a:lnTo>
                  <a:pt x="5656571" y="4014735"/>
                </a:lnTo>
                <a:lnTo>
                  <a:pt x="5616522" y="4037596"/>
                </a:lnTo>
                <a:lnTo>
                  <a:pt x="5574848" y="4057786"/>
                </a:lnTo>
                <a:lnTo>
                  <a:pt x="5531664" y="4075188"/>
                </a:lnTo>
                <a:lnTo>
                  <a:pt x="5487087" y="4089687"/>
                </a:lnTo>
                <a:lnTo>
                  <a:pt x="5441233" y="4101166"/>
                </a:lnTo>
                <a:lnTo>
                  <a:pt x="5394218" y="4109509"/>
                </a:lnTo>
                <a:lnTo>
                  <a:pt x="5346158" y="4114601"/>
                </a:lnTo>
                <a:lnTo>
                  <a:pt x="5297170" y="4116324"/>
                </a:lnTo>
                <a:lnTo>
                  <a:pt x="2493010" y="4116324"/>
                </a:lnTo>
                <a:lnTo>
                  <a:pt x="2862579" y="4592332"/>
                </a:lnTo>
                <a:lnTo>
                  <a:pt x="997204" y="4116324"/>
                </a:lnTo>
                <a:lnTo>
                  <a:pt x="686054" y="4116324"/>
                </a:lnTo>
                <a:lnTo>
                  <a:pt x="637065" y="4114601"/>
                </a:lnTo>
                <a:lnTo>
                  <a:pt x="589005" y="4109509"/>
                </a:lnTo>
                <a:lnTo>
                  <a:pt x="541990" y="4101166"/>
                </a:lnTo>
                <a:lnTo>
                  <a:pt x="496136" y="4089687"/>
                </a:lnTo>
                <a:lnTo>
                  <a:pt x="451559" y="4075188"/>
                </a:lnTo>
                <a:lnTo>
                  <a:pt x="408375" y="4057786"/>
                </a:lnTo>
                <a:lnTo>
                  <a:pt x="366701" y="4037596"/>
                </a:lnTo>
                <a:lnTo>
                  <a:pt x="326652" y="4014735"/>
                </a:lnTo>
                <a:lnTo>
                  <a:pt x="288345" y="3989318"/>
                </a:lnTo>
                <a:lnTo>
                  <a:pt x="251896" y="3961463"/>
                </a:lnTo>
                <a:lnTo>
                  <a:pt x="217422" y="3931285"/>
                </a:lnTo>
                <a:lnTo>
                  <a:pt x="185038" y="3898901"/>
                </a:lnTo>
                <a:lnTo>
                  <a:pt x="154860" y="3864427"/>
                </a:lnTo>
                <a:lnTo>
                  <a:pt x="127005" y="3827978"/>
                </a:lnTo>
                <a:lnTo>
                  <a:pt x="101588" y="3789671"/>
                </a:lnTo>
                <a:lnTo>
                  <a:pt x="78727" y="3749622"/>
                </a:lnTo>
                <a:lnTo>
                  <a:pt x="58537" y="3707948"/>
                </a:lnTo>
                <a:lnTo>
                  <a:pt x="41135" y="3664764"/>
                </a:lnTo>
                <a:lnTo>
                  <a:pt x="26636" y="3620187"/>
                </a:lnTo>
                <a:lnTo>
                  <a:pt x="15157" y="3574333"/>
                </a:lnTo>
                <a:lnTo>
                  <a:pt x="6814" y="3527318"/>
                </a:lnTo>
                <a:lnTo>
                  <a:pt x="1722" y="3479258"/>
                </a:lnTo>
                <a:lnTo>
                  <a:pt x="0" y="3430270"/>
                </a:lnTo>
                <a:lnTo>
                  <a:pt x="0" y="2401189"/>
                </a:lnTo>
                <a:lnTo>
                  <a:pt x="0" y="68605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photo copyrights</a:t>
            </a:r>
            <a:r>
              <a:rPr sz="900" spc="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here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78075" marR="5080" indent="-1277620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Does </a:t>
            </a:r>
            <a:r>
              <a:rPr spc="-5" dirty="0"/>
              <a:t>Public</a:t>
            </a:r>
            <a:r>
              <a:rPr spc="-55" dirty="0"/>
              <a:t> </a:t>
            </a:r>
            <a:r>
              <a:rPr spc="-5" dirty="0"/>
              <a:t>Speaking  Scare</a:t>
            </a:r>
            <a:r>
              <a:rPr spc="-70" dirty="0"/>
              <a:t> </a:t>
            </a:r>
            <a:r>
              <a:rPr spc="-80" dirty="0"/>
              <a:t>You?</a:t>
            </a:r>
          </a:p>
        </p:txBody>
      </p:sp>
      <p:sp>
        <p:nvSpPr>
          <p:cNvPr id="9" name="object 9"/>
          <p:cNvSpPr/>
          <p:nvPr/>
        </p:nvSpPr>
        <p:spPr>
          <a:xfrm>
            <a:off x="6524243" y="2532888"/>
            <a:ext cx="1635252" cy="1356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5768" y="2534411"/>
            <a:ext cx="1632585" cy="1353185"/>
          </a:xfrm>
          <a:custGeom>
            <a:avLst/>
            <a:gdLst/>
            <a:ahLst/>
            <a:cxnLst/>
            <a:rect l="l" t="t" r="r" b="b"/>
            <a:pathLst>
              <a:path w="1632584" h="1353185">
                <a:moveTo>
                  <a:pt x="0" y="172720"/>
                </a:moveTo>
                <a:lnTo>
                  <a:pt x="6170" y="126808"/>
                </a:lnTo>
                <a:lnTo>
                  <a:pt x="23584" y="85550"/>
                </a:lnTo>
                <a:lnTo>
                  <a:pt x="50593" y="50593"/>
                </a:lnTo>
                <a:lnTo>
                  <a:pt x="85550" y="23584"/>
                </a:lnTo>
                <a:lnTo>
                  <a:pt x="126808" y="6170"/>
                </a:lnTo>
                <a:lnTo>
                  <a:pt x="172720" y="0"/>
                </a:lnTo>
                <a:lnTo>
                  <a:pt x="272033" y="0"/>
                </a:lnTo>
                <a:lnTo>
                  <a:pt x="680084" y="0"/>
                </a:lnTo>
                <a:lnTo>
                  <a:pt x="1459483" y="0"/>
                </a:lnTo>
                <a:lnTo>
                  <a:pt x="1505395" y="6170"/>
                </a:lnTo>
                <a:lnTo>
                  <a:pt x="1546653" y="23584"/>
                </a:lnTo>
                <a:lnTo>
                  <a:pt x="1581610" y="50593"/>
                </a:lnTo>
                <a:lnTo>
                  <a:pt x="1608619" y="85550"/>
                </a:lnTo>
                <a:lnTo>
                  <a:pt x="1626033" y="126808"/>
                </a:lnTo>
                <a:lnTo>
                  <a:pt x="1632203" y="172720"/>
                </a:lnTo>
                <a:lnTo>
                  <a:pt x="1632203" y="604520"/>
                </a:lnTo>
                <a:lnTo>
                  <a:pt x="1632203" y="863600"/>
                </a:lnTo>
                <a:lnTo>
                  <a:pt x="1626033" y="909511"/>
                </a:lnTo>
                <a:lnTo>
                  <a:pt x="1608619" y="950769"/>
                </a:lnTo>
                <a:lnTo>
                  <a:pt x="1581610" y="985726"/>
                </a:lnTo>
                <a:lnTo>
                  <a:pt x="1546653" y="1012735"/>
                </a:lnTo>
                <a:lnTo>
                  <a:pt x="1505395" y="1030149"/>
                </a:lnTo>
                <a:lnTo>
                  <a:pt x="1459483" y="1036320"/>
                </a:lnTo>
                <a:lnTo>
                  <a:pt x="680084" y="1036320"/>
                </a:lnTo>
                <a:lnTo>
                  <a:pt x="794384" y="1352804"/>
                </a:lnTo>
                <a:lnTo>
                  <a:pt x="272033" y="1036320"/>
                </a:lnTo>
                <a:lnTo>
                  <a:pt x="172720" y="1036320"/>
                </a:lnTo>
                <a:lnTo>
                  <a:pt x="126808" y="1030149"/>
                </a:lnTo>
                <a:lnTo>
                  <a:pt x="85550" y="1012735"/>
                </a:lnTo>
                <a:lnTo>
                  <a:pt x="50593" y="985726"/>
                </a:lnTo>
                <a:lnTo>
                  <a:pt x="23584" y="950769"/>
                </a:lnTo>
                <a:lnTo>
                  <a:pt x="6170" y="909511"/>
                </a:lnTo>
                <a:lnTo>
                  <a:pt x="0" y="863600"/>
                </a:lnTo>
                <a:lnTo>
                  <a:pt x="0" y="604520"/>
                </a:lnTo>
                <a:lnTo>
                  <a:pt x="0" y="1727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28916" y="1990344"/>
            <a:ext cx="1658112" cy="1426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0440" y="1991867"/>
            <a:ext cx="1655445" cy="1423670"/>
          </a:xfrm>
          <a:custGeom>
            <a:avLst/>
            <a:gdLst/>
            <a:ahLst/>
            <a:cxnLst/>
            <a:rect l="l" t="t" r="r" b="b"/>
            <a:pathLst>
              <a:path w="1655445" h="1423670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3" y="0"/>
                </a:lnTo>
                <a:lnTo>
                  <a:pt x="275843" y="0"/>
                </a:lnTo>
                <a:lnTo>
                  <a:pt x="689609" y="0"/>
                </a:lnTo>
                <a:lnTo>
                  <a:pt x="1474469" y="0"/>
                </a:lnTo>
                <a:lnTo>
                  <a:pt x="1522463" y="6454"/>
                </a:lnTo>
                <a:lnTo>
                  <a:pt x="1565599" y="24666"/>
                </a:lnTo>
                <a:lnTo>
                  <a:pt x="1602152" y="52911"/>
                </a:lnTo>
                <a:lnTo>
                  <a:pt x="1630397" y="89464"/>
                </a:lnTo>
                <a:lnTo>
                  <a:pt x="1648609" y="132600"/>
                </a:lnTo>
                <a:lnTo>
                  <a:pt x="1655063" y="180594"/>
                </a:lnTo>
                <a:lnTo>
                  <a:pt x="1655063" y="632079"/>
                </a:lnTo>
                <a:lnTo>
                  <a:pt x="1655063" y="902970"/>
                </a:lnTo>
                <a:lnTo>
                  <a:pt x="1648609" y="950963"/>
                </a:lnTo>
                <a:lnTo>
                  <a:pt x="1630397" y="994099"/>
                </a:lnTo>
                <a:lnTo>
                  <a:pt x="1602152" y="1030652"/>
                </a:lnTo>
                <a:lnTo>
                  <a:pt x="1565599" y="1058897"/>
                </a:lnTo>
                <a:lnTo>
                  <a:pt x="1522463" y="1077109"/>
                </a:lnTo>
                <a:lnTo>
                  <a:pt x="1474469" y="1083564"/>
                </a:lnTo>
                <a:lnTo>
                  <a:pt x="689609" y="1083564"/>
                </a:lnTo>
                <a:lnTo>
                  <a:pt x="114807" y="1423670"/>
                </a:lnTo>
                <a:lnTo>
                  <a:pt x="275843" y="1083564"/>
                </a:lnTo>
                <a:lnTo>
                  <a:pt x="180593" y="1083564"/>
                </a:lnTo>
                <a:lnTo>
                  <a:pt x="132600" y="1077109"/>
                </a:lnTo>
                <a:lnTo>
                  <a:pt x="89464" y="1058897"/>
                </a:lnTo>
                <a:lnTo>
                  <a:pt x="52911" y="1030652"/>
                </a:lnTo>
                <a:lnTo>
                  <a:pt x="24666" y="994099"/>
                </a:lnTo>
                <a:lnTo>
                  <a:pt x="6454" y="950963"/>
                </a:lnTo>
                <a:lnTo>
                  <a:pt x="0" y="902970"/>
                </a:lnTo>
                <a:lnTo>
                  <a:pt x="0" y="632079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3568" y="3246120"/>
            <a:ext cx="1001268" cy="880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5092" y="3247644"/>
            <a:ext cx="998219" cy="877569"/>
          </a:xfrm>
          <a:custGeom>
            <a:avLst/>
            <a:gdLst/>
            <a:ahLst/>
            <a:cxnLst/>
            <a:rect l="l" t="t" r="r" b="b"/>
            <a:pathLst>
              <a:path w="998220" h="877570">
                <a:moveTo>
                  <a:pt x="0" y="107695"/>
                </a:moveTo>
                <a:lnTo>
                  <a:pt x="8469" y="65793"/>
                </a:lnTo>
                <a:lnTo>
                  <a:pt x="31559" y="31559"/>
                </a:lnTo>
                <a:lnTo>
                  <a:pt x="65793" y="8469"/>
                </a:lnTo>
                <a:lnTo>
                  <a:pt x="107696" y="0"/>
                </a:lnTo>
                <a:lnTo>
                  <a:pt x="166369" y="0"/>
                </a:lnTo>
                <a:lnTo>
                  <a:pt x="415925" y="0"/>
                </a:lnTo>
                <a:lnTo>
                  <a:pt x="890524" y="0"/>
                </a:lnTo>
                <a:lnTo>
                  <a:pt x="932426" y="8469"/>
                </a:lnTo>
                <a:lnTo>
                  <a:pt x="966660" y="31559"/>
                </a:lnTo>
                <a:lnTo>
                  <a:pt x="989750" y="65793"/>
                </a:lnTo>
                <a:lnTo>
                  <a:pt x="998219" y="107695"/>
                </a:lnTo>
                <a:lnTo>
                  <a:pt x="998219" y="376935"/>
                </a:lnTo>
                <a:lnTo>
                  <a:pt x="998219" y="538479"/>
                </a:lnTo>
                <a:lnTo>
                  <a:pt x="989750" y="580382"/>
                </a:lnTo>
                <a:lnTo>
                  <a:pt x="966660" y="614616"/>
                </a:lnTo>
                <a:lnTo>
                  <a:pt x="932426" y="637706"/>
                </a:lnTo>
                <a:lnTo>
                  <a:pt x="890524" y="646175"/>
                </a:lnTo>
                <a:lnTo>
                  <a:pt x="415925" y="646175"/>
                </a:lnTo>
                <a:lnTo>
                  <a:pt x="418083" y="877569"/>
                </a:lnTo>
                <a:lnTo>
                  <a:pt x="166369" y="646175"/>
                </a:lnTo>
                <a:lnTo>
                  <a:pt x="107696" y="646175"/>
                </a:lnTo>
                <a:lnTo>
                  <a:pt x="65793" y="637706"/>
                </a:lnTo>
                <a:lnTo>
                  <a:pt x="31559" y="614616"/>
                </a:lnTo>
                <a:lnTo>
                  <a:pt x="8469" y="580382"/>
                </a:lnTo>
                <a:lnTo>
                  <a:pt x="0" y="538479"/>
                </a:lnTo>
                <a:lnTo>
                  <a:pt x="0" y="376935"/>
                </a:lnTo>
                <a:lnTo>
                  <a:pt x="0" y="1076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2824" y="2113914"/>
            <a:ext cx="5396230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959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latin typeface="Calibri"/>
                <a:cs typeface="Calibri"/>
              </a:rPr>
              <a:t>“According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most </a:t>
            </a:r>
            <a:r>
              <a:rPr sz="2600" spc="-5" dirty="0">
                <a:latin typeface="Calibri"/>
                <a:cs typeface="Calibri"/>
              </a:rPr>
              <a:t>studies, </a:t>
            </a:r>
            <a:r>
              <a:rPr sz="2600" spc="-25" dirty="0">
                <a:latin typeface="Calibri"/>
                <a:cs typeface="Calibri"/>
              </a:rPr>
              <a:t>people’s  </a:t>
            </a:r>
            <a:r>
              <a:rPr sz="2600" spc="-5" dirty="0">
                <a:latin typeface="Calibri"/>
                <a:cs typeface="Calibri"/>
              </a:rPr>
              <a:t>number one </a:t>
            </a:r>
            <a:r>
              <a:rPr sz="2600" spc="-15" dirty="0">
                <a:latin typeface="Calibri"/>
                <a:cs typeface="Calibri"/>
              </a:rPr>
              <a:t>fear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public speaking.  </a:t>
            </a:r>
            <a:r>
              <a:rPr sz="2600" dirty="0">
                <a:latin typeface="Calibri"/>
                <a:cs typeface="Calibri"/>
              </a:rPr>
              <a:t>Number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15" dirty="0">
                <a:latin typeface="Calibri"/>
                <a:cs typeface="Calibri"/>
              </a:rPr>
              <a:t>fear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death. Death </a:t>
            </a:r>
            <a:r>
              <a:rPr sz="2600" dirty="0">
                <a:latin typeface="Calibri"/>
                <a:cs typeface="Calibri"/>
              </a:rPr>
              <a:t>is  </a:t>
            </a:r>
            <a:r>
              <a:rPr sz="2600" spc="-5" dirty="0">
                <a:latin typeface="Calibri"/>
                <a:cs typeface="Calibri"/>
              </a:rPr>
              <a:t>number two!!! </a:t>
            </a:r>
            <a:r>
              <a:rPr sz="2600" spc="-60" dirty="0">
                <a:latin typeface="Calibri"/>
                <a:cs typeface="Calibri"/>
              </a:rPr>
              <a:t>Now, </a:t>
            </a:r>
            <a:r>
              <a:rPr sz="2600" dirty="0">
                <a:latin typeface="Calibri"/>
                <a:cs typeface="Calibri"/>
              </a:rPr>
              <a:t>this means,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12700" marR="81280" algn="just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spc="-10" dirty="0">
                <a:latin typeface="Calibri"/>
                <a:cs typeface="Calibri"/>
              </a:rPr>
              <a:t>person,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go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funeral, </a:t>
            </a:r>
            <a:r>
              <a:rPr sz="2600" spc="-15" dirty="0">
                <a:latin typeface="Calibri"/>
                <a:cs typeface="Calibri"/>
              </a:rPr>
              <a:t>you're better off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20" dirty="0">
                <a:latin typeface="Calibri"/>
                <a:cs typeface="Calibri"/>
              </a:rPr>
              <a:t>casket 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doing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eulogy.”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— Jerry </a:t>
            </a:r>
            <a:r>
              <a:rPr sz="2000" spc="-10" dirty="0">
                <a:latin typeface="Calibri"/>
                <a:cs typeface="Calibri"/>
              </a:rPr>
              <a:t>Seinfeld </a:t>
            </a:r>
            <a:r>
              <a:rPr sz="2000" dirty="0">
                <a:latin typeface="Calibri"/>
                <a:cs typeface="Calibri"/>
              </a:rPr>
              <a:t>monologue, episode 61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Seinfeld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161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9175" y="484758"/>
            <a:ext cx="5018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Combat </a:t>
            </a:r>
            <a:r>
              <a:rPr spc="-5" dirty="0"/>
              <a:t>Stage</a:t>
            </a:r>
            <a:r>
              <a:rPr spc="-15" dirty="0"/>
              <a:t> </a:t>
            </a:r>
            <a:r>
              <a:rPr spc="-5" dirty="0"/>
              <a:t>Fright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2622804"/>
            <a:ext cx="3430524" cy="3712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1702" y="2004441"/>
            <a:ext cx="3665854" cy="290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7591FF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Breathe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deeply.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070"/>
              </a:spcBef>
              <a:buClr>
                <a:srgbClr val="7591FF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Convert your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fear.</a:t>
            </a:r>
            <a:endParaRPr sz="2800">
              <a:latin typeface="Arial"/>
              <a:cs typeface="Arial"/>
            </a:endParaRPr>
          </a:p>
          <a:p>
            <a:pPr marL="287020" marR="142240" indent="-274320">
              <a:lnSpc>
                <a:spcPts val="3020"/>
              </a:lnSpc>
              <a:spcBef>
                <a:spcPts val="2455"/>
              </a:spcBef>
              <a:buClr>
                <a:srgbClr val="7591FF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Know your </a:t>
            </a:r>
            <a:r>
              <a:rPr sz="2800" dirty="0">
                <a:latin typeface="Arial"/>
                <a:cs typeface="Arial"/>
              </a:rPr>
              <a:t>topic </a:t>
            </a:r>
            <a:r>
              <a:rPr sz="2800" spc="-5" dirty="0">
                <a:latin typeface="Arial"/>
                <a:cs typeface="Arial"/>
              </a:rPr>
              <a:t>and  come</a:t>
            </a:r>
            <a:r>
              <a:rPr sz="2800" dirty="0">
                <a:latin typeface="Arial"/>
                <a:cs typeface="Arial"/>
              </a:rPr>
              <a:t> prepared.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055"/>
              </a:spcBef>
              <a:buClr>
                <a:srgbClr val="7591FF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Use positive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self-talk.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01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9175" y="484758"/>
            <a:ext cx="5018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Combat </a:t>
            </a:r>
            <a:r>
              <a:rPr spc="-5" dirty="0"/>
              <a:t>Stage</a:t>
            </a:r>
            <a:r>
              <a:rPr spc="-15" dirty="0"/>
              <a:t> </a:t>
            </a:r>
            <a:r>
              <a:rPr spc="-5" dirty="0"/>
              <a:t>Fright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4695" indent="-274320">
              <a:lnSpc>
                <a:spcPct val="100000"/>
              </a:lnSpc>
              <a:spcBef>
                <a:spcPts val="95"/>
              </a:spcBef>
              <a:buClr>
                <a:srgbClr val="7591FF"/>
              </a:buClr>
              <a:buChar char="•"/>
              <a:tabLst>
                <a:tab pos="3274695" algn="l"/>
                <a:tab pos="3275329" algn="l"/>
              </a:tabLst>
            </a:pPr>
            <a:r>
              <a:rPr spc="-85" dirty="0"/>
              <a:t>Take </a:t>
            </a:r>
            <a:r>
              <a:rPr spc="-5" dirty="0"/>
              <a:t>a sip of</a:t>
            </a:r>
            <a:r>
              <a:rPr spc="80" dirty="0"/>
              <a:t> </a:t>
            </a:r>
            <a:r>
              <a:rPr spc="-30" dirty="0"/>
              <a:t>water.</a:t>
            </a:r>
          </a:p>
          <a:p>
            <a:pPr marL="3274695" marR="1235075" indent="-274320">
              <a:lnSpc>
                <a:spcPts val="3020"/>
              </a:lnSpc>
              <a:spcBef>
                <a:spcPts val="2450"/>
              </a:spcBef>
              <a:buClr>
                <a:srgbClr val="7591FF"/>
              </a:buClr>
              <a:buChar char="•"/>
              <a:tabLst>
                <a:tab pos="3274695" algn="l"/>
                <a:tab pos="3275329" algn="l"/>
              </a:tabLst>
            </a:pPr>
            <a:r>
              <a:rPr spc="-5" dirty="0"/>
              <a:t>Shift the spotlight to  your</a:t>
            </a:r>
            <a:r>
              <a:rPr dirty="0"/>
              <a:t> </a:t>
            </a:r>
            <a:r>
              <a:rPr spc="-5" dirty="0"/>
              <a:t>visuals.</a:t>
            </a:r>
          </a:p>
          <a:p>
            <a:pPr marL="3274695" indent="-274320">
              <a:lnSpc>
                <a:spcPct val="100000"/>
              </a:lnSpc>
              <a:spcBef>
                <a:spcPts val="2050"/>
              </a:spcBef>
              <a:buClr>
                <a:srgbClr val="7591FF"/>
              </a:buClr>
              <a:buChar char="•"/>
              <a:tabLst>
                <a:tab pos="3274695" algn="l"/>
                <a:tab pos="3275329" algn="l"/>
              </a:tabLst>
            </a:pPr>
            <a:r>
              <a:rPr spc="-5" dirty="0"/>
              <a:t>Ignore any</a:t>
            </a:r>
            <a:r>
              <a:rPr spc="0" dirty="0"/>
              <a:t> </a:t>
            </a:r>
            <a:r>
              <a:rPr spc="-5" dirty="0"/>
              <a:t>stumbles.</a:t>
            </a:r>
          </a:p>
          <a:p>
            <a:pPr marL="3274695" indent="-274320">
              <a:lnSpc>
                <a:spcPct val="100000"/>
              </a:lnSpc>
              <a:spcBef>
                <a:spcPts val="2070"/>
              </a:spcBef>
              <a:buClr>
                <a:srgbClr val="7591FF"/>
              </a:buClr>
              <a:buChar char="•"/>
              <a:tabLst>
                <a:tab pos="3274695" algn="l"/>
                <a:tab pos="3275329" algn="l"/>
              </a:tabLst>
            </a:pPr>
            <a:r>
              <a:rPr spc="-5" dirty="0"/>
              <a:t>Feel proud when you</a:t>
            </a:r>
            <a:r>
              <a:rPr spc="25" dirty="0"/>
              <a:t> </a:t>
            </a:r>
            <a:r>
              <a:rPr spc="-5" dirty="0"/>
              <a:t>finish.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2622804"/>
            <a:ext cx="3430524" cy="3712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6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>
          <a:xfrm>
            <a:off x="512272" y="1426614"/>
            <a:ext cx="7886700" cy="4929736"/>
          </a:xfrm>
        </p:spPr>
        <p:txBody>
          <a:bodyPr/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Recognize various types of business presentations, and discuss two important first steps in preparing for any of these presentations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Arial"/>
                <a:cs typeface="Arial"/>
              </a:rPr>
              <a:t>Explain how to organize the introduction, body, and conclusion as well as how to build audience rapport in a presentation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id-ID" sz="24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Arial"/>
                <a:cs typeface="Arial"/>
              </a:rPr>
              <a:t>Understand visual aids and how to avoid ineffective PowerPoint practices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id-ID" sz="24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Arial"/>
                <a:cs typeface="Arial"/>
              </a:rPr>
              <a:t>Create an impressive, error-free multimedia presentation that shows a firm grasp of basic visual design principles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id-ID" sz="24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Arial"/>
                <a:cs typeface="Arial"/>
              </a:rPr>
              <a:t>Specify delivery techniques for use before, during, and after a presentation.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7773" y="484758"/>
            <a:ext cx="6103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Before </a:t>
            </a:r>
            <a:r>
              <a:rPr spc="-80" dirty="0"/>
              <a:t>Your</a:t>
            </a:r>
            <a:r>
              <a:rPr spc="-70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39388" y="2004441"/>
            <a:ext cx="3678554" cy="256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Prepare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thoroughly.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90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Rehearse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repeatedly.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90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35" dirty="0">
                <a:latin typeface="Arial"/>
                <a:cs typeface="Arial"/>
              </a:rPr>
              <a:t>Time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yourself.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90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Dress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professionally.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883" y="1303019"/>
            <a:ext cx="2438400" cy="497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5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7773" y="484758"/>
            <a:ext cx="6103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Before </a:t>
            </a:r>
            <a:r>
              <a:rPr spc="-80" dirty="0"/>
              <a:t>Your</a:t>
            </a:r>
            <a:r>
              <a:rPr spc="-70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51046" y="2004441"/>
            <a:ext cx="4414520" cy="256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Request 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lectern.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90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Check the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room.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90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Greet audience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members.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90"/>
              </a:spcBef>
              <a:buClr>
                <a:srgbClr val="99FF66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Practice stress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reduction.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883" y="1303019"/>
            <a:ext cx="2438400" cy="497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979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655" y="3656075"/>
            <a:ext cx="4276343" cy="320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5582" y="484758"/>
            <a:ext cx="6129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During </a:t>
            </a:r>
            <a:r>
              <a:rPr spc="-80" dirty="0"/>
              <a:t>Your</a:t>
            </a:r>
            <a:r>
              <a:rPr spc="-85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0663" y="1674698"/>
            <a:ext cx="5909945" cy="439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Begin with a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pause.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2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Present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first line from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memory.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2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Maintain eye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contact.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190"/>
              </a:lnSpc>
              <a:spcBef>
                <a:spcPts val="212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Don’t read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287020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your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notes.</a:t>
            </a:r>
            <a:endParaRPr sz="2800">
              <a:latin typeface="Arial"/>
              <a:cs typeface="Arial"/>
            </a:endParaRPr>
          </a:p>
          <a:p>
            <a:pPr marL="287020" marR="2587625" indent="-274320">
              <a:lnSpc>
                <a:spcPts val="3020"/>
              </a:lnSpc>
              <a:spcBef>
                <a:spcPts val="2550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Control your voice  and avoid  meaningless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fillers.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1845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655" y="3656075"/>
            <a:ext cx="4276343" cy="320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5582" y="484758"/>
            <a:ext cx="6129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During </a:t>
            </a:r>
            <a:r>
              <a:rPr spc="-80" dirty="0"/>
              <a:t>Your</a:t>
            </a:r>
            <a:r>
              <a:rPr spc="-85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0663" y="1674698"/>
            <a:ext cx="3603625" cy="396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Show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enthusiasm.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240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Skip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apologies.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24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Slow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down.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195"/>
              </a:lnSpc>
              <a:spcBef>
                <a:spcPts val="224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Know when 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pause</a:t>
            </a:r>
            <a:endParaRPr sz="2800">
              <a:latin typeface="Arial"/>
              <a:cs typeface="Arial"/>
            </a:endParaRPr>
          </a:p>
          <a:p>
            <a:pPr marL="287020">
              <a:lnSpc>
                <a:spcPts val="3195"/>
              </a:lnSpc>
            </a:pPr>
            <a:r>
              <a:rPr sz="2800" spc="-5" dirty="0">
                <a:latin typeface="Arial"/>
                <a:cs typeface="Arial"/>
              </a:rPr>
              <a:t>on important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190"/>
              </a:lnSpc>
              <a:spcBef>
                <a:spcPts val="144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Do not read 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287020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slides.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78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655" y="3656075"/>
            <a:ext cx="4276343" cy="320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5582" y="484758"/>
            <a:ext cx="6129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During </a:t>
            </a:r>
            <a:r>
              <a:rPr spc="-80" dirty="0"/>
              <a:t>Your</a:t>
            </a:r>
            <a:r>
              <a:rPr spc="-85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0663" y="1674698"/>
            <a:ext cx="4594860" cy="335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Move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naturally.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240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Use verbal aids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effectively.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24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15" dirty="0">
                <a:latin typeface="Arial"/>
                <a:cs typeface="Arial"/>
              </a:rPr>
              <a:t>Avoid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digressions.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195"/>
              </a:lnSpc>
              <a:spcBef>
                <a:spcPts val="2245"/>
              </a:spcBef>
              <a:buClr>
                <a:srgbClr val="33CCCC"/>
              </a:buClr>
              <a:buChar char="•"/>
              <a:tabLst>
                <a:tab pos="286385" algn="l"/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Summarize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</a:t>
            </a:r>
            <a:endParaRPr sz="2800">
              <a:latin typeface="Arial"/>
              <a:cs typeface="Arial"/>
            </a:endParaRPr>
          </a:p>
          <a:p>
            <a:pPr marL="287020">
              <a:lnSpc>
                <a:spcPts val="3025"/>
              </a:lnSpc>
            </a:pPr>
            <a:r>
              <a:rPr sz="2800" spc="-5" dirty="0">
                <a:latin typeface="Arial"/>
                <a:cs typeface="Arial"/>
              </a:rPr>
              <a:t>main points,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87020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drive home your main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idea.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442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5172" y="1383791"/>
            <a:ext cx="2087879" cy="208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66" y="1921510"/>
            <a:ext cx="151511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ts val="319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Distribute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b="1" spc="-5" dirty="0">
                <a:latin typeface="Calibri"/>
                <a:cs typeface="Calibri"/>
              </a:rPr>
              <a:t>handouts.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0779" y="2130551"/>
            <a:ext cx="2087879" cy="2086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4216" y="2517089"/>
            <a:ext cx="152273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-4445" algn="ctr">
              <a:lnSpc>
                <a:spcPct val="90000"/>
              </a:lnSpc>
              <a:spcBef>
                <a:spcPts val="434"/>
              </a:spcBef>
            </a:pPr>
            <a:r>
              <a:rPr sz="2800" b="1" spc="-25" dirty="0">
                <a:latin typeface="Calibri"/>
                <a:cs typeface="Calibri"/>
              </a:rPr>
              <a:t>Reinforce  </a:t>
            </a:r>
            <a:r>
              <a:rPr sz="2800" b="1" spc="-10" dirty="0">
                <a:latin typeface="Calibri"/>
                <a:cs typeface="Calibri"/>
              </a:rPr>
              <a:t>your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main  </a:t>
            </a:r>
            <a:r>
              <a:rPr sz="2800" b="1" spc="-10" dirty="0">
                <a:latin typeface="Calibri"/>
                <a:cs typeface="Calibri"/>
              </a:rPr>
              <a:t>points.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1217675"/>
            <a:ext cx="2086355" cy="2087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1460" y="1750009"/>
            <a:ext cx="1551305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5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Repeat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ts val="3195"/>
              </a:lnSpc>
            </a:pPr>
            <a:r>
              <a:rPr sz="2800" b="1" spc="-10" dirty="0">
                <a:latin typeface="Calibri"/>
                <a:cs typeface="Calibri"/>
              </a:rPr>
              <a:t>questions.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9588" y="2194560"/>
            <a:ext cx="2086356" cy="2086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5592" y="2745435"/>
            <a:ext cx="1558925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Encourage</a:t>
            </a:r>
            <a:endParaRPr sz="2800">
              <a:latin typeface="Calibri"/>
              <a:cs typeface="Calibri"/>
            </a:endParaRPr>
          </a:p>
          <a:p>
            <a:pPr marL="15240">
              <a:lnSpc>
                <a:spcPts val="3195"/>
              </a:lnSpc>
            </a:pPr>
            <a:r>
              <a:rPr sz="2800" b="1" spc="-5" dirty="0">
                <a:latin typeface="Calibri"/>
                <a:cs typeface="Calibri"/>
              </a:rPr>
              <a:t>que</a:t>
            </a:r>
            <a:r>
              <a:rPr sz="2800" b="1" spc="-35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tions.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1739" y="3470146"/>
            <a:ext cx="3750564" cy="3387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59991" y="484758"/>
            <a:ext cx="5678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After </a:t>
            </a:r>
            <a:r>
              <a:rPr spc="-80" dirty="0"/>
              <a:t>Your</a:t>
            </a:r>
            <a:r>
              <a:rPr spc="-85" dirty="0"/>
              <a:t> </a:t>
            </a:r>
            <a:r>
              <a:rPr spc="-5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930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5627" y="1383791"/>
            <a:ext cx="2087880" cy="208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9920" y="1806067"/>
            <a:ext cx="153289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254000" algn="just">
              <a:lnSpc>
                <a:spcPct val="90000"/>
              </a:lnSpc>
              <a:spcBef>
                <a:spcPts val="430"/>
              </a:spcBef>
            </a:pPr>
            <a:r>
              <a:rPr sz="2800" b="1" spc="-5" dirty="0">
                <a:latin typeface="Calibri"/>
                <a:cs typeface="Calibri"/>
              </a:rPr>
              <a:t>Do not  become  d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ensi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10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9908" y="1217675"/>
            <a:ext cx="2496312" cy="249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7397" y="1632585"/>
            <a:ext cx="204597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latin typeface="Calibri"/>
                <a:cs typeface="Calibri"/>
              </a:rPr>
              <a:t>End with a  summary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 </a:t>
            </a:r>
            <a:r>
              <a:rPr sz="2800" b="1" spc="-10" dirty="0">
                <a:latin typeface="Calibri"/>
                <a:cs typeface="Calibri"/>
              </a:rPr>
              <a:t>appreciation.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8059" y="1982723"/>
            <a:ext cx="2087880" cy="2087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7728" y="2310764"/>
            <a:ext cx="133096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3020"/>
              </a:lnSpc>
              <a:spcBef>
                <a:spcPts val="480"/>
              </a:spcBef>
            </a:pPr>
            <a:r>
              <a:rPr sz="2800" b="1" spc="-25" dirty="0">
                <a:latin typeface="Calibri"/>
                <a:cs typeface="Calibri"/>
              </a:rPr>
              <a:t>Avoid  </a:t>
            </a:r>
            <a:r>
              <a:rPr sz="2800" b="1" i="1" spc="-60" dirty="0">
                <a:latin typeface="Calibri"/>
                <a:cs typeface="Calibri"/>
              </a:rPr>
              <a:t>Yes, </a:t>
            </a:r>
            <a:r>
              <a:rPr sz="2800" b="1" i="1" spc="-5" dirty="0">
                <a:latin typeface="Calibri"/>
                <a:cs typeface="Calibri"/>
              </a:rPr>
              <a:t>but  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spc="-25" dirty="0">
                <a:latin typeface="Calibri"/>
                <a:cs typeface="Calibri"/>
              </a:rPr>
              <a:t>sw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5055" y="3470146"/>
            <a:ext cx="3750564" cy="338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leremy/Fotolia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3661" y="6470091"/>
            <a:ext cx="944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59991" y="484758"/>
            <a:ext cx="5678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After </a:t>
            </a:r>
            <a:r>
              <a:rPr spc="-80" dirty="0"/>
              <a:t>Your</a:t>
            </a:r>
            <a:r>
              <a:rPr spc="-85" dirty="0"/>
              <a:t> </a:t>
            </a:r>
            <a:r>
              <a:rPr spc="-5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9515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359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Question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Preparing Effective Business </a:t>
            </a:r>
            <a:r>
              <a:rPr lang="id-ID" dirty="0" smtClean="0"/>
              <a:t>Presentations</a:t>
            </a:r>
          </a:p>
          <a:p>
            <a:r>
              <a:rPr lang="en-US" dirty="0"/>
              <a:t>Organizing Content for Impact </a:t>
            </a:r>
            <a:r>
              <a:rPr lang="en-US" dirty="0" smtClean="0"/>
              <a:t>and</a:t>
            </a:r>
            <a:r>
              <a:rPr lang="id-ID" dirty="0" smtClean="0"/>
              <a:t> Audience Rapport</a:t>
            </a:r>
          </a:p>
          <a:p>
            <a:r>
              <a:rPr lang="id-ID" dirty="0"/>
              <a:t>Understanding Contemporary Visual </a:t>
            </a:r>
            <a:r>
              <a:rPr lang="id-ID" dirty="0" smtClean="0"/>
              <a:t>Aids</a:t>
            </a:r>
          </a:p>
          <a:p>
            <a:r>
              <a:rPr lang="id-ID" dirty="0"/>
              <a:t>Preparing Engaging </a:t>
            </a:r>
            <a:r>
              <a:rPr lang="id-ID" dirty="0" smtClean="0"/>
              <a:t>Multimedia Presentations</a:t>
            </a:r>
          </a:p>
          <a:p>
            <a:r>
              <a:rPr lang="en-US" dirty="0"/>
              <a:t>Polishing Your Delivery and Following 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594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5290" y="6470091"/>
            <a:ext cx="872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004" y="484758"/>
            <a:ext cx="779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Speaking Skills and </a:t>
            </a:r>
            <a:r>
              <a:rPr spc="-80" dirty="0"/>
              <a:t>Your</a:t>
            </a:r>
            <a:r>
              <a:rPr spc="-95" dirty="0"/>
              <a:t> </a:t>
            </a:r>
            <a:r>
              <a:rPr spc="-5" dirty="0"/>
              <a:t>Career</a:t>
            </a:r>
          </a:p>
        </p:txBody>
      </p:sp>
      <p:sp>
        <p:nvSpPr>
          <p:cNvPr id="6" name="object 6"/>
          <p:cNvSpPr/>
          <p:nvPr/>
        </p:nvSpPr>
        <p:spPr>
          <a:xfrm>
            <a:off x="1632204" y="2118360"/>
            <a:ext cx="5013960" cy="909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2204" y="3232404"/>
            <a:ext cx="5013960" cy="911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204" y="4346447"/>
            <a:ext cx="5013960" cy="934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2900" y="1456689"/>
            <a:ext cx="523113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Speaking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skills:</a:t>
            </a:r>
            <a:endParaRPr sz="3200" dirty="0">
              <a:latin typeface="Arial"/>
              <a:cs typeface="Arial"/>
            </a:endParaRPr>
          </a:p>
          <a:p>
            <a:pPr marL="1038860">
              <a:lnSpc>
                <a:spcPct val="100000"/>
              </a:lnSpc>
              <a:spcBef>
                <a:spcPts val="2725"/>
              </a:spcBef>
            </a:pP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lead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career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success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686435" marR="90170" algn="ctr">
              <a:lnSpc>
                <a:spcPts val="3020"/>
              </a:lnSpc>
            </a:pP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increase opportunities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5" dirty="0">
                <a:latin typeface="Calibri"/>
                <a:cs typeface="Calibri"/>
              </a:rPr>
              <a:t>promotion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669925"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useful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spc="-15" dirty="0">
                <a:latin typeface="Calibri"/>
                <a:cs typeface="Calibri"/>
              </a:rPr>
              <a:t>career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stage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2204" y="5484876"/>
            <a:ext cx="5013960" cy="932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5482234"/>
            <a:ext cx="7055484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9180" algn="ctr">
              <a:lnSpc>
                <a:spcPts val="319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most desired </a:t>
            </a:r>
            <a:r>
              <a:rPr sz="2800" spc="-10" dirty="0">
                <a:latin typeface="Calibri"/>
                <a:cs typeface="Calibri"/>
              </a:rPr>
              <a:t>soft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skill</a:t>
            </a:r>
            <a:endParaRPr sz="2800" dirty="0">
              <a:latin typeface="Calibri"/>
              <a:cs typeface="Calibri"/>
            </a:endParaRPr>
          </a:p>
          <a:p>
            <a:pPr marL="1057275" algn="ctr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sought </a:t>
            </a:r>
            <a:r>
              <a:rPr sz="2800" spc="-5" dirty="0">
                <a:latin typeface="Calibri"/>
                <a:cs typeface="Calibri"/>
              </a:rPr>
              <a:t>in job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applicants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helen</a:t>
            </a: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cingisiz/Fotolia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66204" y="2188464"/>
            <a:ext cx="1626107" cy="4203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21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9908" y="1231391"/>
            <a:ext cx="6403847" cy="931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908" y="2307335"/>
            <a:ext cx="6403847" cy="931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908" y="3383279"/>
            <a:ext cx="6403847" cy="929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908" y="4459223"/>
            <a:ext cx="6403847" cy="92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9908" y="5535167"/>
            <a:ext cx="6403847" cy="92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35290" y="6470091"/>
            <a:ext cx="872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2088" y="299720"/>
            <a:ext cx="7971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Types </a:t>
            </a:r>
            <a:r>
              <a:rPr spc="-5" dirty="0"/>
              <a:t>of Business</a:t>
            </a:r>
            <a:r>
              <a:rPr spc="50" dirty="0"/>
              <a:t> </a:t>
            </a:r>
            <a:r>
              <a:rPr spc="-5" dirty="0"/>
              <a:t>Presentations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00808" y="1231391"/>
            <a:ext cx="4707255" cy="3934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940435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latin typeface="Calibri"/>
                <a:cs typeface="Calibri"/>
              </a:rPr>
              <a:t>Briefings: </a:t>
            </a:r>
            <a:r>
              <a:rPr sz="2400" spc="-10" dirty="0">
                <a:latin typeface="Calibri"/>
                <a:cs typeface="Calibri"/>
              </a:rPr>
              <a:t>concise </a:t>
            </a:r>
            <a:r>
              <a:rPr sz="2400" spc="-5" dirty="0">
                <a:latin typeface="Calibri"/>
                <a:cs typeface="Calibri"/>
              </a:rPr>
              <a:t>summary of  an </a:t>
            </a:r>
            <a:r>
              <a:rPr sz="2400" dirty="0">
                <a:latin typeface="Calibri"/>
                <a:cs typeface="Calibri"/>
              </a:rPr>
              <a:t>issue, </a:t>
            </a:r>
            <a:r>
              <a:rPr sz="2400" spc="-10" dirty="0">
                <a:latin typeface="Calibri"/>
                <a:cs typeface="Calibri"/>
              </a:rPr>
              <a:t>proposal,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Reports</a:t>
            </a:r>
            <a:r>
              <a:rPr sz="2400" spc="-10" dirty="0">
                <a:latin typeface="Calibri"/>
                <a:cs typeface="Calibri"/>
              </a:rPr>
              <a:t>: informational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persuasive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 marR="798830">
              <a:lnSpc>
                <a:spcPts val="2590"/>
              </a:lnSpc>
            </a:pPr>
            <a:r>
              <a:rPr sz="2400" b="1" spc="-10" dirty="0">
                <a:latin typeface="Calibri"/>
                <a:cs typeface="Calibri"/>
              </a:rPr>
              <a:t>Podcasts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prerecorded </a:t>
            </a:r>
            <a:r>
              <a:rPr sz="2400" spc="-5" dirty="0">
                <a:latin typeface="Calibri"/>
                <a:cs typeface="Calibri"/>
              </a:rPr>
              <a:t>audio or  </a:t>
            </a:r>
            <a:r>
              <a:rPr sz="2400" dirty="0">
                <a:latin typeface="Calibri"/>
                <a:cs typeface="Calibri"/>
              </a:rPr>
              <a:t>video clip </a:t>
            </a:r>
            <a:r>
              <a:rPr sz="2400" spc="-10" dirty="0">
                <a:latin typeface="Calibri"/>
                <a:cs typeface="Calibri"/>
              </a:rPr>
              <a:t>delivered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r>
              <a:rPr sz="2400" b="1" spc="-5" dirty="0">
                <a:latin typeface="Calibri"/>
                <a:cs typeface="Calibri"/>
              </a:rPr>
              <a:t>Virtual </a:t>
            </a:r>
            <a:r>
              <a:rPr sz="2400" b="1" spc="-10" dirty="0">
                <a:latin typeface="Calibri"/>
                <a:cs typeface="Calibri"/>
              </a:rPr>
              <a:t>Presentations: </a:t>
            </a:r>
            <a:r>
              <a:rPr sz="2400" spc="-5" dirty="0">
                <a:latin typeface="Calibri"/>
                <a:cs typeface="Calibri"/>
              </a:rPr>
              <a:t>online </a:t>
            </a:r>
            <a:r>
              <a:rPr sz="2400" dirty="0">
                <a:latin typeface="Calibri"/>
                <a:cs typeface="Calibri"/>
              </a:rPr>
              <a:t>meeting  </a:t>
            </a:r>
            <a:r>
              <a:rPr sz="2400" spc="-10" dirty="0">
                <a:latin typeface="Calibri"/>
                <a:cs typeface="Calibri"/>
              </a:rPr>
              <a:t>presentations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remote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colleagues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5584647"/>
            <a:ext cx="7459980" cy="1206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67355" marR="5080">
              <a:lnSpc>
                <a:spcPts val="2590"/>
              </a:lnSpc>
              <a:spcBef>
                <a:spcPts val="425"/>
              </a:spcBef>
            </a:pPr>
            <a:r>
              <a:rPr sz="2400" b="1" spc="-20" dirty="0">
                <a:latin typeface="Calibri"/>
                <a:cs typeface="Calibri"/>
              </a:rPr>
              <a:t>Webinars</a:t>
            </a:r>
            <a:r>
              <a:rPr sz="2400" spc="-20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Web-based </a:t>
            </a:r>
            <a:r>
              <a:rPr sz="2400" spc="-10" dirty="0">
                <a:latin typeface="Calibri"/>
                <a:cs typeface="Calibri"/>
              </a:rPr>
              <a:t>presentation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lectures, </a:t>
            </a:r>
            <a:r>
              <a:rPr sz="2400" spc="-15" dirty="0">
                <a:latin typeface="Calibri"/>
                <a:cs typeface="Calibri"/>
              </a:rPr>
              <a:t>workshops,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seminars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</a:t>
            </a:r>
            <a:r>
              <a:rPr sz="9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raven/Fotolia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4332" y="4512564"/>
            <a:ext cx="766571" cy="874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1827" y="5573267"/>
            <a:ext cx="989076" cy="854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4332" y="3570732"/>
            <a:ext cx="749807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041" y="1306818"/>
            <a:ext cx="642043" cy="8018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2447" y="2308527"/>
            <a:ext cx="785822" cy="9769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06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376" y="1711451"/>
            <a:ext cx="3479291" cy="3480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0347" y="1711451"/>
            <a:ext cx="3480815" cy="3480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490817"/>
            <a:ext cx="7055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5290" y="6470091"/>
            <a:ext cx="872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186" y="484758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Knowing </a:t>
            </a:r>
            <a:r>
              <a:rPr spc="-80" dirty="0"/>
              <a:t>Your</a:t>
            </a:r>
            <a:r>
              <a:rPr spc="-105" dirty="0"/>
              <a:t> </a:t>
            </a:r>
            <a:r>
              <a:rPr spc="-5" dirty="0"/>
              <a:t>Purpose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46961" y="2472893"/>
            <a:ext cx="2194560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490"/>
              </a:spcBef>
            </a:pPr>
            <a:r>
              <a:rPr sz="3200" b="1" spc="-10" dirty="0">
                <a:latin typeface="Calibri"/>
                <a:cs typeface="Calibri"/>
              </a:rPr>
              <a:t>What </a:t>
            </a:r>
            <a:r>
              <a:rPr sz="3200" b="1" dirty="0">
                <a:latin typeface="Calibri"/>
                <a:cs typeface="Calibri"/>
              </a:rPr>
              <a:t>do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you  want to  </a:t>
            </a:r>
            <a:r>
              <a:rPr sz="3200" b="1" dirty="0">
                <a:latin typeface="Calibri"/>
                <a:cs typeface="Calibri"/>
              </a:rPr>
              <a:t>accomplish?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4063" y="2263520"/>
            <a:ext cx="2459355" cy="2270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490220">
              <a:lnSpc>
                <a:spcPts val="3460"/>
              </a:lnSpc>
              <a:spcBef>
                <a:spcPts val="535"/>
              </a:spcBef>
            </a:pPr>
            <a:r>
              <a:rPr sz="3200" b="1" spc="-10" dirty="0">
                <a:latin typeface="Calibri"/>
                <a:cs typeface="Calibri"/>
              </a:rPr>
              <a:t>What </a:t>
            </a:r>
            <a:r>
              <a:rPr sz="3200" b="1" dirty="0">
                <a:latin typeface="Calibri"/>
                <a:cs typeface="Calibri"/>
              </a:rPr>
              <a:t>do  </a:t>
            </a:r>
            <a:r>
              <a:rPr sz="3200" b="1" spc="-15" dirty="0">
                <a:latin typeface="Calibri"/>
                <a:cs typeface="Calibri"/>
              </a:rPr>
              <a:t>you </a:t>
            </a:r>
            <a:r>
              <a:rPr sz="3200" b="1" spc="-20" dirty="0">
                <a:latin typeface="Calibri"/>
                <a:cs typeface="Calibri"/>
              </a:rPr>
              <a:t>want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your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ts val="3210"/>
              </a:lnSpc>
            </a:pPr>
            <a:r>
              <a:rPr sz="3200" b="1" spc="-15" dirty="0">
                <a:latin typeface="Calibri"/>
                <a:cs typeface="Calibri"/>
              </a:rPr>
              <a:t>listeners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to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ts val="3454"/>
              </a:lnSpc>
            </a:pPr>
            <a:r>
              <a:rPr sz="3200" b="1" spc="-10" dirty="0">
                <a:latin typeface="Calibri"/>
                <a:cs typeface="Calibri"/>
              </a:rPr>
              <a:t>remember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ts val="3650"/>
              </a:lnSpc>
            </a:pPr>
            <a:r>
              <a:rPr sz="3200" b="1" dirty="0">
                <a:latin typeface="Calibri"/>
                <a:cs typeface="Calibri"/>
              </a:rPr>
              <a:t>or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do?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6932" y="3550920"/>
            <a:ext cx="742188" cy="996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4015" y="3596513"/>
            <a:ext cx="626237" cy="881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6171" y="431088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167258" y="0"/>
                </a:lnTo>
                <a:lnTo>
                  <a:pt x="167258" y="167259"/>
                </a:lnTo>
                <a:lnTo>
                  <a:pt x="0" y="16725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4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4015" y="3596513"/>
            <a:ext cx="626745" cy="656590"/>
          </a:xfrm>
          <a:custGeom>
            <a:avLst/>
            <a:gdLst/>
            <a:ahLst/>
            <a:cxnLst/>
            <a:rect l="l" t="t" r="r" b="b"/>
            <a:pathLst>
              <a:path w="626745" h="656589">
                <a:moveTo>
                  <a:pt x="311912" y="0"/>
                </a:moveTo>
                <a:lnTo>
                  <a:pt x="367219" y="3003"/>
                </a:lnTo>
                <a:lnTo>
                  <a:pt x="417785" y="12017"/>
                </a:lnTo>
                <a:lnTo>
                  <a:pt x="463620" y="27047"/>
                </a:lnTo>
                <a:lnTo>
                  <a:pt x="504736" y="48101"/>
                </a:lnTo>
                <a:lnTo>
                  <a:pt x="541147" y="75184"/>
                </a:lnTo>
                <a:lnTo>
                  <a:pt x="578391" y="114428"/>
                </a:lnTo>
                <a:lnTo>
                  <a:pt x="604980" y="156733"/>
                </a:lnTo>
                <a:lnTo>
                  <a:pt x="620924" y="202110"/>
                </a:lnTo>
                <a:lnTo>
                  <a:pt x="626237" y="250570"/>
                </a:lnTo>
                <a:lnTo>
                  <a:pt x="624284" y="277907"/>
                </a:lnTo>
                <a:lnTo>
                  <a:pt x="608663" y="330295"/>
                </a:lnTo>
                <a:lnTo>
                  <a:pt x="574923" y="382254"/>
                </a:lnTo>
                <a:lnTo>
                  <a:pt x="545957" y="413638"/>
                </a:lnTo>
                <a:lnTo>
                  <a:pt x="508109" y="449500"/>
                </a:lnTo>
                <a:lnTo>
                  <a:pt x="461391" y="489838"/>
                </a:lnTo>
                <a:lnTo>
                  <a:pt x="437413" y="510841"/>
                </a:lnTo>
                <a:lnTo>
                  <a:pt x="404508" y="546274"/>
                </a:lnTo>
                <a:lnTo>
                  <a:pt x="386302" y="598074"/>
                </a:lnTo>
                <a:lnTo>
                  <a:pt x="384048" y="656589"/>
                </a:lnTo>
                <a:lnTo>
                  <a:pt x="232156" y="656589"/>
                </a:lnTo>
                <a:lnTo>
                  <a:pt x="231915" y="641804"/>
                </a:lnTo>
                <a:lnTo>
                  <a:pt x="231759" y="630221"/>
                </a:lnTo>
                <a:lnTo>
                  <a:pt x="231673" y="621853"/>
                </a:lnTo>
                <a:lnTo>
                  <a:pt x="231648" y="616712"/>
                </a:lnTo>
                <a:lnTo>
                  <a:pt x="233172" y="581417"/>
                </a:lnTo>
                <a:lnTo>
                  <a:pt x="245364" y="520735"/>
                </a:lnTo>
                <a:lnTo>
                  <a:pt x="271273" y="470729"/>
                </a:lnTo>
                <a:lnTo>
                  <a:pt x="320093" y="417111"/>
                </a:lnTo>
                <a:lnTo>
                  <a:pt x="353695" y="388112"/>
                </a:lnTo>
                <a:lnTo>
                  <a:pt x="386601" y="360890"/>
                </a:lnTo>
                <a:lnTo>
                  <a:pt x="412162" y="338836"/>
                </a:lnTo>
                <a:lnTo>
                  <a:pt x="441198" y="310134"/>
                </a:lnTo>
                <a:lnTo>
                  <a:pt x="461789" y="262985"/>
                </a:lnTo>
                <a:lnTo>
                  <a:pt x="463169" y="245744"/>
                </a:lnTo>
                <a:lnTo>
                  <a:pt x="460738" y="222240"/>
                </a:lnTo>
                <a:lnTo>
                  <a:pt x="441255" y="180468"/>
                </a:lnTo>
                <a:lnTo>
                  <a:pt x="402982" y="146937"/>
                </a:lnTo>
                <a:lnTo>
                  <a:pt x="350492" y="129549"/>
                </a:lnTo>
                <a:lnTo>
                  <a:pt x="319150" y="127381"/>
                </a:lnTo>
                <a:lnTo>
                  <a:pt x="288571" y="129645"/>
                </a:lnTo>
                <a:lnTo>
                  <a:pt x="235319" y="147794"/>
                </a:lnTo>
                <a:lnTo>
                  <a:pt x="192835" y="184201"/>
                </a:lnTo>
                <a:lnTo>
                  <a:pt x="163359" y="239533"/>
                </a:lnTo>
                <a:lnTo>
                  <a:pt x="153670" y="274319"/>
                </a:lnTo>
                <a:lnTo>
                  <a:pt x="0" y="255269"/>
                </a:lnTo>
                <a:lnTo>
                  <a:pt x="8169" y="204025"/>
                </a:lnTo>
                <a:lnTo>
                  <a:pt x="26019" y="156781"/>
                </a:lnTo>
                <a:lnTo>
                  <a:pt x="53560" y="113537"/>
                </a:lnTo>
                <a:lnTo>
                  <a:pt x="90805" y="74294"/>
                </a:lnTo>
                <a:lnTo>
                  <a:pt x="126601" y="47548"/>
                </a:lnTo>
                <a:lnTo>
                  <a:pt x="166622" y="26746"/>
                </a:lnTo>
                <a:lnTo>
                  <a:pt x="210856" y="11887"/>
                </a:lnTo>
                <a:lnTo>
                  <a:pt x="259290" y="2971"/>
                </a:lnTo>
                <a:lnTo>
                  <a:pt x="311912" y="0"/>
                </a:lnTo>
                <a:close/>
              </a:path>
            </a:pathLst>
          </a:custGeom>
          <a:ln w="12192">
            <a:solidFill>
              <a:srgbClr val="04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4528" y="3249167"/>
            <a:ext cx="949451" cy="12816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6819" y="3300984"/>
            <a:ext cx="815720" cy="1148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9205" y="4231513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0"/>
                </a:moveTo>
                <a:lnTo>
                  <a:pt x="217805" y="0"/>
                </a:lnTo>
                <a:lnTo>
                  <a:pt x="217805" y="217805"/>
                </a:lnTo>
                <a:lnTo>
                  <a:pt x="0" y="21780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4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6819" y="3300984"/>
            <a:ext cx="815975" cy="855344"/>
          </a:xfrm>
          <a:custGeom>
            <a:avLst/>
            <a:gdLst/>
            <a:ahLst/>
            <a:cxnLst/>
            <a:rect l="l" t="t" r="r" b="b"/>
            <a:pathLst>
              <a:path w="815975" h="855345">
                <a:moveTo>
                  <a:pt x="406272" y="0"/>
                </a:moveTo>
                <a:lnTo>
                  <a:pt x="466692" y="2729"/>
                </a:lnTo>
                <a:lnTo>
                  <a:pt x="522854" y="10917"/>
                </a:lnTo>
                <a:lnTo>
                  <a:pt x="574754" y="24558"/>
                </a:lnTo>
                <a:lnTo>
                  <a:pt x="622389" y="43650"/>
                </a:lnTo>
                <a:lnTo>
                  <a:pt x="665755" y="68189"/>
                </a:lnTo>
                <a:lnTo>
                  <a:pt x="704850" y="98170"/>
                </a:lnTo>
                <a:lnTo>
                  <a:pt x="744763" y="138646"/>
                </a:lnTo>
                <a:lnTo>
                  <a:pt x="775807" y="181730"/>
                </a:lnTo>
                <a:lnTo>
                  <a:pt x="797981" y="227412"/>
                </a:lnTo>
                <a:lnTo>
                  <a:pt x="811286" y="275678"/>
                </a:lnTo>
                <a:lnTo>
                  <a:pt x="815720" y="326516"/>
                </a:lnTo>
                <a:lnTo>
                  <a:pt x="813173" y="362045"/>
                </a:lnTo>
                <a:lnTo>
                  <a:pt x="792789" y="430244"/>
                </a:lnTo>
                <a:lnTo>
                  <a:pt x="754956" y="490529"/>
                </a:lnTo>
                <a:lnTo>
                  <a:pt x="727563" y="521863"/>
                </a:lnTo>
                <a:lnTo>
                  <a:pt x="692758" y="556915"/>
                </a:lnTo>
                <a:lnTo>
                  <a:pt x="650522" y="595685"/>
                </a:lnTo>
                <a:lnTo>
                  <a:pt x="600836" y="638174"/>
                </a:lnTo>
                <a:lnTo>
                  <a:pt x="569620" y="665442"/>
                </a:lnTo>
                <a:lnTo>
                  <a:pt x="526809" y="711594"/>
                </a:lnTo>
                <a:lnTo>
                  <a:pt x="508019" y="751367"/>
                </a:lnTo>
                <a:lnTo>
                  <a:pt x="500487" y="813764"/>
                </a:lnTo>
                <a:lnTo>
                  <a:pt x="500125" y="855344"/>
                </a:lnTo>
                <a:lnTo>
                  <a:pt x="302386" y="855344"/>
                </a:lnTo>
                <a:lnTo>
                  <a:pt x="302053" y="836082"/>
                </a:lnTo>
                <a:lnTo>
                  <a:pt x="301815" y="820975"/>
                </a:lnTo>
                <a:lnTo>
                  <a:pt x="301672" y="810035"/>
                </a:lnTo>
                <a:lnTo>
                  <a:pt x="301625" y="803274"/>
                </a:lnTo>
                <a:lnTo>
                  <a:pt x="303603" y="757388"/>
                </a:lnTo>
                <a:lnTo>
                  <a:pt x="309546" y="715740"/>
                </a:lnTo>
                <a:lnTo>
                  <a:pt x="319466" y="678330"/>
                </a:lnTo>
                <a:lnTo>
                  <a:pt x="353256" y="613154"/>
                </a:lnTo>
                <a:lnTo>
                  <a:pt x="381079" y="579231"/>
                </a:lnTo>
                <a:lnTo>
                  <a:pt x="416831" y="543379"/>
                </a:lnTo>
                <a:lnTo>
                  <a:pt x="460501" y="505586"/>
                </a:lnTo>
                <a:lnTo>
                  <a:pt x="503414" y="470155"/>
                </a:lnTo>
                <a:lnTo>
                  <a:pt x="536717" y="441404"/>
                </a:lnTo>
                <a:lnTo>
                  <a:pt x="574547" y="403986"/>
                </a:lnTo>
                <a:lnTo>
                  <a:pt x="596042" y="364093"/>
                </a:lnTo>
                <a:lnTo>
                  <a:pt x="603250" y="320293"/>
                </a:lnTo>
                <a:lnTo>
                  <a:pt x="600063" y="289623"/>
                </a:lnTo>
                <a:lnTo>
                  <a:pt x="574639" y="235140"/>
                </a:lnTo>
                <a:lnTo>
                  <a:pt x="524825" y="191492"/>
                </a:lnTo>
                <a:lnTo>
                  <a:pt x="456384" y="168822"/>
                </a:lnTo>
                <a:lnTo>
                  <a:pt x="415543" y="165988"/>
                </a:lnTo>
                <a:lnTo>
                  <a:pt x="375781" y="168941"/>
                </a:lnTo>
                <a:lnTo>
                  <a:pt x="306351" y="192563"/>
                </a:lnTo>
                <a:lnTo>
                  <a:pt x="251013" y="240026"/>
                </a:lnTo>
                <a:lnTo>
                  <a:pt x="229663" y="272986"/>
                </a:lnTo>
                <a:lnTo>
                  <a:pt x="212671" y="312138"/>
                </a:lnTo>
                <a:lnTo>
                  <a:pt x="200025" y="357504"/>
                </a:lnTo>
                <a:lnTo>
                  <a:pt x="0" y="332613"/>
                </a:lnTo>
                <a:lnTo>
                  <a:pt x="7419" y="278801"/>
                </a:lnTo>
                <a:lnTo>
                  <a:pt x="22965" y="228318"/>
                </a:lnTo>
                <a:lnTo>
                  <a:pt x="46625" y="181170"/>
                </a:lnTo>
                <a:lnTo>
                  <a:pt x="78386" y="137362"/>
                </a:lnTo>
                <a:lnTo>
                  <a:pt x="118236" y="96900"/>
                </a:lnTo>
                <a:lnTo>
                  <a:pt x="156717" y="67321"/>
                </a:lnTo>
                <a:lnTo>
                  <a:pt x="199008" y="43104"/>
                </a:lnTo>
                <a:lnTo>
                  <a:pt x="245109" y="24256"/>
                </a:lnTo>
                <a:lnTo>
                  <a:pt x="295020" y="10785"/>
                </a:lnTo>
                <a:lnTo>
                  <a:pt x="348741" y="2697"/>
                </a:lnTo>
                <a:lnTo>
                  <a:pt x="406272" y="0"/>
                </a:lnTo>
                <a:close/>
              </a:path>
            </a:pathLst>
          </a:custGeom>
          <a:ln w="12192">
            <a:solidFill>
              <a:srgbClr val="04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2123" y="3764279"/>
            <a:ext cx="742188" cy="996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38827" y="3809365"/>
            <a:ext cx="626237" cy="881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0983" y="452374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167258" y="0"/>
                </a:lnTo>
                <a:lnTo>
                  <a:pt x="167258" y="167259"/>
                </a:lnTo>
                <a:lnTo>
                  <a:pt x="0" y="16725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4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8827" y="3809365"/>
            <a:ext cx="626745" cy="656590"/>
          </a:xfrm>
          <a:custGeom>
            <a:avLst/>
            <a:gdLst/>
            <a:ahLst/>
            <a:cxnLst/>
            <a:rect l="l" t="t" r="r" b="b"/>
            <a:pathLst>
              <a:path w="626745" h="656589">
                <a:moveTo>
                  <a:pt x="311912" y="0"/>
                </a:moveTo>
                <a:lnTo>
                  <a:pt x="367171" y="3016"/>
                </a:lnTo>
                <a:lnTo>
                  <a:pt x="417730" y="12061"/>
                </a:lnTo>
                <a:lnTo>
                  <a:pt x="463583" y="27130"/>
                </a:lnTo>
                <a:lnTo>
                  <a:pt x="504724" y="48215"/>
                </a:lnTo>
                <a:lnTo>
                  <a:pt x="541147" y="75311"/>
                </a:lnTo>
                <a:lnTo>
                  <a:pt x="578391" y="114482"/>
                </a:lnTo>
                <a:lnTo>
                  <a:pt x="604980" y="156749"/>
                </a:lnTo>
                <a:lnTo>
                  <a:pt x="620924" y="202112"/>
                </a:lnTo>
                <a:lnTo>
                  <a:pt x="626237" y="250571"/>
                </a:lnTo>
                <a:lnTo>
                  <a:pt x="624284" y="277907"/>
                </a:lnTo>
                <a:lnTo>
                  <a:pt x="608663" y="330295"/>
                </a:lnTo>
                <a:lnTo>
                  <a:pt x="574923" y="382327"/>
                </a:lnTo>
                <a:lnTo>
                  <a:pt x="545957" y="413750"/>
                </a:lnTo>
                <a:lnTo>
                  <a:pt x="508109" y="449625"/>
                </a:lnTo>
                <a:lnTo>
                  <a:pt x="461390" y="489966"/>
                </a:lnTo>
                <a:lnTo>
                  <a:pt x="437413" y="510897"/>
                </a:lnTo>
                <a:lnTo>
                  <a:pt x="404508" y="546330"/>
                </a:lnTo>
                <a:lnTo>
                  <a:pt x="386286" y="598138"/>
                </a:lnTo>
                <a:lnTo>
                  <a:pt x="383921" y="656590"/>
                </a:lnTo>
                <a:lnTo>
                  <a:pt x="232156" y="656590"/>
                </a:lnTo>
                <a:lnTo>
                  <a:pt x="231896" y="641822"/>
                </a:lnTo>
                <a:lnTo>
                  <a:pt x="231695" y="630269"/>
                </a:lnTo>
                <a:lnTo>
                  <a:pt x="231566" y="621907"/>
                </a:lnTo>
                <a:lnTo>
                  <a:pt x="231521" y="616712"/>
                </a:lnTo>
                <a:lnTo>
                  <a:pt x="233046" y="581471"/>
                </a:lnTo>
                <a:lnTo>
                  <a:pt x="245290" y="520753"/>
                </a:lnTo>
                <a:lnTo>
                  <a:pt x="271272" y="470747"/>
                </a:lnTo>
                <a:lnTo>
                  <a:pt x="320040" y="417165"/>
                </a:lnTo>
                <a:lnTo>
                  <a:pt x="353568" y="388112"/>
                </a:lnTo>
                <a:lnTo>
                  <a:pt x="386528" y="360943"/>
                </a:lnTo>
                <a:lnTo>
                  <a:pt x="412083" y="338883"/>
                </a:lnTo>
                <a:lnTo>
                  <a:pt x="441071" y="310134"/>
                </a:lnTo>
                <a:lnTo>
                  <a:pt x="461787" y="263038"/>
                </a:lnTo>
                <a:lnTo>
                  <a:pt x="463169" y="245872"/>
                </a:lnTo>
                <a:lnTo>
                  <a:pt x="460720" y="222347"/>
                </a:lnTo>
                <a:lnTo>
                  <a:pt x="441201" y="180488"/>
                </a:lnTo>
                <a:lnTo>
                  <a:pt x="402963" y="146990"/>
                </a:lnTo>
                <a:lnTo>
                  <a:pt x="350385" y="129567"/>
                </a:lnTo>
                <a:lnTo>
                  <a:pt x="319024" y="127381"/>
                </a:lnTo>
                <a:lnTo>
                  <a:pt x="288498" y="129645"/>
                </a:lnTo>
                <a:lnTo>
                  <a:pt x="235209" y="147794"/>
                </a:lnTo>
                <a:lnTo>
                  <a:pt x="192726" y="184257"/>
                </a:lnTo>
                <a:lnTo>
                  <a:pt x="163286" y="239605"/>
                </a:lnTo>
                <a:lnTo>
                  <a:pt x="153543" y="274447"/>
                </a:lnTo>
                <a:lnTo>
                  <a:pt x="0" y="255397"/>
                </a:lnTo>
                <a:lnTo>
                  <a:pt x="8116" y="204152"/>
                </a:lnTo>
                <a:lnTo>
                  <a:pt x="25971" y="156908"/>
                </a:lnTo>
                <a:lnTo>
                  <a:pt x="53542" y="113665"/>
                </a:lnTo>
                <a:lnTo>
                  <a:pt x="90805" y="74422"/>
                </a:lnTo>
                <a:lnTo>
                  <a:pt x="126589" y="47613"/>
                </a:lnTo>
                <a:lnTo>
                  <a:pt x="166586" y="26773"/>
                </a:lnTo>
                <a:lnTo>
                  <a:pt x="210801" y="11895"/>
                </a:lnTo>
                <a:lnTo>
                  <a:pt x="259241" y="2972"/>
                </a:lnTo>
                <a:lnTo>
                  <a:pt x="311912" y="0"/>
                </a:lnTo>
                <a:close/>
              </a:path>
            </a:pathLst>
          </a:custGeom>
          <a:ln w="12192">
            <a:solidFill>
              <a:srgbClr val="04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99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376" y="1548383"/>
            <a:ext cx="1912620" cy="1854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3094" y="1663954"/>
            <a:ext cx="149161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900" marR="5080" indent="-7620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tic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audience  reaction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9211" y="1548383"/>
            <a:ext cx="1912619" cy="1854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66720" y="1681352"/>
            <a:ext cx="165735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20" dirty="0">
                <a:latin typeface="Calibri"/>
                <a:cs typeface="Calibri"/>
              </a:rPr>
              <a:t>to  relate to 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7571" y="1548383"/>
            <a:ext cx="1912620" cy="1854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08575" y="1681352"/>
            <a:ext cx="161036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-635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What 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hni</a:t>
            </a:r>
            <a:r>
              <a:rPr sz="2800" spc="-15" dirty="0">
                <a:latin typeface="Calibri"/>
                <a:cs typeface="Calibri"/>
              </a:rPr>
              <a:t>q</a:t>
            </a:r>
            <a:r>
              <a:rPr sz="2800" spc="-10" dirty="0">
                <a:latin typeface="Calibri"/>
                <a:cs typeface="Calibri"/>
              </a:rPr>
              <a:t>ues 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4407" y="1552955"/>
            <a:ext cx="1912620" cy="1850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5256" y="1681352"/>
            <a:ext cx="1551940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3845" marR="245745" indent="-32384" algn="just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5" dirty="0">
                <a:latin typeface="Calibri"/>
                <a:cs typeface="Calibri"/>
              </a:rPr>
              <a:t>ensure  </a:t>
            </a:r>
            <a:r>
              <a:rPr sz="2800" dirty="0">
                <a:latin typeface="Calibri"/>
                <a:cs typeface="Calibri"/>
              </a:rPr>
              <a:t>they’ll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80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ber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7395" y="2665474"/>
            <a:ext cx="4093463" cy="4192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denis_pc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35290" y="6470091"/>
            <a:ext cx="872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86839" y="484758"/>
            <a:ext cx="5822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Knowing </a:t>
            </a:r>
            <a:r>
              <a:rPr spc="-80" dirty="0"/>
              <a:t>Your</a:t>
            </a:r>
            <a:r>
              <a:rPr spc="-250" dirty="0"/>
              <a:t> </a:t>
            </a:r>
            <a:r>
              <a:rPr spc="-5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10051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9247"/>
            <a:ext cx="7239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257" y="2226436"/>
            <a:ext cx="8476869" cy="3269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490817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©2016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Cengage Learning. All Rights Reserved.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May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not be scanned, copied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duplicated,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posted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to a</a:t>
            </a:r>
            <a:r>
              <a:rPr sz="900" spc="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publicly accessible website, in whole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in part.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yuuen/Fotolia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5290" y="6470091"/>
            <a:ext cx="872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Ch. </a:t>
            </a:r>
            <a:r>
              <a:rPr sz="1100" dirty="0">
                <a:latin typeface="Calibri"/>
                <a:cs typeface="Calibri"/>
              </a:rPr>
              <a:t>12 / </a:t>
            </a:r>
            <a:r>
              <a:rPr sz="1100" spc="-5" dirty="0">
                <a:latin typeface="Calibri"/>
                <a:cs typeface="Calibri"/>
              </a:rPr>
              <a:t>Slide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4310" y="210438"/>
            <a:ext cx="512953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508634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Succeeding </a:t>
            </a:r>
            <a:r>
              <a:rPr spc="-15" dirty="0"/>
              <a:t>With  </a:t>
            </a:r>
            <a:r>
              <a:rPr spc="-10" dirty="0"/>
              <a:t>Four </a:t>
            </a:r>
            <a:r>
              <a:rPr spc="-5" dirty="0"/>
              <a:t>Audience</a:t>
            </a:r>
            <a:r>
              <a:rPr spc="-190" dirty="0"/>
              <a:t> </a:t>
            </a:r>
            <a:r>
              <a:rPr spc="-65" dirty="0"/>
              <a:t>Types</a:t>
            </a:r>
          </a:p>
        </p:txBody>
      </p:sp>
      <p:sp>
        <p:nvSpPr>
          <p:cNvPr id="8" name="object 8"/>
          <p:cNvSpPr/>
          <p:nvPr/>
        </p:nvSpPr>
        <p:spPr>
          <a:xfrm>
            <a:off x="801623" y="4366259"/>
            <a:ext cx="1912620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7018" y="4594047"/>
            <a:ext cx="133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latin typeface="Arial"/>
                <a:cs typeface="Arial"/>
              </a:rPr>
              <a:t>Friendly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2072" y="4366259"/>
            <a:ext cx="1912620" cy="94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0560" y="4612004"/>
            <a:ext cx="1207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latin typeface="Arial"/>
                <a:cs typeface="Arial"/>
              </a:rPr>
              <a:t>N</a:t>
            </a:r>
            <a:r>
              <a:rPr sz="2800" spc="40" dirty="0">
                <a:latin typeface="Arial"/>
                <a:cs typeface="Arial"/>
              </a:rPr>
              <a:t>eu</a:t>
            </a:r>
            <a:r>
              <a:rPr sz="2800" spc="35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ra</a:t>
            </a:r>
            <a:r>
              <a:rPr sz="2800" spc="-5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4711" y="4366259"/>
            <a:ext cx="1912619" cy="94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02650" y="4594047"/>
            <a:ext cx="2211702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50875" marR="5080" indent="-638810">
              <a:lnSpc>
                <a:spcPts val="3020"/>
              </a:lnSpc>
              <a:spcBef>
                <a:spcPts val="480"/>
              </a:spcBef>
            </a:pPr>
            <a:r>
              <a:rPr sz="2800" spc="30" dirty="0" smtClean="0">
                <a:latin typeface="Arial"/>
                <a:cs typeface="Arial"/>
              </a:rPr>
              <a:t>U</a:t>
            </a:r>
            <a:r>
              <a:rPr sz="2800" spc="40" dirty="0" smtClean="0">
                <a:latin typeface="Arial"/>
                <a:cs typeface="Arial"/>
              </a:rPr>
              <a:t>n</a:t>
            </a:r>
            <a:r>
              <a:rPr sz="2800" spc="35" dirty="0" smtClean="0">
                <a:latin typeface="Arial"/>
                <a:cs typeface="Arial"/>
              </a:rPr>
              <a:t>i</a:t>
            </a:r>
            <a:r>
              <a:rPr sz="2800" spc="40" dirty="0" smtClean="0">
                <a:latin typeface="Arial"/>
                <a:cs typeface="Arial"/>
              </a:rPr>
              <a:t>n</a:t>
            </a:r>
            <a:r>
              <a:rPr sz="2800" spc="35" dirty="0" smtClean="0">
                <a:latin typeface="Arial"/>
                <a:cs typeface="Arial"/>
              </a:rPr>
              <a:t>t</a:t>
            </a:r>
            <a:r>
              <a:rPr sz="2800" spc="40" dirty="0" smtClean="0">
                <a:latin typeface="Arial"/>
                <a:cs typeface="Arial"/>
              </a:rPr>
              <a:t>eres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40" dirty="0" smtClean="0">
                <a:latin typeface="Arial"/>
                <a:cs typeface="Arial"/>
              </a:rPr>
              <a:t>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95159" y="4369308"/>
            <a:ext cx="1912620" cy="9418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74128" y="4612004"/>
            <a:ext cx="114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latin typeface="Arial"/>
                <a:cs typeface="Arial"/>
              </a:rPr>
              <a:t>Hostile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83732" y="1981326"/>
            <a:ext cx="122808" cy="157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9914" y="1955673"/>
            <a:ext cx="112395" cy="144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7078" y="1931161"/>
            <a:ext cx="102522" cy="131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3830" y="1909698"/>
            <a:ext cx="92113" cy="1182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0268" y="1890395"/>
            <a:ext cx="81686" cy="104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9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BFAB6428-7F4E-4E1D-9CC5-D8F0A7472459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9D62451D-7CB4-4105-8741-3A572E298A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2228</Words>
  <Application>Microsoft Office PowerPoint</Application>
  <PresentationFormat>On-screen Show (4:3)</PresentationFormat>
  <Paragraphs>307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Times New Roman</vt:lpstr>
      <vt:lpstr>Office Theme</vt:lpstr>
      <vt:lpstr>Custom Design</vt:lpstr>
      <vt:lpstr>UM0016 Komunikasi Bisnis</vt:lpstr>
      <vt:lpstr>Overview</vt:lpstr>
      <vt:lpstr>Chapter Objectives </vt:lpstr>
      <vt:lpstr>Contents</vt:lpstr>
      <vt:lpstr>Speaking Skills and Your Career</vt:lpstr>
      <vt:lpstr>Types of Business Presentations</vt:lpstr>
      <vt:lpstr>Knowing Your Purpose</vt:lpstr>
      <vt:lpstr>Knowing Your Audience</vt:lpstr>
      <vt:lpstr>Succeeding With  Four Audience Types</vt:lpstr>
      <vt:lpstr>Organization and Repetition</vt:lpstr>
      <vt:lpstr>The Introduction</vt:lpstr>
      <vt:lpstr>PowerPoint Presentation</vt:lpstr>
      <vt:lpstr>How to Build Credibility</vt:lpstr>
      <vt:lpstr>Structuring the Presentation</vt:lpstr>
      <vt:lpstr>The Conclusion</vt:lpstr>
      <vt:lpstr>Building Audience Rapport</vt:lpstr>
      <vt:lpstr>Purposes of Good Visual Aids</vt:lpstr>
      <vt:lpstr>The Value of Visual Aids</vt:lpstr>
      <vt:lpstr>Types of Visual Aids</vt:lpstr>
      <vt:lpstr>Preparing Engaging  Multimedia Presentations</vt:lpstr>
      <vt:lpstr>Adjust Slide Design to Audience</vt:lpstr>
      <vt:lpstr>“Before” –  Ineffective PowerPoint Slide</vt:lpstr>
      <vt:lpstr>“After” –  Improved PowerPoint Slide</vt:lpstr>
      <vt:lpstr>Seven Steps to a Powerful  Multimedia Presentation</vt:lpstr>
      <vt:lpstr>Seven Steps to a Powerful  Multimedia Presentation</vt:lpstr>
      <vt:lpstr>Choose a Delivery Method</vt:lpstr>
      <vt:lpstr>Does Public Speaking  Scare You?</vt:lpstr>
      <vt:lpstr>Combat Stage Fright</vt:lpstr>
      <vt:lpstr>Combat Stage Fright</vt:lpstr>
      <vt:lpstr>Before Your Presentation</vt:lpstr>
      <vt:lpstr>Before Your Presentation</vt:lpstr>
      <vt:lpstr>During Your Presentation</vt:lpstr>
      <vt:lpstr>During Your Presentation</vt:lpstr>
      <vt:lpstr>During Your Presentation</vt:lpstr>
      <vt:lpstr>After Your Presentation</vt:lpstr>
      <vt:lpstr>After Your Presentation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Chatrine Sylvia</dc:creator>
  <cp:lastModifiedBy>Salsa</cp:lastModifiedBy>
  <cp:revision>40</cp:revision>
  <dcterms:created xsi:type="dcterms:W3CDTF">2017-06-21T08:37:35Z</dcterms:created>
  <dcterms:modified xsi:type="dcterms:W3CDTF">2018-08-23T07:51:04Z</dcterms:modified>
</cp:coreProperties>
</file>