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7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9EA148-F995-4696-9AED-C6A4302B7D9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4D7BAE-11A3-49D8-8527-1B982D3FAC9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15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A148-F995-4696-9AED-C6A4302B7D9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7BAE-11A3-49D8-8527-1B982D3F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0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A148-F995-4696-9AED-C6A4302B7D9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7BAE-11A3-49D8-8527-1B982D3F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1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A148-F995-4696-9AED-C6A4302B7D9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7BAE-11A3-49D8-8527-1B982D3F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3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A148-F995-4696-9AED-C6A4302B7D9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7BAE-11A3-49D8-8527-1B982D3FAC9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4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A148-F995-4696-9AED-C6A4302B7D9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7BAE-11A3-49D8-8527-1B982D3F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1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A148-F995-4696-9AED-C6A4302B7D9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7BAE-11A3-49D8-8527-1B982D3F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4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A148-F995-4696-9AED-C6A4302B7D9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7BAE-11A3-49D8-8527-1B982D3F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6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A148-F995-4696-9AED-C6A4302B7D9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7BAE-11A3-49D8-8527-1B982D3F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3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A148-F995-4696-9AED-C6A4302B7D9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7BAE-11A3-49D8-8527-1B982D3F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9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A148-F995-4696-9AED-C6A4302B7D9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7BAE-11A3-49D8-8527-1B982D3F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7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99EA148-F995-4696-9AED-C6A4302B7D9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D4D7BAE-11A3-49D8-8527-1B982D3F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3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9AF0-29F8-4536-0843-14876D2DE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Creating a Dynamic 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127 Music Bar Experience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6D18B-A351-B1AB-9170-5E5DB0618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Group-1</a:t>
            </a:r>
          </a:p>
          <a:p>
            <a:r>
              <a:rPr lang="en-US" dirty="0"/>
              <a:t>19 Aug 2023</a:t>
            </a:r>
          </a:p>
        </p:txBody>
      </p:sp>
    </p:spTree>
    <p:extLst>
      <p:ext uri="{BB962C8B-B14F-4D97-AF65-F5344CB8AC3E}">
        <p14:creationId xmlns:p14="http://schemas.microsoft.com/office/powerpoint/2010/main" val="2346457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C3EA-B68A-5A5B-C64A-9E2A46E7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Expected Outcome and Impact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2A79-7F67-8F74-79DE-3C683A8B4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Outcome: An engaging, intuitive web platform that captivates music enthusiasts.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Impact: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Elevated interaction and engagement within the music community.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Amplification of emerging artists and music events.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5523BC-2AD2-CEBE-50E7-1DF2DE69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31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 for </a:t>
            </a:r>
            <a:r>
              <a:rPr lang="en-US"/>
              <a:t>your Attention!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C0FCFE-68B7-9F4A-84E9-1ABAC6860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403" y="2473807"/>
            <a:ext cx="4460355" cy="360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5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64D0-CBE4-4F15-1758-02CAB11A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Vision/Mission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F8F61-BC51-55AF-EF74-CA03FE35D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"To establish 127 Music Bar as a premier virtual destination for music enthusiasts, fusing innovative web design with the lively ambiance of a music bar."</a:t>
            </a:r>
          </a:p>
        </p:txBody>
      </p:sp>
    </p:spTree>
    <p:extLst>
      <p:ext uri="{BB962C8B-B14F-4D97-AF65-F5344CB8AC3E}">
        <p14:creationId xmlns:p14="http://schemas.microsoft.com/office/powerpoint/2010/main" val="75901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85AD-1B43-8E9F-8623-859AE89A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Scope and Limitation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08A68-DC13-78CB-FC3A-E9B9D923E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Scope: Developing a responsive Bootstrap website for 127 Music Bar.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Limitations: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Time: Project completion targeted within 10 days.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Programming Language: HTML, CSS, JavaScript (Leveraging the Bootstrap framework).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9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FB52-574A-E8AA-2FA9-B07FC3B8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Feasibility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1EE53-2A89-4FFB-1EAC-5C59422C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Technical Feasibility: Bootstrap provides a robust foundation for responsive design.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Operational Feasibility: The project aligns with the team's expertise and available resources.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8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46D7-60CD-DA8F-3F4D-FDB6FD37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Team Leader and Members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F7EBA-6717-5B90-6A4A-B20508ED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1. U Zaw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Zaw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Htet (L)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2.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Pyae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Phyo Si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3.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Soe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Soe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Kyaw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4. Daw May Thu Han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5. Daw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Myat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Mon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Khine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6. Daw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Nwe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Ni win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7. Daw Nan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Thinzar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Myint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Aung</a:t>
            </a: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Activities: UI/UX design, frontend development, backend integration, content creation, testing, deployment.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6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0F34-BD10-6473-C29A-C5C93259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Proposed Business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45B33-5393-5A8F-9388-F07D15AF8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Business Type: Entertainment &amp; Recreation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1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0050-960B-3AB3-AA67-3B30ABEB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Estimated Budget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94461-7E04-860C-E202-C8D3EC18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Total Budget: USD 3000 ($X + $Y + $Z + $W)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701E-1AFF-40C1-32E7-10D183950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Development and Testing Process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3DCA71-5F67-9472-49D7-F13197515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5430" y="1508639"/>
            <a:ext cx="6941139" cy="465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7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F0FA-5F6C-3AE9-B98C-1FF76E6C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Security Point of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F2DA-1FA7-8AB5-402A-AE3D1EFBE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Robust Authentication: Hashed passwords, stringent login mechanisms.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4715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32</TotalTime>
  <Words>268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Söhne</vt:lpstr>
      <vt:lpstr>Basis</vt:lpstr>
      <vt:lpstr>Creating a Dynamic  127 Music Bar Experience</vt:lpstr>
      <vt:lpstr>Vision/Mission</vt:lpstr>
      <vt:lpstr>Scope and Limitation</vt:lpstr>
      <vt:lpstr>Feasibility Study</vt:lpstr>
      <vt:lpstr>Team Leader and Members</vt:lpstr>
      <vt:lpstr>Proposed Business Type</vt:lpstr>
      <vt:lpstr>Estimated Budget</vt:lpstr>
      <vt:lpstr>Development and Testing Process</vt:lpstr>
      <vt:lpstr>Security Point of View</vt:lpstr>
      <vt:lpstr>Expected Outcome and Impact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Dynamic  127 Music Bar Experience</dc:title>
  <dc:creator>Zayyar Min Htet</dc:creator>
  <cp:lastModifiedBy>aungphyooo</cp:lastModifiedBy>
  <cp:revision>5</cp:revision>
  <dcterms:created xsi:type="dcterms:W3CDTF">2023-08-17T21:02:06Z</dcterms:created>
  <dcterms:modified xsi:type="dcterms:W3CDTF">2023-08-18T04:15:27Z</dcterms:modified>
</cp:coreProperties>
</file>