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7BA46C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4" autoAdjust="0"/>
    <p:restoredTop sz="95909"/>
  </p:normalViewPr>
  <p:slideViewPr>
    <p:cSldViewPr>
      <p:cViewPr varScale="1">
        <p:scale>
          <a:sx n="109" d="100"/>
          <a:sy n="109" d="100"/>
        </p:scale>
        <p:origin x="9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0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6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39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1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1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F9B-340B-43BA-9496-80D88B3FEC16}" type="datetimeFigureOut">
              <a:rPr lang="ko-KR" altLang="en-US" smtClean="0"/>
              <a:t>2016. 3. 9.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6EC1-F911-4761-9BE4-C6BDEFAE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28184" y="4509120"/>
            <a:ext cx="2016223" cy="115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2012105028   </a:t>
            </a:r>
            <a:r>
              <a:rPr lang="ko-KR" altLang="en-US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김한별</a:t>
            </a:r>
            <a:endParaRPr lang="en-US" altLang="ko-KR" sz="1400" dirty="0" smtClean="0">
              <a:solidFill>
                <a:srgbClr val="D9D9D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2012105037   </a:t>
            </a:r>
            <a:r>
              <a:rPr lang="ko-KR" altLang="en-US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박소은</a:t>
            </a:r>
            <a:endParaRPr lang="en-US" altLang="ko-KR" sz="1400" dirty="0" smtClean="0">
              <a:solidFill>
                <a:srgbClr val="D9D9D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2012105040   </a:t>
            </a:r>
            <a:r>
              <a:rPr lang="ko-KR" altLang="en-US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박지인</a:t>
            </a:r>
            <a:endParaRPr lang="en-US" altLang="ko-KR" sz="1400" dirty="0" smtClean="0">
              <a:solidFill>
                <a:srgbClr val="D9D9D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2012105057   </a:t>
            </a:r>
            <a:r>
              <a:rPr lang="ko-KR" altLang="en-US" sz="1400" dirty="0" smtClean="0">
                <a:solidFill>
                  <a:srgbClr val="D9D9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송은영</a:t>
            </a:r>
            <a:endParaRPr lang="en-US" altLang="ko-KR" sz="1400" dirty="0" smtClean="0">
              <a:solidFill>
                <a:srgbClr val="D9D9D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91" y="279312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305" y="333724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종합설계프로젝트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49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879358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327854"/>
            <a:ext cx="0" cy="210925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420888"/>
            <a:ext cx="3688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조원 소개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및 선정 이유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 목표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 방안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활용 방안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435779" y="67202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2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1669119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042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조원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1767323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255443"/>
              </p:ext>
            </p:extLst>
          </p:nvPr>
        </p:nvGraphicFramePr>
        <p:xfrm>
          <a:off x="827584" y="1484784"/>
          <a:ext cx="8135096" cy="4176464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033774"/>
                <a:gridCol w="2033774"/>
                <a:gridCol w="2033774"/>
                <a:gridCol w="2033774"/>
              </a:tblGrid>
              <a:tr h="271019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66266"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박소은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팀장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활동총괄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음성인식 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API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김한별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기자재 운반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음성패턴 수집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박지인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수집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출력 </a:t>
                      </a:r>
                      <a:r>
                        <a:rPr lang="ko-KR" altLang="en-US" sz="12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싱크</a:t>
                      </a:r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조율</a:t>
                      </a:r>
                      <a:endParaRPr lang="en-US" altLang="ko-KR" sz="12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UI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송은영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 및 문서관리</a:t>
                      </a:r>
                      <a:endParaRPr lang="en-US" altLang="ko-KR" sz="12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목소리 분류 알고리즘 설계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5" y="1611898"/>
            <a:ext cx="1795295" cy="239372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r="5614" b="11421"/>
          <a:stretch/>
        </p:blipFill>
        <p:spPr>
          <a:xfrm>
            <a:off x="3005843" y="1611898"/>
            <a:ext cx="1802019" cy="239372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57" y="1611900"/>
            <a:ext cx="1795295" cy="239372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11900"/>
            <a:ext cx="1795294" cy="23937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98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267744" y="21717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갈매기형 수장 23"/>
          <p:cNvSpPr/>
          <p:nvPr/>
        </p:nvSpPr>
        <p:spPr>
          <a:xfrm>
            <a:off x="2365948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23728" y="1687741"/>
            <a:ext cx="5328592" cy="80515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518863" y="1759295"/>
            <a:ext cx="4538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음성인식을 이용한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인물 구분 타이핑 프로그램 </a:t>
            </a:r>
            <a:endParaRPr lang="en-US" altLang="ko-KR" sz="2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5042" y="138482"/>
            <a:ext cx="353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및 선정 이유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39752" y="4335487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청각장애인들이 선호하는 속기사 도우미 제공의 어려움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" t="25799" r="17633" b="14572"/>
          <a:stretch/>
        </p:blipFill>
        <p:spPr>
          <a:xfrm>
            <a:off x="2051720" y="2890555"/>
            <a:ext cx="5409550" cy="140254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339752" y="4746630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입모양을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읽는 방법으로는 동시 대화 어려움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6741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134076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9852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2267744" y="21717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6741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365948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340768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042" y="138482"/>
            <a:ext cx="353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주제 및 선정 이유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4" t="10780" r="18176" b="14570"/>
          <a:stretch/>
        </p:blipFill>
        <p:spPr bwMode="auto">
          <a:xfrm>
            <a:off x="1782524" y="1636766"/>
            <a:ext cx="3904558" cy="256793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" b="16282"/>
          <a:stretch/>
        </p:blipFill>
        <p:spPr>
          <a:xfrm>
            <a:off x="5910062" y="1636766"/>
            <a:ext cx="1758282" cy="25679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39752" y="4509120"/>
            <a:ext cx="5709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기존 유사 서비스의 한계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6741" y="17728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79430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669119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042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 목표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767323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1840" y="2355845"/>
            <a:ext cx="5616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마이크를 이용해 음성 인식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진동수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파의 모양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진폭으로 음성 분석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머신러닝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알고리즘으로 개개인의 목소리를 학습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 비교 후 인물 특정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음성을 텍스트로 전환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화면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45183" y="1789228"/>
            <a:ext cx="1894769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615296" y="1735436"/>
            <a:ext cx="304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단계로 진행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5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6741" y="227439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7728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8024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7687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669119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042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구현 방안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767323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5856" y="2355845"/>
            <a:ext cx="367240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JAVA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Speech API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Praat</a:t>
            </a:r>
            <a:endParaRPr lang="ko-KR" altLang="en-US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Microphone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Monitor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PC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43808" y="1789228"/>
            <a:ext cx="1296144" cy="415636"/>
          </a:xfrm>
          <a:prstGeom prst="rect">
            <a:avLst/>
          </a:prstGeom>
          <a:solidFill>
            <a:srgbClr val="7BA46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31840" y="1812380"/>
            <a:ext cx="30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사용도구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6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6741" y="27974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7728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80241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669119" y="215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042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용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방안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767323" y="2131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5" t="60977" r="30617" b="9115"/>
          <a:stretch/>
        </p:blipFill>
        <p:spPr bwMode="auto">
          <a:xfrm>
            <a:off x="3415522" y="2430030"/>
            <a:ext cx="1187696" cy="187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8" t="30464" r="6370" b="30949"/>
          <a:stretch/>
        </p:blipFill>
        <p:spPr bwMode="auto">
          <a:xfrm>
            <a:off x="2188097" y="2408382"/>
            <a:ext cx="1227425" cy="187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71600" y="4365103"/>
            <a:ext cx="2183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스마트워치와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함께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5037" y="1988840"/>
            <a:ext cx="1828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회의록으로 사용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53" y="2466800"/>
            <a:ext cx="1753445" cy="1753445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 flipV="1">
            <a:off x="2881713" y="4365103"/>
            <a:ext cx="610167" cy="236551"/>
            <a:chOff x="5868144" y="4846238"/>
            <a:chExt cx="1174332" cy="275933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5868144" y="4846238"/>
              <a:ext cx="880414" cy="0"/>
            </a:xfrm>
            <a:prstGeom prst="line">
              <a:avLst/>
            </a:prstGeom>
            <a:ln>
              <a:solidFill>
                <a:srgbClr val="AF9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748558" y="4846238"/>
              <a:ext cx="293918" cy="275933"/>
            </a:xfrm>
            <a:prstGeom prst="line">
              <a:avLst/>
            </a:prstGeom>
            <a:ln>
              <a:solidFill>
                <a:srgbClr val="AF9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flipH="1">
            <a:off x="5915776" y="2204864"/>
            <a:ext cx="610167" cy="236551"/>
            <a:chOff x="5868144" y="4846238"/>
            <a:chExt cx="1174332" cy="275933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868144" y="4846238"/>
              <a:ext cx="880414" cy="0"/>
            </a:xfrm>
            <a:prstGeom prst="line">
              <a:avLst/>
            </a:prstGeom>
            <a:ln>
              <a:solidFill>
                <a:srgbClr val="AF9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748558" y="4846238"/>
              <a:ext cx="293918" cy="275933"/>
            </a:xfrm>
            <a:prstGeom prst="line">
              <a:avLst/>
            </a:prstGeom>
            <a:ln>
              <a:solidFill>
                <a:srgbClr val="AF9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5291" y="2793122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305" y="333724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Talk To Me</a:t>
            </a:r>
          </a:p>
        </p:txBody>
      </p:sp>
    </p:spTree>
    <p:extLst>
      <p:ext uri="{BB962C8B-B14F-4D97-AF65-F5344CB8AC3E}">
        <p14:creationId xmlns:p14="http://schemas.microsoft.com/office/powerpoint/2010/main" val="37787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194</Words>
  <Application>Microsoft Macintosh PowerPoint</Application>
  <PresentationFormat>화면 슬라이드 쇼(4:3)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나눔바른고딕</vt:lpstr>
      <vt:lpstr>나눔바른고딕 UltraLight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종합설계프로젝트2</dc:title>
  <dc:creator>pc</dc:creator>
  <cp:lastModifiedBy>JoHyeonji</cp:lastModifiedBy>
  <cp:revision>31</cp:revision>
  <dcterms:created xsi:type="dcterms:W3CDTF">2016-03-08T11:36:50Z</dcterms:created>
  <dcterms:modified xsi:type="dcterms:W3CDTF">2016-03-09T04:31:05Z</dcterms:modified>
</cp:coreProperties>
</file>