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305" r:id="rId5"/>
    <p:sldId id="281" r:id="rId6"/>
    <p:sldId id="306" r:id="rId7"/>
    <p:sldId id="308" r:id="rId8"/>
    <p:sldId id="289" r:id="rId9"/>
    <p:sldId id="309" r:id="rId10"/>
    <p:sldId id="310" r:id="rId11"/>
    <p:sldId id="311" r:id="rId12"/>
    <p:sldId id="312" r:id="rId13"/>
    <p:sldId id="313" r:id="rId14"/>
    <p:sldId id="314" r:id="rId15"/>
    <p:sldId id="282" r:id="rId16"/>
    <p:sldId id="315" r:id="rId17"/>
    <p:sldId id="316" r:id="rId18"/>
    <p:sldId id="318" r:id="rId19"/>
    <p:sldId id="317" r:id="rId20"/>
    <p:sldId id="30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800"/>
    <a:srgbClr val="F2281E"/>
    <a:srgbClr val="7AB53D"/>
    <a:srgbClr val="272123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9" autoAdjust="0"/>
    <p:restoredTop sz="94751" autoAdjust="0"/>
  </p:normalViewPr>
  <p:slideViewPr>
    <p:cSldViewPr>
      <p:cViewPr>
        <p:scale>
          <a:sx n="110" d="100"/>
          <a:sy n="110" d="100"/>
        </p:scale>
        <p:origin x="448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8C28-906E-425B-BFFE-AEE2E5026B38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EC17-E603-46EC-8BCB-AE04481AAD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공동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관리하고 있는 역할을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EC17-E603-46EC-8BCB-AE04481AAD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2016. 4. 6.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29322" y="5357826"/>
            <a:ext cx="3571900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HearUR</a:t>
            </a: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|  2012105028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2012105037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2012105040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2012105057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0037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02" y="2564904"/>
            <a:ext cx="47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구분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인식 타이핑 프로그램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85278" y="530120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구분 음성 인식에 대한 논문 참고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5278" y="5661248"/>
            <a:ext cx="542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Input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및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LPC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Cepstrum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계수 등 이용 예정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화자인식을 위한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Input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연구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005139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2857488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7" name="Picture 1" descr="C:\Users\user\Desktop\2016 1학기\종합설계프로젝트2(고석주 교수님)\2-1중간발표 160406\사진자료\캡처.PNG"/>
          <p:cNvPicPr>
            <a:picLocks noChangeAspect="1" noChangeArrowheads="1"/>
          </p:cNvPicPr>
          <p:nvPr/>
        </p:nvPicPr>
        <p:blipFill>
          <a:blip r:embed="rId2"/>
          <a:srcRect b="13262"/>
          <a:stretch>
            <a:fillRect/>
          </a:stretch>
        </p:blipFill>
        <p:spPr bwMode="auto">
          <a:xfrm>
            <a:off x="2357422" y="1643050"/>
            <a:ext cx="4857784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28860" y="50851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학습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8860" y="551723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Hebbian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Learning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Rule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예정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탐색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④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6" name="Picture 4" descr="http://bioinformatics.oxfordjournals.org/content/23/1/114/F1.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1804348"/>
            <a:ext cx="4357718" cy="2968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458112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음성인식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활용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962654"/>
            <a:ext cx="5357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앱으로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제작하여 타이핑 테스트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음성인식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API &amp;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⑤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90891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3240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0" name="Picture 2" descr="http://www.consumuch.com/news/photo/201602/22383_19045_17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907" y="1857364"/>
            <a:ext cx="3429024" cy="243658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56250"/>
          <a:stretch>
            <a:fillRect/>
          </a:stretch>
        </p:blipFill>
        <p:spPr bwMode="auto">
          <a:xfrm>
            <a:off x="5031245" y="1857365"/>
            <a:ext cx="3469845" cy="24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5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60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500166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619460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5117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060338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31710" y="4178305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917594" y="4178304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86902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41607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29765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797717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226345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465497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0836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12229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03948" y="20716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03948" y="264318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03948" y="3214685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03948" y="3786189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03948" y="442913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3948" y="5072073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03948" y="56435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35789" y="1928802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주제 선정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0264" y="2500306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수행 계획 수립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9500" y="3071810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시스템 설계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10264" y="364331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기본 기능 구현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9495" y="4286256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정확도 개선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51459" y="49291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테스트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1538" y="5500702"/>
            <a:ext cx="1603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결과 보고 및 발표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367899" y="4178304"/>
            <a:ext cx="507209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5386" y="1142189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01    02    03    04      05     06    </a:t>
            </a:r>
            <a:r>
              <a:rPr lang="en-US" altLang="ko-KR" sz="1600" dirty="0" smtClean="0">
                <a:ln w="1651">
                  <a:solidFill>
                    <a:schemeClr val="tx1"/>
                  </a:solidFill>
                </a:ln>
                <a:latin typeface="나눔바른고딕 UltraLight" pitchFamily="2" charset="-127"/>
                <a:ea typeface="나눔바른고딕 UltraLight" pitchFamily="2" charset="-127"/>
              </a:rPr>
              <a:t>07     08     09    10    11    12</a:t>
            </a:r>
            <a:endParaRPr lang="ko-KR" altLang="en-US" sz="1600" dirty="0">
              <a:ln w="1651">
                <a:solidFill>
                  <a:schemeClr val="tx1"/>
                </a:solidFill>
              </a:ln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03948" y="1642255"/>
            <a:ext cx="535785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024089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452717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04080" y="250030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04080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332708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761336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14942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690030" y="3643313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143636" y="3643313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429520" y="492999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000892" y="4929197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881873" y="550070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572264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00892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143636" y="4286255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076" y="6175876"/>
            <a:ext cx="7000924" cy="547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8757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472514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신호를 적절하게 데이터화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5157192"/>
            <a:ext cx="425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적합한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Input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변환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Input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확정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http://cfs5.tistory.com/upload_control/download.blog?fhandle=YmxvZzM5MTM2QGZzNS50aXN0b3J5LmNvbTovYXR0YWNoLzAvMTYwMDAwMDAwMDAwLmpwZw%3D%3D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71736" y="2000240"/>
            <a:ext cx="5219700" cy="2352675"/>
          </a:xfrm>
          <a:prstGeom prst="rect">
            <a:avLst/>
          </a:prstGeom>
          <a:noFill/>
        </p:spPr>
      </p:pic>
      <p:pic>
        <p:nvPicPr>
          <p:cNvPr id="4098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5732" y="2071678"/>
            <a:ext cx="1638156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56339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473010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적절한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머신러닝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 설정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5162148"/>
            <a:ext cx="499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 어플리케이션으로 화자 분석 결과 전송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 확정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 전송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076577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928926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http://www.mdpi.com/water/water-07-04232/article_deploy/html/images/water-07-04232-g001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6626" y="1928802"/>
            <a:ext cx="3714776" cy="2256436"/>
          </a:xfrm>
          <a:prstGeom prst="rect">
            <a:avLst/>
          </a:prstGeom>
          <a:noFill/>
        </p:spPr>
      </p:pic>
      <p:pic>
        <p:nvPicPr>
          <p:cNvPr id="3076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444208" y="2285992"/>
            <a:ext cx="1500198" cy="1500198"/>
          </a:xfrm>
          <a:prstGeom prst="rect">
            <a:avLst/>
          </a:prstGeom>
          <a:noFill/>
        </p:spPr>
      </p:pic>
      <p:sp>
        <p:nvSpPr>
          <p:cNvPr id="29" name="오른쪽 화살표 28"/>
          <p:cNvSpPr/>
          <p:nvPr/>
        </p:nvSpPr>
        <p:spPr>
          <a:xfrm>
            <a:off x="5668592" y="2857496"/>
            <a:ext cx="571504" cy="35719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736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음성인식 후 타이핑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속도와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인물구별 속도차에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44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타이핑과 인물 구분 기능의 결합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2627784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48376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b="65662"/>
          <a:stretch>
            <a:fillRect/>
          </a:stretch>
        </p:blipFill>
        <p:spPr bwMode="auto">
          <a:xfrm>
            <a:off x="3214678" y="3501008"/>
            <a:ext cx="2928958" cy="1005734"/>
          </a:xfrm>
          <a:prstGeom prst="rect">
            <a:avLst/>
          </a:prstGeom>
          <a:noFill/>
        </p:spPr>
      </p:pic>
      <p:pic>
        <p:nvPicPr>
          <p:cNvPr id="29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t="66868"/>
          <a:stretch>
            <a:fillRect/>
          </a:stretch>
        </p:blipFill>
        <p:spPr bwMode="auto">
          <a:xfrm>
            <a:off x="3214677" y="4509120"/>
            <a:ext cx="2928958" cy="970425"/>
          </a:xfrm>
          <a:prstGeom prst="rect">
            <a:avLst/>
          </a:prstGeom>
          <a:noFill/>
        </p:spPr>
      </p:pic>
      <p:pic>
        <p:nvPicPr>
          <p:cNvPr id="1028" name="Picture 4" descr="http://www.itcle.com/wp-content/uploads/2016/02/voice-command.png"/>
          <p:cNvPicPr>
            <a:picLocks noChangeAspect="1" noChangeArrowheads="1"/>
          </p:cNvPicPr>
          <p:nvPr/>
        </p:nvPicPr>
        <p:blipFill>
          <a:blip r:embed="rId3"/>
          <a:srcRect t="22322" r="20441" b="19642"/>
          <a:stretch>
            <a:fillRect/>
          </a:stretch>
        </p:blipFill>
        <p:spPr bwMode="auto">
          <a:xfrm>
            <a:off x="2857488" y="1628800"/>
            <a:ext cx="3643338" cy="1395321"/>
          </a:xfrm>
          <a:prstGeom prst="rect">
            <a:avLst/>
          </a:prstGeom>
          <a:noFill/>
        </p:spPr>
      </p:pic>
      <p:pic>
        <p:nvPicPr>
          <p:cNvPr id="1030" name="Picture 6" descr="http://clickbh.kr/attach/3/81020823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15324"/>
            <a:ext cx="1285884" cy="128588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500562" y="29969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714884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효과적이고 정확한 출력을 위해 수많은 테스트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1736" y="5146932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많은 수행으로 인공지능 알고리즘의 정확도 개선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정확도 개선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④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362329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21467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blog.ncsoft.com/wp-content/uploads/2015/01/ai-lab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59098"/>
            <a:ext cx="3500462" cy="2598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95136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928792" y="3929065"/>
            <a:ext cx="2286016" cy="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249" y="2918768"/>
            <a:ext cx="3401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472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구분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인식 타이핑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968960"/>
            <a:ext cx="934196" cy="1245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 b="11421"/>
          <a:stretch/>
        </p:blipFill>
        <p:spPr>
          <a:xfrm>
            <a:off x="1419727" y="2397720"/>
            <a:ext cx="937695" cy="124559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3826480"/>
            <a:ext cx="934196" cy="1245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5255240"/>
            <a:ext cx="934196" cy="124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988425"/>
            <a:ext cx="4232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변환 및 입력  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36" y="2417185"/>
            <a:ext cx="41605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구현 지휘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분석 및 테스트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3845945"/>
            <a:ext cx="4520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 수집 및 제작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분류와 타이핑 속도 조율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736" y="5274705"/>
            <a:ext cx="437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 수립 및 신청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 결과 출력 및 전송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6" name="직각 삼각형 3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144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8337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005271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3857620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Scenario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5856" y="4437112"/>
            <a:ext cx="322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Unsupervised </a:t>
            </a:r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Neural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</a:t>
            </a:r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etwork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 algn="ctr" latinLnBrk="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학습된 신경망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7" name="Picture 2" descr="http://www.mdpi.com/water/water-07-04232/article_deploy/html/images/water-07-04232-g001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357" y="2248063"/>
            <a:ext cx="3179859" cy="1931516"/>
          </a:xfrm>
          <a:prstGeom prst="rect">
            <a:avLst/>
          </a:prstGeom>
          <a:noFill/>
        </p:spPr>
      </p:pic>
      <p:pic>
        <p:nvPicPr>
          <p:cNvPr id="34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401" y="2420888"/>
            <a:ext cx="1402266" cy="1467627"/>
          </a:xfrm>
          <a:prstGeom prst="rect">
            <a:avLst/>
          </a:prstGeom>
          <a:noFill/>
        </p:spPr>
      </p:pic>
      <p:pic>
        <p:nvPicPr>
          <p:cNvPr id="35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48266" y="2576874"/>
            <a:ext cx="1284174" cy="1284174"/>
          </a:xfrm>
          <a:prstGeom prst="rect">
            <a:avLst/>
          </a:prstGeom>
          <a:noFill/>
        </p:spPr>
      </p:pic>
      <p:sp>
        <p:nvSpPr>
          <p:cNvPr id="36" name="오른쪽 화살표 28"/>
          <p:cNvSpPr/>
          <p:nvPr/>
        </p:nvSpPr>
        <p:spPr>
          <a:xfrm>
            <a:off x="6596489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28"/>
          <p:cNvSpPr/>
          <p:nvPr/>
        </p:nvSpPr>
        <p:spPr>
          <a:xfrm>
            <a:off x="2686796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202" b="2038"/>
          <a:stretch>
            <a:fillRect/>
          </a:stretch>
        </p:blipFill>
        <p:spPr bwMode="auto">
          <a:xfrm>
            <a:off x="2643174" y="1700808"/>
            <a:ext cx="42148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5446" y="522920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Praat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이용하여 목소리의 특성 학습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05446" y="5610726"/>
            <a:ext cx="320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포먼트에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집중하여 특징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Praat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&amp;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특징 분석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219453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071802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8030" y="50851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고속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푸리에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변환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(FFT)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학습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8030" y="5445224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활용하여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그래프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고속 </a:t>
            </a:r>
            <a:r>
              <a:rPr lang="ko-KR" altLang="en-US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푸리에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변환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그래프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076577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2928926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16005"/>
          <a:stretch>
            <a:fillRect/>
          </a:stretch>
        </p:blipFill>
        <p:spPr bwMode="auto">
          <a:xfrm>
            <a:off x="1785918" y="1857364"/>
            <a:ext cx="2928958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17459" t="12548" r="12704" b="24714"/>
          <a:stretch>
            <a:fillRect/>
          </a:stretch>
        </p:blipFill>
        <p:spPr bwMode="auto">
          <a:xfrm>
            <a:off x="1785918" y="3929066"/>
            <a:ext cx="2928958" cy="84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 descr="C:\Users\user\Desktop\2016 1학기\종합설계프로젝트2(고석주 교수님)\2-1중간발표 160406\사진자료\스크린샷_2016-03-27_오후_7.07.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3929066"/>
            <a:ext cx="2928958" cy="857256"/>
          </a:xfrm>
          <a:prstGeom prst="rect">
            <a:avLst/>
          </a:prstGeom>
          <a:noFill/>
        </p:spPr>
      </p:pic>
      <p:pic>
        <p:nvPicPr>
          <p:cNvPr id="10247" name="Picture 7" descr="C:\Users\user\Desktop\2016 1학기\종합설계프로젝트2(고석주 교수님)\2-1중간발표 160406\사진자료\upload_3_27_2016_at_5_46_58_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857364"/>
            <a:ext cx="2928957" cy="1936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421</Words>
  <Application>Microsoft Macintosh PowerPoint</Application>
  <PresentationFormat>화면 슬라이드 쇼(4:3)</PresentationFormat>
  <Paragraphs>166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Arial</vt:lpstr>
      <vt:lpstr>나눔바른고딕 UltraLight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SongEunyoung</cp:lastModifiedBy>
  <cp:revision>180</cp:revision>
  <cp:lastPrinted>2016-04-06T07:42:44Z</cp:lastPrinted>
  <dcterms:created xsi:type="dcterms:W3CDTF">2013-09-05T09:43:46Z</dcterms:created>
  <dcterms:modified xsi:type="dcterms:W3CDTF">2016-04-06T07:46:55Z</dcterms:modified>
</cp:coreProperties>
</file>