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79" r:id="rId4"/>
    <p:sldId id="305" r:id="rId5"/>
    <p:sldId id="281" r:id="rId6"/>
    <p:sldId id="306" r:id="rId7"/>
    <p:sldId id="308" r:id="rId8"/>
    <p:sldId id="312" r:id="rId9"/>
    <p:sldId id="311" r:id="rId10"/>
    <p:sldId id="309" r:id="rId11"/>
    <p:sldId id="322" r:id="rId12"/>
    <p:sldId id="320" r:id="rId13"/>
    <p:sldId id="289" r:id="rId14"/>
    <p:sldId id="321" r:id="rId15"/>
    <p:sldId id="319" r:id="rId16"/>
    <p:sldId id="314" r:id="rId17"/>
    <p:sldId id="282" r:id="rId18"/>
    <p:sldId id="318" r:id="rId19"/>
    <p:sldId id="317" r:id="rId20"/>
    <p:sldId id="30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FDA800"/>
    <a:srgbClr val="F2281E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7" autoAdjust="0"/>
    <p:restoredTop sz="94751" autoAdjust="0"/>
  </p:normalViewPr>
  <p:slideViewPr>
    <p:cSldViewPr>
      <p:cViewPr>
        <p:scale>
          <a:sx n="119" d="100"/>
          <a:sy n="119" d="100"/>
        </p:scale>
        <p:origin x="15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8C28-906E-425B-BFFE-AEE2E5026B38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EC17-E603-46EC-8BCB-AE04481AAD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공동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관리하고 있는 역할을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EC17-E603-46EC-8BCB-AE04481AAD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29322" y="5357826"/>
            <a:ext cx="3571900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5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HearUR</a:t>
            </a: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|  2012105028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2012105037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2012105040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2012105057 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endParaRPr lang="en-US" altLang="ko-KR" sz="15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0037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02" y="2564904"/>
            <a:ext cx="472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1236" y="5085184"/>
            <a:ext cx="583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입력된 음성에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FFT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적용해 추출한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MFCC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1236" y="5445224"/>
            <a:ext cx="569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알고리즘으로 파라미터를 구한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MFCC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567523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19872" y="1205138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7" name="Picture 7" descr="C:\Users\user\Desktop\2016 1학기\종합설계프로젝트2(고석주 교수님)\2-1중간발표 160406\사진자료\upload_3_27_2016_at_5_46_58_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348" y="2140745"/>
            <a:ext cx="3364644" cy="2224359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19563"/>
            <a:ext cx="3887194" cy="29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3589382"/>
            <a:ext cx="4968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3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4653136"/>
            <a:ext cx="6056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저장해놓은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음성으로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GMM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모델을 적용한 디비 생성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항목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41393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디비 생성 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999571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851920" y="154752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215"/>
          <a:stretch/>
        </p:blipFill>
        <p:spPr>
          <a:xfrm>
            <a:off x="1979712" y="2564904"/>
            <a:ext cx="5963300" cy="11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1128" y="55892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안드로이드로 목소리를 입력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(WAV)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41128" y="597076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입력받은 목소리를 서버로 전달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(BYTE)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87624" y="1088800"/>
            <a:ext cx="7344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입력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999571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851920" y="1214422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" y="1872208"/>
            <a:ext cx="2517744" cy="3356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33" y="1859595"/>
            <a:ext cx="2106003" cy="33696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r="6639" b="29612"/>
          <a:stretch/>
        </p:blipFill>
        <p:spPr>
          <a:xfrm>
            <a:off x="5874612" y="1849443"/>
            <a:ext cx="2945859" cy="33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48030" y="474663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가장 높은 유사성을 보이는 화자가 선택됨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340768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화자식별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4071579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923928" y="147436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9" y="2420888"/>
            <a:ext cx="4733777" cy="18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</a:t>
            </a:r>
            <a:endParaRPr lang="en-US" altLang="ko-KR" sz="10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59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60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500166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619460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5117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1060338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31710" y="4178305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1917594" y="4178304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286902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241607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5400000">
            <a:off x="329765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797717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4226345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4654973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5083601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5512229" y="4177510"/>
            <a:ext cx="5072098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903948" y="20716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03948" y="264318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903948" y="3214685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03948" y="3786189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03948" y="4429131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3948" y="5072073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03948" y="5643577"/>
            <a:ext cx="535785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35789" y="1928802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주제 선정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0264" y="2500306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수행 계획 수립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2479" y="3071810"/>
            <a:ext cx="12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시스템 설계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9495" y="4286256"/>
            <a:ext cx="114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정확도 개선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51459" y="492919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테스트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1538" y="5500702"/>
            <a:ext cx="1603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 w="1651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나눔바른고딕 UltraLight" pitchFamily="2" charset="-127"/>
                <a:ea typeface="나눔바른고딕 UltraLight" pitchFamily="2" charset="-127"/>
              </a:rPr>
              <a:t>결과 보고 및 발표</a:t>
            </a:r>
            <a:endParaRPr lang="ko-KR" altLang="en-US" sz="1600" dirty="0">
              <a:ln w="1651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rot="5400000">
            <a:off x="367899" y="4178304"/>
            <a:ext cx="507209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75386" y="1142189"/>
            <a:ext cx="5347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01    02    03    04      05     06    </a:t>
            </a:r>
            <a:r>
              <a:rPr lang="en-US" altLang="ko-KR" sz="1600" dirty="0" smtClean="0">
                <a:ln w="1651">
                  <a:solidFill>
                    <a:schemeClr val="tx1"/>
                  </a:solidFill>
                </a:ln>
                <a:latin typeface="나눔바른고딕 UltraLight" pitchFamily="2" charset="-127"/>
                <a:ea typeface="나눔바른고딕 UltraLight" pitchFamily="2" charset="-127"/>
              </a:rPr>
              <a:t>07     08     09    10    11    12</a:t>
            </a:r>
            <a:endParaRPr lang="ko-KR" altLang="en-US" sz="1600" dirty="0">
              <a:ln w="1651">
                <a:solidFill>
                  <a:schemeClr val="tx1"/>
                </a:solidFill>
              </a:ln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03948" y="1642255"/>
            <a:ext cx="535785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024089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452717" y="1928801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904080" y="2500305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904080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332708" y="3071809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761336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14942" y="3643313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429520" y="492999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000892" y="4929197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881873" y="5500701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572264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00892" y="4287049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143636" y="4286255"/>
            <a:ext cx="357190" cy="357190"/>
          </a:xfrm>
          <a:prstGeom prst="ellipse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143076" y="6175876"/>
            <a:ext cx="7000924" cy="547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677100" y="363399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31147" y="3645376"/>
            <a:ext cx="357190" cy="357190"/>
          </a:xfrm>
          <a:prstGeom prst="ellipse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31242" y="3645024"/>
            <a:ext cx="180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n w="1651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itchFamily="2" charset="-127"/>
                <a:ea typeface="나눔바른고딕 UltraLight" pitchFamily="2" charset="-127"/>
              </a:rPr>
              <a:t>기본 기능 구현</a:t>
            </a:r>
            <a:endParaRPr lang="ko-KR" altLang="en-US" sz="1600" dirty="0">
              <a:ln w="1651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 UltraLight" pitchFamily="2" charset="-127"/>
              <a:ea typeface="나눔바른고딕 Ul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06</a:t>
            </a:r>
            <a:endParaRPr lang="en-US" altLang="ko-KR" sz="10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736" y="57332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속도와 인물구별 속도차에 주의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44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타이핑과 인물 구분 기능의 결합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2627784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248376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b="65662"/>
          <a:stretch>
            <a:fillRect/>
          </a:stretch>
        </p:blipFill>
        <p:spPr bwMode="auto">
          <a:xfrm>
            <a:off x="3214678" y="3501008"/>
            <a:ext cx="2928958" cy="1005734"/>
          </a:xfrm>
          <a:prstGeom prst="rect">
            <a:avLst/>
          </a:prstGeom>
          <a:noFill/>
        </p:spPr>
      </p:pic>
      <p:pic>
        <p:nvPicPr>
          <p:cNvPr id="29" name="Picture 2" descr="http://cache3.asset-cache.net/xc/467047444.jpg?v=2&amp;c=IWSAsset&amp;k=2&amp;d=nId7OWmb-BBjSyPcq3VdcvHLSnQOtYT3rHzyqOb-J2TcQ81opTRN4HeYKxQ4CsIZ0"/>
          <p:cNvPicPr>
            <a:picLocks noChangeAspect="1" noChangeArrowheads="1"/>
          </p:cNvPicPr>
          <p:nvPr/>
        </p:nvPicPr>
        <p:blipFill>
          <a:blip r:embed="rId2"/>
          <a:srcRect t="66868"/>
          <a:stretch>
            <a:fillRect/>
          </a:stretch>
        </p:blipFill>
        <p:spPr bwMode="auto">
          <a:xfrm>
            <a:off x="3214677" y="4509120"/>
            <a:ext cx="2928958" cy="970425"/>
          </a:xfrm>
          <a:prstGeom prst="rect">
            <a:avLst/>
          </a:prstGeom>
          <a:noFill/>
        </p:spPr>
      </p:pic>
      <p:pic>
        <p:nvPicPr>
          <p:cNvPr id="1028" name="Picture 4" descr="http://www.itcle.com/wp-content/uploads/2016/02/voice-command.png"/>
          <p:cNvPicPr>
            <a:picLocks noChangeAspect="1" noChangeArrowheads="1"/>
          </p:cNvPicPr>
          <p:nvPr/>
        </p:nvPicPr>
        <p:blipFill>
          <a:blip r:embed="rId3"/>
          <a:srcRect t="22322" r="20441" b="19642"/>
          <a:stretch>
            <a:fillRect/>
          </a:stretch>
        </p:blipFill>
        <p:spPr bwMode="auto">
          <a:xfrm>
            <a:off x="2857488" y="1745647"/>
            <a:ext cx="3643338" cy="1395321"/>
          </a:xfrm>
          <a:prstGeom prst="rect">
            <a:avLst/>
          </a:prstGeom>
          <a:noFill/>
        </p:spPr>
      </p:pic>
      <p:pic>
        <p:nvPicPr>
          <p:cNvPr id="1030" name="Picture 6" descr="http://clickbh.kr/attach/3/81020823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015324"/>
            <a:ext cx="1285884" cy="128588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500562" y="29969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0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6" y="609329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안드로이드 출력화면 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667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8605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6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736" y="4714884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효과적이고 정확한 출력을 위해 수많은 테스트 실행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71736" y="5146932"/>
            <a:ext cx="56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많은 수행으로 인공지능 알고리즘의 정확도 개선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71546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 </a:t>
            </a:r>
            <a:r>
              <a:rPr lang="en-US" altLang="ko-KR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 </a:t>
            </a:r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정확도 개선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3362329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214678" y="121442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blog.ncsoft.com/wp-content/uploads/2015/01/ai-lab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59098"/>
            <a:ext cx="3500462" cy="259859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391548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95136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1928792" y="3929065"/>
            <a:ext cx="2286016" cy="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249" y="2564904"/>
            <a:ext cx="340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완료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일정표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수행 예정 항목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453987"/>
            <a:ext cx="472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청각장애인을 위한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화자 구분 음성 인식 타이핑 프로그램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 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07167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팀원 역할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19096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968960"/>
            <a:ext cx="934196" cy="12455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 b="11421"/>
          <a:stretch/>
        </p:blipFill>
        <p:spPr>
          <a:xfrm>
            <a:off x="1419727" y="2397720"/>
            <a:ext cx="937695" cy="124559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3826480"/>
            <a:ext cx="934196" cy="1245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5255240"/>
            <a:ext cx="934196" cy="12455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988425"/>
            <a:ext cx="42325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박소은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진행 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아날로그 음성 변환 및 입력  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36" y="2417185"/>
            <a:ext cx="41605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김한별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구현 지휘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인공지능 알고리즘 분석 및 테스트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71736" y="3845945"/>
            <a:ext cx="4520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박지인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문서 수집 및 제작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분류와 타이핑 속도 조율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736" y="5274705"/>
            <a:ext cx="437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송은영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[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예산관리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 수립 및 신청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화자 분류 결과 출력 및 전송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</p:txBody>
      </p:sp>
      <p:sp>
        <p:nvSpPr>
          <p:cNvPr id="36" name="직각 삼각형 35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정리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144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8337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59611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4211960" y="1207521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</a:t>
            </a:r>
            <a:endParaRPr lang="en-US" altLang="ko-KR" sz="2200" b="1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4437112"/>
            <a:ext cx="322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latinLnBrk="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Unsupervised Neural Network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 algn="ctr" latinLnBrk="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학습된 신경망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7" name="Picture 2" descr="http://www.mdpi.com/water/water-07-04232/article_deploy/html/images/water-07-04232-g001-10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357" y="2248063"/>
            <a:ext cx="3179859" cy="1931516"/>
          </a:xfrm>
          <a:prstGeom prst="rect">
            <a:avLst/>
          </a:prstGeom>
          <a:noFill/>
        </p:spPr>
      </p:pic>
      <p:pic>
        <p:nvPicPr>
          <p:cNvPr id="34" name="Picture 2" descr="http://cfile3.uf.tistory.com/image/2720534252F598861387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401" y="2420888"/>
            <a:ext cx="1402266" cy="1467627"/>
          </a:xfrm>
          <a:prstGeom prst="rect">
            <a:avLst/>
          </a:prstGeom>
          <a:noFill/>
        </p:spPr>
      </p:pic>
      <p:pic>
        <p:nvPicPr>
          <p:cNvPr id="35" name="Picture 4" descr="http://rinasoft.co.kr/wordpress/wp-content/uploads/2014/08/Converted_file_5bedd8de.png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48266" y="2576874"/>
            <a:ext cx="1284174" cy="1284174"/>
          </a:xfrm>
          <a:prstGeom prst="rect">
            <a:avLst/>
          </a:prstGeom>
          <a:noFill/>
        </p:spPr>
      </p:pic>
      <p:sp>
        <p:nvSpPr>
          <p:cNvPr id="36" name="오른쪽 화살표 28"/>
          <p:cNvSpPr/>
          <p:nvPr/>
        </p:nvSpPr>
        <p:spPr>
          <a:xfrm>
            <a:off x="6596489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28"/>
          <p:cNvSpPr/>
          <p:nvPr/>
        </p:nvSpPr>
        <p:spPr>
          <a:xfrm>
            <a:off x="2686796" y="3068960"/>
            <a:ext cx="495791" cy="29621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3589382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678" y="2017746"/>
            <a:ext cx="2786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2468" y="506637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클라우드 서비스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556792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아마존 웹서비스 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639531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491880" y="167159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68" y="2378101"/>
            <a:ext cx="5394176" cy="21576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0828" y="472514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Speaking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Diarization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Open Source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‘LIUM’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0828" y="5157192"/>
            <a:ext cx="588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이용하여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화자인식에 특화시킨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Open Source ’Voice ID’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91680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042" y="13848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 도구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810974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1069287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LIUM &amp; Voice ID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88611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140960" y="121216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9500" y="142852"/>
            <a:ext cx="153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5235" b="20697"/>
          <a:stretch/>
        </p:blipFill>
        <p:spPr>
          <a:xfrm>
            <a:off x="2123728" y="2134839"/>
            <a:ext cx="5528420" cy="667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01" y="2852936"/>
            <a:ext cx="2616269" cy="13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378</Words>
  <Application>Microsoft Macintosh PowerPoint</Application>
  <PresentationFormat>화면 슬라이드 쇼(4:3)</PresentationFormat>
  <Paragraphs>157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SongEunyoung</cp:lastModifiedBy>
  <cp:revision>195</cp:revision>
  <cp:lastPrinted>2016-04-06T07:42:44Z</cp:lastPrinted>
  <dcterms:created xsi:type="dcterms:W3CDTF">2013-09-05T09:43:46Z</dcterms:created>
  <dcterms:modified xsi:type="dcterms:W3CDTF">2016-04-26T12:35:31Z</dcterms:modified>
</cp:coreProperties>
</file>