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8" r:id="rId7"/>
    <p:sldId id="267" r:id="rId8"/>
    <p:sldId id="263" r:id="rId9"/>
    <p:sldId id="264" r:id="rId10"/>
    <p:sldId id="269" r:id="rId11"/>
    <p:sldId id="271" r:id="rId12"/>
    <p:sldId id="261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94E-D070-4C46-A9D6-557FF2A7856F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09E0-A3D4-449F-83B3-2E950C890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7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94E-D070-4C46-A9D6-557FF2A7856F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09E0-A3D4-449F-83B3-2E950C890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9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94E-D070-4C46-A9D6-557FF2A7856F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09E0-A3D4-449F-83B3-2E950C890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9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94E-D070-4C46-A9D6-557FF2A7856F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09E0-A3D4-449F-83B3-2E950C890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59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94E-D070-4C46-A9D6-557FF2A7856F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09E0-A3D4-449F-83B3-2E950C890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94E-D070-4C46-A9D6-557FF2A7856F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09E0-A3D4-449F-83B3-2E950C890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06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94E-D070-4C46-A9D6-557FF2A7856F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09E0-A3D4-449F-83B3-2E950C890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7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94E-D070-4C46-A9D6-557FF2A7856F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09E0-A3D4-449F-83B3-2E950C890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47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94E-D070-4C46-A9D6-557FF2A7856F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09E0-A3D4-449F-83B3-2E950C890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07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94E-D070-4C46-A9D6-557FF2A7856F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09E0-A3D4-449F-83B3-2E950C890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7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94E-D070-4C46-A9D6-557FF2A7856F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09E0-A3D4-449F-83B3-2E950C890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0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E294E-D070-4C46-A9D6-557FF2A7856F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009E0-A3D4-449F-83B3-2E950C890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66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oeun1222/Team5_project0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47231288">
            <a:extLst>
              <a:ext uri="{FF2B5EF4-FFF2-40B4-BE49-F238E27FC236}">
                <a16:creationId xmlns:a16="http://schemas.microsoft.com/office/drawing/2014/main" id="{75A9E85F-884D-459B-A320-D2543DCD1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1" t="5025" r="1490" b="2149"/>
          <a:stretch/>
        </p:blipFill>
        <p:spPr bwMode="auto">
          <a:xfrm>
            <a:off x="5395590" y="1300161"/>
            <a:ext cx="4115720" cy="284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66;p13">
            <a:extLst>
              <a:ext uri="{FF2B5EF4-FFF2-40B4-BE49-F238E27FC236}">
                <a16:creationId xmlns:a16="http://schemas.microsoft.com/office/drawing/2014/main" id="{D5BF8A34-3C62-40CA-ACBB-B63755BAB1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31352" y="2417241"/>
            <a:ext cx="7149771" cy="11854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spc="-3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WannaBe</a:t>
            </a:r>
            <a:r>
              <a:rPr lang="ko-KR" altLang="en-US" sz="8000" b="1" spc="-3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대면</a:t>
            </a:r>
            <a:endParaRPr sz="8000" b="1" spc="-3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Google Shape;67;p13">
            <a:extLst>
              <a:ext uri="{FF2B5EF4-FFF2-40B4-BE49-F238E27FC236}">
                <a16:creationId xmlns:a16="http://schemas.microsoft.com/office/drawing/2014/main" id="{E27603D5-C5E6-4ECB-AF0E-63DD3E67D3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86450" y="5951698"/>
            <a:ext cx="5877201" cy="448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Team5</a:t>
            </a:r>
            <a:r>
              <a:rPr lang="ko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박소은, 김태영, 권연진, 손나영</a:t>
            </a:r>
            <a:endParaRPr spc="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89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20" y="164812"/>
            <a:ext cx="3748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 </a:t>
            </a:r>
            <a:r>
              <a:rPr lang="en-US" altLang="ko-KR" sz="3200" b="1" dirty="0" err="1" smtClean="0">
                <a:solidFill>
                  <a:srgbClr val="0070C0"/>
                </a:solidFill>
              </a:rPr>
              <a:t>ddl</a:t>
            </a:r>
            <a:r>
              <a:rPr lang="ko-KR" altLang="en-US" sz="3200" b="1" dirty="0" smtClean="0">
                <a:solidFill>
                  <a:srgbClr val="0070C0"/>
                </a:solidFill>
              </a:rPr>
              <a:t>파일 불러오기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96837192" descr="EMB000040880b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38" y="1133035"/>
            <a:ext cx="2561913" cy="231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95736528" descr="EMB000040880bb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539" y="1133035"/>
            <a:ext cx="2815935" cy="219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196837672" descr="EMB000040880bb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86" b="36008"/>
          <a:stretch>
            <a:fillRect/>
          </a:stretch>
        </p:blipFill>
        <p:spPr bwMode="auto">
          <a:xfrm>
            <a:off x="8542376" y="1108152"/>
            <a:ext cx="3474914" cy="169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8895" y="3660472"/>
            <a:ext cx="32692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오라클</a:t>
            </a:r>
            <a:r>
              <a:rPr lang="ko-KR" altLang="en-US" sz="2000" b="1" dirty="0" smtClean="0"/>
              <a:t> 파일</a:t>
            </a:r>
            <a:r>
              <a:rPr lang="en-US" altLang="ko-KR" sz="2000" b="1" dirty="0" smtClean="0"/>
              <a:t>-&gt; </a:t>
            </a:r>
            <a:r>
              <a:rPr lang="ko-KR" altLang="en-US" sz="2000" b="1" dirty="0"/>
              <a:t>열기</a:t>
            </a:r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05300" y="3545587"/>
            <a:ext cx="346709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  </a:t>
            </a:r>
            <a:r>
              <a:rPr lang="en-US" altLang="ko-KR" sz="2000" b="1" dirty="0" err="1"/>
              <a:t>d</a:t>
            </a:r>
            <a:r>
              <a:rPr lang="en-US" altLang="ko-KR" sz="2000" b="1" dirty="0" err="1" smtClean="0"/>
              <a:t>dl</a:t>
            </a:r>
            <a:r>
              <a:rPr lang="ko-KR" altLang="en-US" sz="2000" b="1" dirty="0" smtClean="0"/>
              <a:t>파일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저장</a:t>
            </a:r>
            <a:r>
              <a:rPr lang="ko-KR" altLang="en-US" sz="2000" b="1" dirty="0"/>
              <a:t>한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경로 </a:t>
            </a:r>
            <a:r>
              <a:rPr lang="ko-KR" altLang="en-US" sz="2000" b="1" dirty="0" smtClean="0"/>
              <a:t>선택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ddl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파일 클릭 </a:t>
            </a:r>
            <a:r>
              <a:rPr lang="ko-KR" altLang="en-US" sz="2000" b="1" dirty="0"/>
              <a:t>후 열기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53088" y="3106474"/>
            <a:ext cx="33217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체크박스 </a:t>
            </a:r>
            <a:r>
              <a:rPr lang="ko-KR" altLang="en-US" sz="2000" b="1" dirty="0"/>
              <a:t>아이콘 클릭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스크립트 실행 아이콘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3" y="4468917"/>
            <a:ext cx="3484850" cy="146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58895" y="6022375"/>
            <a:ext cx="41464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Team5 </a:t>
            </a:r>
            <a:r>
              <a:rPr lang="ko-KR" altLang="en-US" sz="2000" b="1" dirty="0" smtClean="0"/>
              <a:t>계정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확인 </a:t>
            </a:r>
            <a:r>
              <a:rPr lang="ko-KR" altLang="en-US" sz="2000" b="1" dirty="0"/>
              <a:t>클릭</a:t>
            </a:r>
          </a:p>
          <a:p>
            <a:endParaRPr lang="ko-KR" altLang="en-US" dirty="0"/>
          </a:p>
        </p:txBody>
      </p:sp>
      <p:pic>
        <p:nvPicPr>
          <p:cNvPr id="14" name="_x196837032" descr="EMB000040880bc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1" y="4573732"/>
            <a:ext cx="2009282" cy="188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85742" y="5781810"/>
            <a:ext cx="19673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테이블 </a:t>
            </a:r>
            <a:r>
              <a:rPr lang="ko-KR" altLang="en-US" sz="2000" b="1" dirty="0"/>
              <a:t>생성</a:t>
            </a:r>
          </a:p>
          <a:p>
            <a:endParaRPr lang="ko-KR" altLang="en-US" dirty="0"/>
          </a:p>
        </p:txBody>
      </p:sp>
      <p:pic>
        <p:nvPicPr>
          <p:cNvPr id="16" name="_x195739728" descr="EMB000040880bc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573732"/>
            <a:ext cx="1828800" cy="99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130144" y="5689477"/>
            <a:ext cx="2715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접속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테이블 </a:t>
            </a:r>
            <a:r>
              <a:rPr lang="ko-KR" altLang="en-US" b="1" dirty="0" err="1"/>
              <a:t>새로고침</a:t>
            </a:r>
            <a:r>
              <a:rPr lang="ko-KR" altLang="en-US" b="1" dirty="0"/>
              <a:t>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테이블 </a:t>
            </a:r>
            <a:r>
              <a:rPr lang="ko-KR" altLang="en-US" b="1" dirty="0"/>
              <a:t>생성 확인</a:t>
            </a:r>
          </a:p>
          <a:p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3246726" y="1685372"/>
            <a:ext cx="660256" cy="54274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7569415" y="1748296"/>
            <a:ext cx="740894" cy="51734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3729254" y="4925777"/>
            <a:ext cx="660256" cy="54274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882120" y="4973576"/>
            <a:ext cx="660256" cy="54274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1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79" y="1774143"/>
            <a:ext cx="2268665" cy="30543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6738" y="376384"/>
            <a:ext cx="87435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70C0"/>
                </a:solidFill>
              </a:rPr>
              <a:t>이클립스</a:t>
            </a:r>
            <a:r>
              <a:rPr lang="ko-KR" altLang="en-US" sz="3200" b="1" dirty="0">
                <a:solidFill>
                  <a:srgbClr val="0070C0"/>
                </a:solidFill>
              </a:rPr>
              <a:t> 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– Servers </a:t>
            </a:r>
            <a:r>
              <a:rPr lang="en-US" altLang="ko-KR" sz="3200" dirty="0" smtClean="0">
                <a:solidFill>
                  <a:srgbClr val="0070C0"/>
                </a:solidFill>
              </a:rPr>
              <a:t>(server.xml )</a:t>
            </a:r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b="1" dirty="0" smtClean="0"/>
              <a:t> 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2376" y="5486400"/>
            <a:ext cx="276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Servers -&gt; server.xml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46543" y="2744255"/>
            <a:ext cx="779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&lt;/Host&gt; </a:t>
            </a:r>
            <a:r>
              <a:rPr lang="ko-KR" altLang="en-US" b="1" dirty="0" smtClean="0"/>
              <a:t>바로 위쪽 부분에 아래의 소스를 위와 같이 </a:t>
            </a:r>
            <a:r>
              <a:rPr lang="ko-KR" altLang="en-US" b="1" dirty="0" err="1" smtClean="0"/>
              <a:t>붙여넣기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1037000" y="4167051"/>
            <a:ext cx="935492" cy="2612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5665" y="3670518"/>
            <a:ext cx="8279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&lt;Context </a:t>
            </a:r>
            <a:r>
              <a:rPr lang="en-US" altLang="ko-KR" sz="1600" dirty="0" err="1"/>
              <a:t>docBase</a:t>
            </a:r>
            <a:r>
              <a:rPr lang="en-US" altLang="ko-KR" sz="1600" dirty="0"/>
              <a:t>=</a:t>
            </a:r>
            <a:r>
              <a:rPr lang="en-US" altLang="ko-KR" sz="1600" i="1" dirty="0"/>
              <a:t>"</a:t>
            </a:r>
            <a:r>
              <a:rPr lang="en-US" altLang="ko-KR" sz="1600" i="1" dirty="0" err="1"/>
              <a:t>wannaBe</a:t>
            </a:r>
            <a:r>
              <a:rPr lang="en-US" altLang="ko-KR" sz="1600" i="1" dirty="0"/>
              <a:t>" path="/</a:t>
            </a:r>
            <a:r>
              <a:rPr lang="en-US" altLang="ko-KR" sz="1600" i="1" dirty="0" err="1"/>
              <a:t>wannaBe</a:t>
            </a:r>
            <a:r>
              <a:rPr lang="en-US" altLang="ko-KR" sz="1600" i="1" dirty="0"/>
              <a:t>" reloadable="true" source="</a:t>
            </a:r>
            <a:r>
              <a:rPr lang="en-US" altLang="ko-KR" sz="1600" i="1" dirty="0" err="1"/>
              <a:t>org.eclipse.jst.jee.server:wannaBe</a:t>
            </a:r>
            <a:r>
              <a:rPr lang="en-US" altLang="ko-KR" sz="1600" i="1" dirty="0"/>
              <a:t>"&gt;</a:t>
            </a:r>
          </a:p>
          <a:p>
            <a:r>
              <a:rPr lang="en-US" altLang="ko-KR" sz="1600" dirty="0"/>
              <a:t>      &lt;Resource </a:t>
            </a:r>
            <a:r>
              <a:rPr lang="en-US" altLang="ko-KR" sz="1600" dirty="0" err="1"/>
              <a:t>auth</a:t>
            </a:r>
            <a:r>
              <a:rPr lang="en-US" altLang="ko-KR" sz="1600" dirty="0"/>
              <a:t>=</a:t>
            </a:r>
            <a:r>
              <a:rPr lang="en-US" altLang="ko-KR" sz="1600" i="1" dirty="0"/>
              <a:t>"Container" </a:t>
            </a:r>
            <a:r>
              <a:rPr lang="en-US" altLang="ko-KR" sz="1600" i="1" dirty="0" err="1"/>
              <a:t>driverClassName</a:t>
            </a:r>
            <a:r>
              <a:rPr lang="en-US" altLang="ko-KR" sz="1600" i="1" dirty="0"/>
              <a:t>="</a:t>
            </a:r>
            <a:r>
              <a:rPr lang="en-US" altLang="ko-KR" sz="1600" i="1" dirty="0" err="1"/>
              <a:t>oracle.jdbc.OracleDriver</a:t>
            </a:r>
            <a:r>
              <a:rPr lang="en-US" altLang="ko-KR" sz="1600" i="1" dirty="0"/>
              <a:t>" </a:t>
            </a:r>
            <a:r>
              <a:rPr lang="en-US" altLang="ko-KR" sz="1600" i="1" dirty="0" err="1"/>
              <a:t>maxActive</a:t>
            </a:r>
            <a:r>
              <a:rPr lang="en-US" altLang="ko-KR" sz="1600" i="1" dirty="0"/>
              <a:t>="100" </a:t>
            </a:r>
            <a:r>
              <a:rPr lang="en-US" altLang="ko-KR" sz="1600" i="1" dirty="0" err="1"/>
              <a:t>maxIdle</a:t>
            </a:r>
            <a:r>
              <a:rPr lang="en-US" altLang="ko-KR" sz="1600" i="1" dirty="0"/>
              <a:t>="30" </a:t>
            </a:r>
            <a:r>
              <a:rPr lang="en-US" altLang="ko-KR" sz="1600" i="1" dirty="0" err="1"/>
              <a:t>maxWait</a:t>
            </a:r>
            <a:r>
              <a:rPr lang="en-US" altLang="ko-KR" sz="1600" i="1" dirty="0"/>
              <a:t>="10000" name="</a:t>
            </a:r>
            <a:r>
              <a:rPr lang="en-US" altLang="ko-KR" sz="1600" i="1" dirty="0" err="1"/>
              <a:t>jdbc</a:t>
            </a:r>
            <a:r>
              <a:rPr lang="en-US" altLang="ko-KR" sz="1600" i="1" dirty="0"/>
              <a:t>/oracle" password="5555" type="</a:t>
            </a:r>
            <a:r>
              <a:rPr lang="en-US" altLang="ko-KR" sz="1600" i="1" dirty="0" err="1"/>
              <a:t>javax.sql.DataSource</a:t>
            </a:r>
            <a:r>
              <a:rPr lang="en-US" altLang="ko-KR" sz="1600" i="1" dirty="0"/>
              <a:t>" </a:t>
            </a:r>
            <a:r>
              <a:rPr lang="en-US" altLang="ko-KR" sz="1600" i="1" dirty="0" err="1"/>
              <a:t>url</a:t>
            </a:r>
            <a:r>
              <a:rPr lang="en-US" altLang="ko-KR" sz="1600" i="1" dirty="0"/>
              <a:t>="</a:t>
            </a:r>
            <a:r>
              <a:rPr lang="en-US" altLang="ko-KR" sz="1600" i="1" dirty="0" err="1"/>
              <a:t>jdbc:oracle:thin</a:t>
            </a:r>
            <a:r>
              <a:rPr lang="en-US" altLang="ko-KR" sz="1600" i="1" dirty="0"/>
              <a:t>:@localhost:1521:xe" username="team5"/&gt;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&lt;/</a:t>
            </a:r>
            <a:r>
              <a:rPr lang="en-US" altLang="ko-KR" sz="1600" dirty="0"/>
              <a:t>Context&gt;</a:t>
            </a:r>
            <a:endParaRPr lang="ko-KR" altLang="en-US" sz="16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544" y="1895699"/>
            <a:ext cx="7926533" cy="7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4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-6239" y="221263"/>
            <a:ext cx="3735277" cy="8321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Google Shape;67;p13">
            <a:extLst>
              <a:ext uri="{FF2B5EF4-FFF2-40B4-BE49-F238E27FC236}">
                <a16:creationId xmlns:a16="http://schemas.microsoft.com/office/drawing/2014/main" id="{E27603D5-C5E6-4ECB-AF0E-63DD3E67D3A5}"/>
              </a:ext>
            </a:extLst>
          </p:cNvPr>
          <p:cNvSpPr txBox="1">
            <a:spLocks/>
          </p:cNvSpPr>
          <p:nvPr/>
        </p:nvSpPr>
        <p:spPr>
          <a:xfrm>
            <a:off x="85531" y="221263"/>
            <a:ext cx="3551735" cy="8321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04.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 및 종합 테스트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47978" y="2489260"/>
            <a:ext cx="390048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	LOGIN</a:t>
            </a:r>
          </a:p>
          <a:p>
            <a:endParaRPr lang="en-US" altLang="ko-KR" sz="1600" b="1" dirty="0" smtClean="0"/>
          </a:p>
          <a:p>
            <a:r>
              <a:rPr lang="ko-KR" altLang="en-US" sz="3600" b="1" dirty="0" smtClean="0"/>
              <a:t>관리자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: </a:t>
            </a:r>
          </a:p>
          <a:p>
            <a:r>
              <a:rPr lang="en-US" altLang="ko-KR" sz="3600" dirty="0" smtClean="0"/>
              <a:t>manager / 1111</a:t>
            </a:r>
          </a:p>
          <a:p>
            <a:r>
              <a:rPr lang="ko-KR" altLang="en-US" sz="3600" b="1" dirty="0" smtClean="0"/>
              <a:t>일반 사용자 </a:t>
            </a:r>
            <a:r>
              <a:rPr lang="en-US" altLang="ko-KR" sz="3600" dirty="0" smtClean="0"/>
              <a:t>:</a:t>
            </a:r>
          </a:p>
          <a:p>
            <a:r>
              <a:rPr lang="en-US" altLang="ko-KR" sz="3600" dirty="0" smtClean="0"/>
              <a:t> wannabe / 1234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809932" y="415291"/>
            <a:ext cx="6277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메인화면은</a:t>
            </a:r>
            <a:endParaRPr lang="en-US" altLang="ko-KR" sz="2800" dirty="0" smtClean="0"/>
          </a:p>
          <a:p>
            <a:r>
              <a:rPr lang="en-US" altLang="ko-KR" sz="2800" dirty="0" err="1" smtClean="0"/>
              <a:t>WebContent</a:t>
            </a:r>
            <a:r>
              <a:rPr lang="en-US" altLang="ko-KR" sz="2800" dirty="0" smtClean="0"/>
              <a:t> - 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wfmn0101R.jsp</a:t>
            </a:r>
            <a:r>
              <a:rPr lang="ko-KR" altLang="en-US" sz="2800" dirty="0" smtClean="0"/>
              <a:t>입니다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17" y="2031387"/>
            <a:ext cx="5838826" cy="40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_x447231288">
            <a:extLst>
              <a:ext uri="{FF2B5EF4-FFF2-40B4-BE49-F238E27FC236}">
                <a16:creationId xmlns:a16="http://schemas.microsoft.com/office/drawing/2014/main" id="{75A9E85F-884D-459B-A320-D2543DCD1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1" t="5025" r="1490" b="2149"/>
          <a:stretch/>
        </p:blipFill>
        <p:spPr bwMode="auto">
          <a:xfrm>
            <a:off x="4502741" y="1979545"/>
            <a:ext cx="4007899" cy="277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7575" y="2703513"/>
            <a:ext cx="5505449" cy="1325563"/>
          </a:xfrm>
        </p:spPr>
        <p:txBody>
          <a:bodyPr>
            <a:normAutofit fontScale="90000"/>
          </a:bodyPr>
          <a:lstStyle/>
          <a:p>
            <a:r>
              <a:rPr lang="ko-KR" altLang="en-US" sz="8900" b="1" spc="-3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감사합니다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4391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9" y="2743201"/>
            <a:ext cx="9320213" cy="3971924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smtClean="0"/>
              <a:t>개요</a:t>
            </a:r>
            <a:endParaRPr lang="en-US" altLang="ko-KR" sz="3200" dirty="0" smtClean="0"/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smtClean="0"/>
              <a:t>구성요소</a:t>
            </a:r>
            <a:endParaRPr lang="en-US" altLang="ko-KR" sz="3200" dirty="0" smtClean="0"/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smtClean="0"/>
              <a:t>다운로드</a:t>
            </a:r>
            <a:endParaRPr lang="en-US" altLang="ko-KR" sz="3200" dirty="0" smtClean="0"/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 smtClean="0"/>
              <a:t>구현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및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종합 테스트</a:t>
            </a:r>
            <a:endParaRPr lang="ko-KR" altLang="en-US" sz="3200" dirty="0"/>
          </a:p>
        </p:txBody>
      </p:sp>
      <p:sp>
        <p:nvSpPr>
          <p:cNvPr id="4" name="Google Shape;66;p13">
            <a:extLst>
              <a:ext uri="{FF2B5EF4-FFF2-40B4-BE49-F238E27FC236}">
                <a16:creationId xmlns:a16="http://schemas.microsoft.com/office/drawing/2014/main" id="{D5BF8A34-3C62-40CA-ACBB-B63755BAB1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079501"/>
            <a:ext cx="4062413" cy="1035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spc="-3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INDEX</a:t>
            </a:r>
            <a:endParaRPr sz="8000" b="1" spc="-3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2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-6238" y="221263"/>
            <a:ext cx="2477976" cy="8321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Google Shape;67;p13">
            <a:extLst>
              <a:ext uri="{FF2B5EF4-FFF2-40B4-BE49-F238E27FC236}">
                <a16:creationId xmlns:a16="http://schemas.microsoft.com/office/drawing/2014/main" id="{E27603D5-C5E6-4ECB-AF0E-63DD3E67D3A5}"/>
              </a:ext>
            </a:extLst>
          </p:cNvPr>
          <p:cNvSpPr txBox="1">
            <a:spLocks/>
          </p:cNvSpPr>
          <p:nvPr/>
        </p:nvSpPr>
        <p:spPr>
          <a:xfrm>
            <a:off x="177303" y="221262"/>
            <a:ext cx="2122985" cy="7483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01. </a:t>
            </a:r>
            <a:r>
              <a:rPr lang="ko-KR" altLang="en-US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 요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376" y="5075664"/>
            <a:ext cx="11446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업무 개발을 위해 필요한 환경을 구성하는 방법을 안내합니다</a:t>
            </a:r>
            <a:r>
              <a:rPr lang="en-US" altLang="ko-KR" sz="4000" dirty="0" smtClean="0"/>
              <a:t>.</a:t>
            </a:r>
            <a:endParaRPr lang="ko-KR" alt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91" y="0"/>
            <a:ext cx="8074818" cy="4654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8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-6238" y="221263"/>
            <a:ext cx="2477976" cy="8321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Google Shape;67;p13">
            <a:extLst>
              <a:ext uri="{FF2B5EF4-FFF2-40B4-BE49-F238E27FC236}">
                <a16:creationId xmlns:a16="http://schemas.microsoft.com/office/drawing/2014/main" id="{E27603D5-C5E6-4ECB-AF0E-63DD3E67D3A5}"/>
              </a:ext>
            </a:extLst>
          </p:cNvPr>
          <p:cNvSpPr txBox="1">
            <a:spLocks/>
          </p:cNvSpPr>
          <p:nvPr/>
        </p:nvSpPr>
        <p:spPr>
          <a:xfrm>
            <a:off x="177303" y="221261"/>
            <a:ext cx="2294435" cy="8321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02.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구성요소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5432" y="1585241"/>
            <a:ext cx="47148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 smtClean="0"/>
              <a:t>Eclipse</a:t>
            </a:r>
          </a:p>
          <a:p>
            <a:pPr>
              <a:lnSpc>
                <a:spcPct val="200000"/>
              </a:lnSpc>
            </a:pPr>
            <a:r>
              <a:rPr lang="en-US" altLang="ko-KR" sz="4400" dirty="0" smtClean="0"/>
              <a:t>Oracle</a:t>
            </a:r>
          </a:p>
          <a:p>
            <a:pPr>
              <a:lnSpc>
                <a:spcPct val="150000"/>
              </a:lnSpc>
            </a:pPr>
            <a:r>
              <a:rPr lang="en-US" altLang="ko-KR" sz="4400" dirty="0" smtClean="0"/>
              <a:t>Tomcat v7.0</a:t>
            </a:r>
          </a:p>
          <a:p>
            <a:pPr>
              <a:lnSpc>
                <a:spcPct val="200000"/>
              </a:lnSpc>
            </a:pPr>
            <a:r>
              <a:rPr lang="en-US" altLang="ko-KR" sz="4400" dirty="0" smtClean="0"/>
              <a:t>Windows 10</a:t>
            </a:r>
            <a:endParaRPr lang="ko-KR" altLang="en-US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336" y="1882552"/>
            <a:ext cx="957263" cy="8224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464" y="4102556"/>
            <a:ext cx="1291006" cy="9488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325" y="5488681"/>
            <a:ext cx="1885950" cy="6477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7" y="2986087"/>
            <a:ext cx="24098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4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-6238" y="221263"/>
            <a:ext cx="2477976" cy="8321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Google Shape;67;p13">
            <a:extLst>
              <a:ext uri="{FF2B5EF4-FFF2-40B4-BE49-F238E27FC236}">
                <a16:creationId xmlns:a16="http://schemas.microsoft.com/office/drawing/2014/main" id="{E27603D5-C5E6-4ECB-AF0E-63DD3E67D3A5}"/>
              </a:ext>
            </a:extLst>
          </p:cNvPr>
          <p:cNvSpPr txBox="1">
            <a:spLocks/>
          </p:cNvSpPr>
          <p:nvPr/>
        </p:nvSpPr>
        <p:spPr>
          <a:xfrm>
            <a:off x="177303" y="221261"/>
            <a:ext cx="2294435" cy="8321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03.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다운로드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501" y="5443538"/>
            <a:ext cx="11357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hlinkClick r:id="rId2"/>
              </a:rPr>
              <a:t>https://github.com/soeun1222/Team5_project01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857106" y="454034"/>
            <a:ext cx="332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전체 파일 다운로드</a:t>
            </a:r>
            <a:endParaRPr lang="ko-KR" altLang="en-US" sz="2400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363691" y="454034"/>
            <a:ext cx="3642360" cy="1058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파일</a:t>
            </a:r>
            <a:r>
              <a:rPr lang="en-US" altLang="ko-KR" dirty="0" smtClean="0"/>
              <a:t>1 : wannaBe.zip</a:t>
            </a:r>
          </a:p>
          <a:p>
            <a:r>
              <a:rPr lang="ko-KR" altLang="en-US" dirty="0" smtClean="0"/>
              <a:t>파일</a:t>
            </a:r>
            <a:r>
              <a:rPr lang="en-US" altLang="ko-KR" dirty="0" smtClean="0"/>
              <a:t>2 : team5NF.ddl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431199"/>
            <a:ext cx="99822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1485136"/>
            <a:ext cx="2107189" cy="3499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931" y="1716638"/>
            <a:ext cx="3049798" cy="3239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6738" y="376384"/>
            <a:ext cx="87435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70C0"/>
                </a:solidFill>
              </a:rPr>
              <a:t>이클립스</a:t>
            </a:r>
            <a:r>
              <a:rPr lang="ko-KR" altLang="en-US" sz="3200" b="1" dirty="0">
                <a:solidFill>
                  <a:srgbClr val="0070C0"/>
                </a:solidFill>
              </a:rPr>
              <a:t> </a:t>
            </a:r>
            <a:r>
              <a:rPr lang="en-US" altLang="ko-KR" sz="3200" b="1" dirty="0" smtClean="0">
                <a:solidFill>
                  <a:srgbClr val="0070C0"/>
                </a:solidFill>
              </a:rPr>
              <a:t>– Import </a:t>
            </a:r>
            <a:r>
              <a:rPr lang="en-US" altLang="ko-KR" sz="3200" dirty="0" smtClean="0">
                <a:solidFill>
                  <a:srgbClr val="0070C0"/>
                </a:solidFill>
              </a:rPr>
              <a:t>(wannaBe.zip )</a:t>
            </a:r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b="1" dirty="0" smtClean="0"/>
              <a:t> 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2376" y="5486400"/>
            <a:ext cx="226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File -&gt; Import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46544" y="5542703"/>
            <a:ext cx="381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Existing Project into Workspace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566738" y="3948546"/>
            <a:ext cx="774990" cy="42949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12932" y="2567256"/>
            <a:ext cx="1639970" cy="31865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358" y="1549328"/>
            <a:ext cx="2718659" cy="350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8083556" y="2136377"/>
            <a:ext cx="2104262" cy="42949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52557" y="5650768"/>
            <a:ext cx="256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저장한 경로에서 파일 선택 후 </a:t>
            </a:r>
            <a:r>
              <a:rPr lang="en-US" altLang="ko-KR" b="1" dirty="0" smtClean="0"/>
              <a:t>Finish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9310256" y="4771036"/>
            <a:ext cx="647528" cy="36973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31" y="1470212"/>
            <a:ext cx="3662664" cy="16309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651" y="613353"/>
            <a:ext cx="7182303" cy="41716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8895" y="196275"/>
            <a:ext cx="6968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70C0"/>
                </a:solidFill>
              </a:rPr>
              <a:t>Java Build Path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5127" y="5113957"/>
            <a:ext cx="8520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- Build Path - Libraries - JRE System Library</a:t>
            </a:r>
          </a:p>
          <a:p>
            <a:pPr marL="342900" indent="-342900">
              <a:buFontTx/>
              <a:buChar char="-"/>
            </a:pPr>
            <a:r>
              <a:rPr lang="en-US" altLang="ko-KR" sz="2400" b="1" dirty="0" smtClean="0"/>
              <a:t>Workspace default JRE </a:t>
            </a:r>
            <a:r>
              <a:rPr lang="ko-KR" altLang="en-US" sz="2400" b="1" dirty="0" smtClean="0"/>
              <a:t>선택</a:t>
            </a:r>
            <a:endParaRPr lang="en-US" altLang="ko-KR" sz="2400" b="1" dirty="0" smtClean="0"/>
          </a:p>
          <a:p>
            <a:pPr marL="342900" indent="-342900">
              <a:buFontTx/>
              <a:buChar char="-"/>
            </a:pPr>
            <a:r>
              <a:rPr lang="en-US" altLang="ko-KR" sz="2400" b="1" dirty="0" smtClean="0"/>
              <a:t>Apply and Close</a:t>
            </a:r>
            <a:endParaRPr lang="ko-KR" altLang="en-US" sz="2400" b="1" dirty="0"/>
          </a:p>
        </p:txBody>
      </p:sp>
      <p:sp>
        <p:nvSpPr>
          <p:cNvPr id="3" name="직사각형 2"/>
          <p:cNvSpPr/>
          <p:nvPr/>
        </p:nvSpPr>
        <p:spPr>
          <a:xfrm>
            <a:off x="6173281" y="3557154"/>
            <a:ext cx="1708068" cy="2944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27315" y="1180283"/>
            <a:ext cx="811298" cy="14547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16016" y="1759528"/>
            <a:ext cx="1516435" cy="24938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850583" y="4494026"/>
            <a:ext cx="1052945" cy="2909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26750" y="2810189"/>
            <a:ext cx="1052945" cy="2909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7127731" y="2156140"/>
            <a:ext cx="309186" cy="12882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9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7468" y="365125"/>
            <a:ext cx="4939145" cy="1158875"/>
          </a:xfrm>
        </p:spPr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rgbClr val="0070C0"/>
                </a:solidFill>
              </a:rPr>
              <a:t>데이터베이스 설정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38976" y="1532175"/>
            <a:ext cx="4314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/>
              <a:t>명령 프롬프트 </a:t>
            </a:r>
            <a:r>
              <a:rPr lang="en-US" altLang="ko-KR" sz="2800" dirty="0" err="1" smtClean="0"/>
              <a:t>Cmd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실행 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err="1" smtClean="0"/>
              <a:t>sqlplus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접속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Team5 </a:t>
            </a:r>
            <a:r>
              <a:rPr lang="ko-KR" altLang="en-US" sz="2800" dirty="0" smtClean="0"/>
              <a:t>계정 생성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(team5 / 5555)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/>
              <a:t>접근권한 주기</a:t>
            </a:r>
            <a:endParaRPr lang="ko-KR" altLang="en-US" sz="28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1661"/>
            <a:ext cx="2847975" cy="495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86961"/>
            <a:ext cx="4910138" cy="8773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64277"/>
            <a:ext cx="4910138" cy="8773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24968" y="2193838"/>
            <a:ext cx="1052945" cy="2909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67488" y="2586961"/>
            <a:ext cx="4243604" cy="4386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367488" y="3464278"/>
            <a:ext cx="4243604" cy="4386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6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" y="958499"/>
            <a:ext cx="8265899" cy="578613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1" name="TextBox 10"/>
          <p:cNvSpPr txBox="1"/>
          <p:nvPr/>
        </p:nvSpPr>
        <p:spPr>
          <a:xfrm>
            <a:off x="104774" y="196275"/>
            <a:ext cx="6968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70C0"/>
                </a:solidFill>
              </a:rPr>
              <a:t>데이터베이스 접속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8255" y="1316181"/>
            <a:ext cx="34774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새로만들기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데이터베이스 접속을  클릭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Name, </a:t>
            </a:r>
            <a:r>
              <a:rPr lang="ko-KR" altLang="en-US" dirty="0" smtClean="0"/>
              <a:t>사용자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비밀번호를 입력</a:t>
            </a:r>
            <a:endParaRPr lang="en-US" altLang="ko-KR" dirty="0"/>
          </a:p>
          <a:p>
            <a:r>
              <a:rPr lang="en-US" altLang="ko-KR" dirty="0" smtClean="0"/>
              <a:t>   ( team5/ 5555)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테스트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b="1" dirty="0" smtClean="0"/>
              <a:t>상태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성공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접속 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418699" y="1783772"/>
            <a:ext cx="1170493" cy="2944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839" y="781050"/>
            <a:ext cx="557166" cy="6736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9671" y="5971309"/>
            <a:ext cx="774990" cy="47105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68078" y="6317673"/>
            <a:ext cx="774990" cy="43541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74820" y="3230123"/>
            <a:ext cx="774990" cy="621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7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305</Words>
  <Application>Microsoft Office PowerPoint</Application>
  <PresentationFormat>와이드스크린</PresentationFormat>
  <Paragraphs>66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HY견고딕</vt:lpstr>
      <vt:lpstr>맑은 고딕</vt:lpstr>
      <vt:lpstr>Arial</vt:lpstr>
      <vt:lpstr>Arial Black</vt:lpstr>
      <vt:lpstr>Office 테마</vt:lpstr>
      <vt:lpstr>WannaBe대면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데이터베이스 설정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WannaBe대면</dc:title>
  <dc:creator>user</dc:creator>
  <cp:lastModifiedBy>user</cp:lastModifiedBy>
  <cp:revision>59</cp:revision>
  <dcterms:created xsi:type="dcterms:W3CDTF">2021-05-07T00:35:00Z</dcterms:created>
  <dcterms:modified xsi:type="dcterms:W3CDTF">2021-05-21T00:08:36Z</dcterms:modified>
</cp:coreProperties>
</file>