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9B4"/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2084" autoAdjust="0"/>
  </p:normalViewPr>
  <p:slideViewPr>
    <p:cSldViewPr>
      <p:cViewPr varScale="1">
        <p:scale>
          <a:sx n="63" d="100"/>
          <a:sy n="63" d="100"/>
        </p:scale>
        <p:origin x="78" y="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423681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</a:t>
                      </a:r>
                      <a:r>
                        <a:rPr lang="ko-KR" altLang="en-US" baseline="0" dirty="0" smtClean="0"/>
                        <a:t>표현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dirty="0" smtClean="0"/>
                        <a:t>Date</a:t>
                      </a:r>
                      <a:r>
                        <a:rPr lang="ko-KR" altLang="en-US" dirty="0" smtClean="0"/>
                        <a:t>보다 더 정밀한 시간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u="sng" dirty="0"/>
              <a:t> (0</a:t>
            </a:r>
            <a:r>
              <a:rPr lang="ko-KR" altLang="en-US" u="sng" dirty="0"/>
              <a:t>은 유효 숫자에서 제외된다</a:t>
            </a:r>
            <a:r>
              <a:rPr lang="en-US" altLang="ko-KR" u="sng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ex) 3.14</a:t>
            </a:r>
            <a:r>
              <a:rPr lang="ko-KR" altLang="en-US" dirty="0" smtClean="0"/>
              <a:t>표현할 땐 </a:t>
            </a:r>
            <a:r>
              <a:rPr lang="en-US" altLang="ko-KR" dirty="0" smtClean="0"/>
              <a:t>NUMBER(3,2)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ex) 0.5</a:t>
            </a:r>
            <a:r>
              <a:rPr lang="ko-KR" altLang="en-US" dirty="0" smtClean="0"/>
              <a:t>표현할 땐 </a:t>
            </a:r>
            <a:r>
              <a:rPr lang="en-US" altLang="ko-KR" dirty="0" smtClean="0"/>
              <a:t>NUMBER(1,1)</a:t>
            </a: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759" y="2164934"/>
            <a:ext cx="75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비교</a:t>
            </a:r>
            <a:r>
              <a:rPr lang="en-US" altLang="ko-KR" sz="1400" dirty="0" smtClean="0"/>
              <a:t>)) Delete Table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(DML): row</a:t>
            </a:r>
            <a:r>
              <a:rPr lang="ko-KR" altLang="en-US" sz="1400" dirty="0" smtClean="0"/>
              <a:t>마다 삭제 후 로그 남김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느림 </a:t>
            </a:r>
            <a:r>
              <a:rPr lang="en-US" altLang="ko-KR" sz="1400" dirty="0" smtClean="0"/>
              <a:t>=&gt;</a:t>
            </a:r>
            <a:r>
              <a:rPr lang="ko-KR" altLang="en-US" sz="1400" dirty="0" smtClean="0"/>
              <a:t>복구됨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선</a:t>
              </a:r>
              <a:r>
                <a:rPr lang="ko-KR" altLang="en-US" sz="1200" dirty="0"/>
                <a:t>수</a:t>
              </a:r>
              <a:r>
                <a:rPr lang="ko-KR" altLang="en-US" sz="1200" dirty="0" smtClean="0"/>
                <a:t>코드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국가코드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1777780" y="1844824"/>
            <a:ext cx="111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09520" y="5405182"/>
            <a:ext cx="111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29948" y="1412776"/>
            <a:ext cx="111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28271" y="5028464"/>
            <a:ext cx="111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272424" y="5232813"/>
            <a:ext cx="1116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4" idx="3"/>
          </p:cNvCxnSpPr>
          <p:nvPr/>
        </p:nvCxnSpPr>
        <p:spPr>
          <a:xfrm flipH="1">
            <a:off x="5121643" y="5747368"/>
            <a:ext cx="1410743" cy="24107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45" idx="2"/>
            <a:endCxn id="4" idx="0"/>
          </p:cNvCxnSpPr>
          <p:nvPr/>
        </p:nvCxnSpPr>
        <p:spPr>
          <a:xfrm flipH="1">
            <a:off x="4627566" y="5088232"/>
            <a:ext cx="458705" cy="66937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3488" y="5757606"/>
            <a:ext cx="988155" cy="461665"/>
          </a:xfrm>
          <a:prstGeom prst="rect">
            <a:avLst/>
          </a:prstGeom>
          <a:solidFill>
            <a:srgbClr val="8499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슈퍼키를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기본키로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 smtClean="0"/>
              <a:t>. </a:t>
            </a:r>
            <a:r>
              <a:rPr lang="ko-KR" altLang="en-US" smtClean="0"/>
              <a:t>대문자로 인식해서 처리함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57777</TotalTime>
  <Words>1628</Words>
  <Application>Microsoft Office PowerPoint</Application>
  <PresentationFormat>화면 슬라이드 쇼(4:3)</PresentationFormat>
  <Paragraphs>587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443</cp:revision>
  <dcterms:created xsi:type="dcterms:W3CDTF">2018-05-10T00:35:19Z</dcterms:created>
  <dcterms:modified xsi:type="dcterms:W3CDTF">2021-04-02T00:50:36Z</dcterms:modified>
</cp:coreProperties>
</file>