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31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1835696" y="3717032"/>
            <a:ext cx="1296144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3131840" y="3717032"/>
            <a:ext cx="1296144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77916" y="384159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별명만 다른 같은 테이블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좋은 조인 </a:t>
            </a:r>
            <a:r>
              <a:rPr lang="ko-KR" altLang="en-US" dirty="0" smtClean="0">
                <a:solidFill>
                  <a:srgbClr val="FF0000"/>
                </a:solidFill>
              </a:rPr>
              <a:t>순서 </a:t>
            </a:r>
            <a:r>
              <a:rPr lang="en-US" altLang="ko-KR" dirty="0" smtClean="0">
                <a:solidFill>
                  <a:srgbClr val="FF0000"/>
                </a:solidFill>
              </a:rPr>
              <a:t>(GOOD JOIN </a:t>
            </a:r>
            <a:r>
              <a:rPr lang="en-US" altLang="ko-KR" dirty="0">
                <a:solidFill>
                  <a:srgbClr val="FF0000"/>
                </a:solidFill>
              </a:rPr>
              <a:t>ORDER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23315" y="1619505"/>
            <a:ext cx="964909" cy="1351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9" y="1619505"/>
            <a:ext cx="648072" cy="1351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54080" y="29057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4900" y="29057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기본문법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두가지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79352" y="5180275"/>
            <a:ext cx="659592" cy="33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59832" y="5180275"/>
            <a:ext cx="659592" cy="33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9632" y="5589240"/>
            <a:ext cx="659592" cy="33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26232" y="3620561"/>
            <a:ext cx="2885727" cy="384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</a:t>
            </a:r>
            <a:r>
              <a:rPr lang="ko-KR" altLang="en-US" b="1" u="sng" dirty="0"/>
              <a:t>대용량의 테스트 데이터를 생성하기 위해서 일부러 사용할 수 있다</a:t>
            </a:r>
            <a:r>
              <a:rPr lang="en-US" altLang="ko-KR" b="1" u="sng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b="1" u="sng" dirty="0" smtClean="0"/>
              <a:t>WHERE </a:t>
            </a:r>
            <a:r>
              <a:rPr lang="ko-KR" altLang="en-US" b="1" u="sng" dirty="0"/>
              <a:t>절의 </a:t>
            </a:r>
            <a:r>
              <a:rPr lang="ko-KR" altLang="en-US" b="1" u="sng" dirty="0" err="1"/>
              <a:t>조인조건식을</a:t>
            </a:r>
            <a:r>
              <a:rPr lang="ko-KR" altLang="en-US" b="1" u="sng" dirty="0"/>
              <a:t> 생략하거나 잘못된 </a:t>
            </a:r>
            <a:r>
              <a:rPr lang="ko-KR" altLang="en-US" b="1" u="sng" dirty="0" err="1"/>
              <a:t>조인조건식을</a:t>
            </a:r>
            <a:r>
              <a:rPr lang="ko-KR" altLang="en-US" b="1" u="sng" dirty="0"/>
              <a:t> 작성해도 발생된다</a:t>
            </a:r>
            <a:r>
              <a:rPr lang="en-US" altLang="ko-KR" b="1" u="sng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86482"/>
              </p:ext>
            </p:extLst>
          </p:nvPr>
        </p:nvGraphicFramePr>
        <p:xfrm>
          <a:off x="5796136" y="4278720"/>
          <a:ext cx="2749455" cy="1048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56991</TotalTime>
  <Words>934</Words>
  <Application>Microsoft Office PowerPoint</Application>
  <PresentationFormat>화면 슬라이드 쇼(4:3)</PresentationFormat>
  <Paragraphs>491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Tunga</vt:lpstr>
      <vt:lpstr>맑은 고딕</vt:lpstr>
      <vt:lpstr>Arial</vt:lpstr>
      <vt:lpstr>Consolas</vt:lpstr>
      <vt:lpstr>Wingdings</vt:lpstr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388</cp:revision>
  <dcterms:created xsi:type="dcterms:W3CDTF">2018-05-10T00:35:19Z</dcterms:created>
  <dcterms:modified xsi:type="dcterms:W3CDTF">2021-04-07T01:11:09Z</dcterms:modified>
</cp:coreProperties>
</file>