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347" r:id="rId2"/>
    <p:sldId id="350" r:id="rId3"/>
    <p:sldId id="291" r:id="rId4"/>
    <p:sldId id="354" r:id="rId5"/>
    <p:sldId id="355" r:id="rId6"/>
    <p:sldId id="348" r:id="rId7"/>
    <p:sldId id="351" r:id="rId8"/>
    <p:sldId id="352" r:id="rId9"/>
    <p:sldId id="353" r:id="rId10"/>
    <p:sldId id="349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266" autoAdjust="0"/>
    <p:restoredTop sz="92084" autoAdjust="0"/>
  </p:normalViewPr>
  <p:slideViewPr>
    <p:cSldViewPr>
      <p:cViewPr varScale="1">
        <p:scale>
          <a:sx n="91" d="100"/>
          <a:sy n="91" d="100"/>
        </p:scale>
        <p:origin x="78" y="4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473283-FA87-4F3D-BC3A-C513224FA764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827C9ED-8CA2-471C-953B-59FCB2EF844E}">
      <dgm:prSet phldrT="[텍스트]" custT="1"/>
      <dgm:spPr/>
      <dgm:t>
        <a:bodyPr/>
        <a:lstStyle/>
        <a:p>
          <a:pPr latinLnBrk="1"/>
          <a:r>
            <a: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학생</a:t>
          </a: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student</a:t>
          </a:r>
        </a:p>
      </dgm:t>
    </dgm:pt>
    <dgm:pt modelId="{C02E44B7-DF53-4039-A2D9-8888E019BF50}" type="parTrans" cxnId="{AC48FBE2-7608-4462-B0EE-F9E3A1E44A3A}">
      <dgm:prSet/>
      <dgm:spPr/>
      <dgm:t>
        <a:bodyPr/>
        <a:lstStyle/>
        <a:p>
          <a:pPr latinLnBrk="1"/>
          <a:endParaRPr lang="ko-KR" altLang="en-US" sz="1000"/>
        </a:p>
      </dgm:t>
    </dgm:pt>
    <dgm:pt modelId="{96B1B8BA-ECC0-4401-9396-440A68EE6F78}" type="sibTrans" cxnId="{AC48FBE2-7608-4462-B0EE-F9E3A1E44A3A}">
      <dgm:prSet/>
      <dgm:spPr/>
      <dgm:t>
        <a:bodyPr/>
        <a:lstStyle/>
        <a:p>
          <a:pPr latinLnBrk="1"/>
          <a:endParaRPr lang="ko-KR" altLang="en-US" sz="1000"/>
        </a:p>
      </dgm:t>
    </dgm:pt>
    <dgm:pt modelId="{C325B8CA-2359-4054-A292-66F4175EDD40}">
      <dgm:prSet phldrT="[텍스트]" custT="1"/>
      <dgm:spPr/>
      <dgm:t>
        <a:bodyPr/>
        <a:lstStyle/>
        <a:p>
          <a:pPr latinLnBrk="1"/>
          <a:r>
            <a: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강의</a:t>
          </a: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lecture</a:t>
          </a:r>
          <a:endParaRPr lang="ko-KR" alt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20B42B7-374B-42B3-9A46-288F0F9801E9}" type="parTrans" cxnId="{F789F430-9CD1-4DDF-8D8A-4A3AA76D5DBC}">
      <dgm:prSet/>
      <dgm:spPr/>
      <dgm:t>
        <a:bodyPr/>
        <a:lstStyle/>
        <a:p>
          <a:pPr latinLnBrk="1"/>
          <a:endParaRPr lang="ko-KR" altLang="en-US" sz="1000"/>
        </a:p>
      </dgm:t>
    </dgm:pt>
    <dgm:pt modelId="{D0B10D04-ECFA-4D29-A297-1800ADB57D7F}" type="sibTrans" cxnId="{F789F430-9CD1-4DDF-8D8A-4A3AA76D5DBC}">
      <dgm:prSet/>
      <dgm:spPr/>
      <dgm:t>
        <a:bodyPr/>
        <a:lstStyle/>
        <a:p>
          <a:pPr latinLnBrk="1"/>
          <a:endParaRPr lang="ko-KR" altLang="en-US" sz="1000"/>
        </a:p>
      </dgm:t>
    </dgm:pt>
    <dgm:pt modelId="{D87A91EA-444B-486F-8098-835482A35416}">
      <dgm:prSet phldrT="[텍스트]" custT="1"/>
      <dgm:spPr/>
      <dgm:t>
        <a:bodyPr/>
        <a:lstStyle/>
        <a:p>
          <a:pPr latinLnBrk="1"/>
          <a:r>
            <a:rPr lang="ko-KR" altLang="en-US" sz="1000" dirty="0"/>
            <a:t>강의실</a:t>
          </a:r>
        </a:p>
      </dgm:t>
    </dgm:pt>
    <dgm:pt modelId="{B775AF05-E3E3-4FA1-A5C5-2BE634DBADD3}" type="parTrans" cxnId="{01E6922B-E304-45B8-98A3-42FACA781ABA}">
      <dgm:prSet/>
      <dgm:spPr/>
      <dgm:t>
        <a:bodyPr/>
        <a:lstStyle/>
        <a:p>
          <a:pPr latinLnBrk="1"/>
          <a:endParaRPr lang="ko-KR" altLang="en-US" sz="1000"/>
        </a:p>
      </dgm:t>
    </dgm:pt>
    <dgm:pt modelId="{AF4A228F-1DD9-431B-B71F-ABABEB5F898D}" type="sibTrans" cxnId="{01E6922B-E304-45B8-98A3-42FACA781ABA}">
      <dgm:prSet/>
      <dgm:spPr/>
      <dgm:t>
        <a:bodyPr/>
        <a:lstStyle/>
        <a:p>
          <a:pPr latinLnBrk="1"/>
          <a:endParaRPr lang="ko-KR" altLang="en-US" sz="1000"/>
        </a:p>
      </dgm:t>
    </dgm:pt>
    <dgm:pt modelId="{C86BA3C6-54F5-4C0D-9C51-976C164B7088}">
      <dgm:prSet phldrT="[텍스트]" custT="1"/>
      <dgm:spPr/>
      <dgm:t>
        <a:bodyPr/>
        <a:lstStyle/>
        <a:p>
          <a:pPr latinLnBrk="1"/>
          <a:r>
            <a: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교수</a:t>
          </a: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professor</a:t>
          </a:r>
          <a:endParaRPr lang="ko-KR" alt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095B867-5981-4382-AA90-76741425B62F}" type="parTrans" cxnId="{911941BB-27CB-46D3-B880-76355EF94C81}">
      <dgm:prSet/>
      <dgm:spPr/>
      <dgm:t>
        <a:bodyPr/>
        <a:lstStyle/>
        <a:p>
          <a:pPr latinLnBrk="1"/>
          <a:endParaRPr lang="ko-KR" altLang="en-US" sz="1000"/>
        </a:p>
      </dgm:t>
    </dgm:pt>
    <dgm:pt modelId="{6AEE46E7-9437-43FB-8591-F9F8B46AC8C6}" type="sibTrans" cxnId="{911941BB-27CB-46D3-B880-76355EF94C81}">
      <dgm:prSet/>
      <dgm:spPr/>
      <dgm:t>
        <a:bodyPr/>
        <a:lstStyle/>
        <a:p>
          <a:pPr latinLnBrk="1"/>
          <a:endParaRPr lang="ko-KR" altLang="en-US" sz="1000"/>
        </a:p>
      </dgm:t>
    </dgm:pt>
    <dgm:pt modelId="{C1ADB2D1-F7E0-4C4C-A866-84CA74B2A816}">
      <dgm:prSet phldrT="[텍스트]" custT="1"/>
      <dgm:spPr/>
      <dgm:t>
        <a:bodyPr/>
        <a:lstStyle/>
        <a:p>
          <a:pPr latinLnBrk="1"/>
          <a:r>
            <a:rPr lang="ko-KR" altLang="en-US" sz="1000" b="1" u="sng" dirty="0"/>
            <a:t>교수번호</a:t>
          </a:r>
        </a:p>
      </dgm:t>
    </dgm:pt>
    <dgm:pt modelId="{AE8630F9-FECA-4636-913C-5E188C1EE79A}" type="parTrans" cxnId="{29F27A6B-B8C8-45E8-B671-E730FF4C6EE4}">
      <dgm:prSet/>
      <dgm:spPr/>
      <dgm:t>
        <a:bodyPr/>
        <a:lstStyle/>
        <a:p>
          <a:pPr latinLnBrk="1"/>
          <a:endParaRPr lang="ko-KR" altLang="en-US" sz="1000"/>
        </a:p>
      </dgm:t>
    </dgm:pt>
    <dgm:pt modelId="{DE691902-1F3B-41D7-B038-1B630EB2E23C}" type="sibTrans" cxnId="{29F27A6B-B8C8-45E8-B671-E730FF4C6EE4}">
      <dgm:prSet/>
      <dgm:spPr/>
      <dgm:t>
        <a:bodyPr/>
        <a:lstStyle/>
        <a:p>
          <a:pPr latinLnBrk="1"/>
          <a:endParaRPr lang="ko-KR" altLang="en-US" sz="1000"/>
        </a:p>
      </dgm:t>
    </dgm:pt>
    <dgm:pt modelId="{6304477B-603F-4DBA-81FE-762FAABCC801}">
      <dgm:prSet phldrT="[텍스트]" custT="1"/>
      <dgm:spPr/>
      <dgm:t>
        <a:bodyPr/>
        <a:lstStyle/>
        <a:p>
          <a:pPr latinLnBrk="1"/>
          <a:r>
            <a:rPr lang="ko-KR" altLang="en-US" sz="1000" b="1" u="sng" dirty="0"/>
            <a:t>학번</a:t>
          </a:r>
          <a:endParaRPr lang="en-US" altLang="ko-KR" sz="1000" b="1" u="sng" dirty="0"/>
        </a:p>
      </dgm:t>
    </dgm:pt>
    <dgm:pt modelId="{8410571C-03A5-4CC2-B4A2-807C983277A1}" type="parTrans" cxnId="{65A08259-12DD-41E9-8504-66262159EAD1}">
      <dgm:prSet/>
      <dgm:spPr/>
      <dgm:t>
        <a:bodyPr/>
        <a:lstStyle/>
        <a:p>
          <a:pPr latinLnBrk="1"/>
          <a:endParaRPr lang="ko-KR" altLang="en-US" sz="1000"/>
        </a:p>
      </dgm:t>
    </dgm:pt>
    <dgm:pt modelId="{F39E6094-92A5-4D5D-87B7-D5A090A1AA9D}" type="sibTrans" cxnId="{65A08259-12DD-41E9-8504-66262159EAD1}">
      <dgm:prSet/>
      <dgm:spPr/>
      <dgm:t>
        <a:bodyPr/>
        <a:lstStyle/>
        <a:p>
          <a:pPr latinLnBrk="1"/>
          <a:endParaRPr lang="ko-KR" altLang="en-US" sz="1000"/>
        </a:p>
      </dgm:t>
    </dgm:pt>
    <dgm:pt modelId="{286F97ED-3C7F-489C-9EA0-CCCF1538A321}">
      <dgm:prSet phldrT="[텍스트]" custT="1"/>
      <dgm:spPr/>
      <dgm:t>
        <a:bodyPr/>
        <a:lstStyle/>
        <a:p>
          <a:pPr latinLnBrk="1"/>
          <a:r>
            <a:rPr lang="ko-KR" altLang="en-US" sz="1000" dirty="0"/>
            <a:t>이름</a:t>
          </a:r>
          <a:endParaRPr lang="en-US" altLang="ko-KR" sz="1000" dirty="0"/>
        </a:p>
      </dgm:t>
    </dgm:pt>
    <dgm:pt modelId="{B025BFBF-56EF-44F6-B007-28271950DFAE}" type="parTrans" cxnId="{1599DA62-8FF9-439B-A12F-3390263B8D9A}">
      <dgm:prSet/>
      <dgm:spPr/>
      <dgm:t>
        <a:bodyPr/>
        <a:lstStyle/>
        <a:p>
          <a:pPr latinLnBrk="1"/>
          <a:endParaRPr lang="ko-KR" altLang="en-US" sz="1000"/>
        </a:p>
      </dgm:t>
    </dgm:pt>
    <dgm:pt modelId="{002C916C-915A-4AE9-9CF4-D6F20F6D368E}" type="sibTrans" cxnId="{1599DA62-8FF9-439B-A12F-3390263B8D9A}">
      <dgm:prSet/>
      <dgm:spPr/>
      <dgm:t>
        <a:bodyPr/>
        <a:lstStyle/>
        <a:p>
          <a:pPr latinLnBrk="1"/>
          <a:endParaRPr lang="ko-KR" altLang="en-US" sz="1000"/>
        </a:p>
      </dgm:t>
    </dgm:pt>
    <dgm:pt modelId="{62F3F0B6-9FB9-459A-AB99-B75777D52F0C}">
      <dgm:prSet phldrT="[텍스트]" custT="1"/>
      <dgm:spPr/>
      <dgm:t>
        <a:bodyPr/>
        <a:lstStyle/>
        <a:p>
          <a:pPr latinLnBrk="1"/>
          <a:r>
            <a:rPr lang="ko-KR" altLang="en-US" sz="1000" b="1" u="sng" dirty="0"/>
            <a:t>강의번호</a:t>
          </a:r>
        </a:p>
      </dgm:t>
    </dgm:pt>
    <dgm:pt modelId="{6A260429-C68A-4A5C-8C2C-5FE0086205E7}" type="parTrans" cxnId="{DDD492C7-C475-4C56-B299-62C7B6B965AA}">
      <dgm:prSet/>
      <dgm:spPr/>
      <dgm:t>
        <a:bodyPr/>
        <a:lstStyle/>
        <a:p>
          <a:pPr latinLnBrk="1"/>
          <a:endParaRPr lang="ko-KR" altLang="en-US" sz="1000"/>
        </a:p>
      </dgm:t>
    </dgm:pt>
    <dgm:pt modelId="{03EC13EE-A592-449C-82CA-DE03D93DC157}" type="sibTrans" cxnId="{DDD492C7-C475-4C56-B299-62C7B6B965AA}">
      <dgm:prSet/>
      <dgm:spPr/>
      <dgm:t>
        <a:bodyPr/>
        <a:lstStyle/>
        <a:p>
          <a:pPr latinLnBrk="1"/>
          <a:endParaRPr lang="ko-KR" altLang="en-US" sz="1000"/>
        </a:p>
      </dgm:t>
    </dgm:pt>
    <dgm:pt modelId="{F661A98F-44A5-4EBC-B49E-73B1E7A5EA2F}">
      <dgm:prSet phldrT="[텍스트]" custT="1"/>
      <dgm:spPr/>
      <dgm:t>
        <a:bodyPr/>
        <a:lstStyle/>
        <a:p>
          <a:pPr latinLnBrk="1"/>
          <a:r>
            <a: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수강신청</a:t>
          </a: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enroll</a:t>
          </a:r>
          <a:endParaRPr lang="ko-KR" alt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47473AB-D87A-464B-82EC-3ED9EED1ED2A}" type="parTrans" cxnId="{69761294-536D-4DFE-8CE0-416B8425DF38}">
      <dgm:prSet/>
      <dgm:spPr/>
      <dgm:t>
        <a:bodyPr/>
        <a:lstStyle/>
        <a:p>
          <a:pPr latinLnBrk="1"/>
          <a:endParaRPr lang="ko-KR" altLang="en-US" sz="1000"/>
        </a:p>
      </dgm:t>
    </dgm:pt>
    <dgm:pt modelId="{838DAA59-FF08-4416-A9C8-B0EE12A00832}" type="sibTrans" cxnId="{69761294-536D-4DFE-8CE0-416B8425DF38}">
      <dgm:prSet/>
      <dgm:spPr/>
      <dgm:t>
        <a:bodyPr/>
        <a:lstStyle/>
        <a:p>
          <a:pPr latinLnBrk="1"/>
          <a:endParaRPr lang="ko-KR" altLang="en-US" sz="1000"/>
        </a:p>
      </dgm:t>
    </dgm:pt>
    <dgm:pt modelId="{F5B3ECC7-EBA5-4F30-A1C8-D207A0AF00CB}">
      <dgm:prSet phldrT="[텍스트]" custT="1"/>
      <dgm:spPr/>
      <dgm:t>
        <a:bodyPr/>
        <a:lstStyle/>
        <a:p>
          <a:pPr latinLnBrk="1"/>
          <a:r>
            <a:rPr lang="ko-KR" altLang="en-US" sz="1000" b="0" u="none" dirty="0" smtClean="0"/>
            <a:t>학번</a:t>
          </a:r>
          <a:endParaRPr lang="en-US" altLang="ko-KR" sz="1000" b="0" u="none" dirty="0"/>
        </a:p>
      </dgm:t>
    </dgm:pt>
    <dgm:pt modelId="{07F83D99-E5B6-4B43-8A94-3215869D94E4}" type="parTrans" cxnId="{7C21B5AE-C8EA-40C9-988E-EE2EA3B104E0}">
      <dgm:prSet/>
      <dgm:spPr/>
      <dgm:t>
        <a:bodyPr/>
        <a:lstStyle/>
        <a:p>
          <a:pPr latinLnBrk="1"/>
          <a:endParaRPr lang="ko-KR" altLang="en-US" sz="1000"/>
        </a:p>
      </dgm:t>
    </dgm:pt>
    <dgm:pt modelId="{6811E0FC-3847-48CB-94E3-8C2FFFBCE556}" type="sibTrans" cxnId="{7C21B5AE-C8EA-40C9-988E-EE2EA3B104E0}">
      <dgm:prSet/>
      <dgm:spPr/>
      <dgm:t>
        <a:bodyPr/>
        <a:lstStyle/>
        <a:p>
          <a:pPr latinLnBrk="1"/>
          <a:endParaRPr lang="ko-KR" altLang="en-US" sz="1000"/>
        </a:p>
      </dgm:t>
    </dgm:pt>
    <dgm:pt modelId="{9362F3BA-FC97-48B5-AC4D-003551FAECD0}">
      <dgm:prSet phldrT="[텍스트]" custT="1"/>
      <dgm:spPr/>
      <dgm:t>
        <a:bodyPr/>
        <a:lstStyle/>
        <a:p>
          <a:pPr latinLnBrk="1"/>
          <a:r>
            <a:rPr lang="ko-KR" altLang="en-US" sz="1000" b="0" u="none" dirty="0"/>
            <a:t>과목번호</a:t>
          </a:r>
        </a:p>
      </dgm:t>
    </dgm:pt>
    <dgm:pt modelId="{F9EFCD46-B923-49E1-998E-4929C2AA6068}" type="parTrans" cxnId="{8C601EE3-442B-45B8-8D58-B2D7531742DA}">
      <dgm:prSet/>
      <dgm:spPr/>
      <dgm:t>
        <a:bodyPr/>
        <a:lstStyle/>
        <a:p>
          <a:pPr latinLnBrk="1"/>
          <a:endParaRPr lang="ko-KR" altLang="en-US" sz="1000"/>
        </a:p>
      </dgm:t>
    </dgm:pt>
    <dgm:pt modelId="{101E4149-78E1-4676-AC6E-44AFD6A28356}" type="sibTrans" cxnId="{8C601EE3-442B-45B8-8D58-B2D7531742DA}">
      <dgm:prSet/>
      <dgm:spPr/>
      <dgm:t>
        <a:bodyPr/>
        <a:lstStyle/>
        <a:p>
          <a:pPr latinLnBrk="1"/>
          <a:endParaRPr lang="ko-KR" altLang="en-US" sz="1000"/>
        </a:p>
      </dgm:t>
    </dgm:pt>
    <dgm:pt modelId="{C0A33477-67AA-4062-8A7E-7649C6EB2EE1}">
      <dgm:prSet phldrT="[텍스트]" custT="1"/>
      <dgm:spPr/>
      <dgm:t>
        <a:bodyPr/>
        <a:lstStyle/>
        <a:p>
          <a:pPr latinLnBrk="1"/>
          <a:r>
            <a: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과목</a:t>
          </a: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course</a:t>
          </a:r>
          <a:endParaRPr lang="ko-KR" alt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69518C-EB00-4026-992D-E41ABD099B25}" type="parTrans" cxnId="{85C78261-7798-428C-B935-38520E60177E}">
      <dgm:prSet/>
      <dgm:spPr/>
      <dgm:t>
        <a:bodyPr/>
        <a:lstStyle/>
        <a:p>
          <a:pPr latinLnBrk="1"/>
          <a:endParaRPr lang="ko-KR" altLang="en-US"/>
        </a:p>
      </dgm:t>
    </dgm:pt>
    <dgm:pt modelId="{BC6A9ED4-8105-4A93-8FC7-7EFC6B5051EE}" type="sibTrans" cxnId="{85C78261-7798-428C-B935-38520E60177E}">
      <dgm:prSet/>
      <dgm:spPr/>
      <dgm:t>
        <a:bodyPr/>
        <a:lstStyle/>
        <a:p>
          <a:pPr latinLnBrk="1"/>
          <a:endParaRPr lang="ko-KR" altLang="en-US"/>
        </a:p>
      </dgm:t>
    </dgm:pt>
    <dgm:pt modelId="{94E2842E-8972-4170-B56D-A8592F6ADB01}">
      <dgm:prSet phldrT="[텍스트]" custT="1"/>
      <dgm:spPr/>
      <dgm:t>
        <a:bodyPr/>
        <a:lstStyle/>
        <a:p>
          <a:pPr latinLnBrk="1"/>
          <a:r>
            <a:rPr lang="ko-KR" altLang="en-US" sz="1000" b="1" u="sng" dirty="0"/>
            <a:t>과목번호</a:t>
          </a:r>
        </a:p>
      </dgm:t>
    </dgm:pt>
    <dgm:pt modelId="{7A46DBF0-40B8-4C36-800A-A9C589782C56}" type="parTrans" cxnId="{6F651954-C0C9-49D7-A14A-1A968EB0C521}">
      <dgm:prSet/>
      <dgm:spPr/>
      <dgm:t>
        <a:bodyPr/>
        <a:lstStyle/>
        <a:p>
          <a:pPr latinLnBrk="1"/>
          <a:endParaRPr lang="ko-KR" altLang="en-US"/>
        </a:p>
      </dgm:t>
    </dgm:pt>
    <dgm:pt modelId="{86C9551E-14EE-48E9-AC55-1814CDE2AF8E}" type="sibTrans" cxnId="{6F651954-C0C9-49D7-A14A-1A968EB0C521}">
      <dgm:prSet/>
      <dgm:spPr/>
      <dgm:t>
        <a:bodyPr/>
        <a:lstStyle/>
        <a:p>
          <a:pPr latinLnBrk="1"/>
          <a:endParaRPr lang="ko-KR" altLang="en-US"/>
        </a:p>
      </dgm:t>
    </dgm:pt>
    <dgm:pt modelId="{39811A4C-FE50-4CF4-B16B-616211C27FEE}">
      <dgm:prSet phldrT="[텍스트]" custT="1"/>
      <dgm:spPr/>
      <dgm:t>
        <a:bodyPr/>
        <a:lstStyle/>
        <a:p>
          <a:pPr latinLnBrk="1"/>
          <a:r>
            <a:rPr lang="ko-KR" altLang="en-US" sz="1000" dirty="0"/>
            <a:t>과목명</a:t>
          </a:r>
        </a:p>
      </dgm:t>
    </dgm:pt>
    <dgm:pt modelId="{C2429B64-54BE-406F-BE58-C99ADBF2D2CD}" type="parTrans" cxnId="{26430B47-1A63-4103-85CF-F42903E9EB08}">
      <dgm:prSet/>
      <dgm:spPr/>
      <dgm:t>
        <a:bodyPr/>
        <a:lstStyle/>
        <a:p>
          <a:pPr latinLnBrk="1"/>
          <a:endParaRPr lang="ko-KR" altLang="en-US"/>
        </a:p>
      </dgm:t>
    </dgm:pt>
    <dgm:pt modelId="{FE065483-28E3-4B18-A509-C1747BD74ADF}" type="sibTrans" cxnId="{26430B47-1A63-4103-85CF-F42903E9EB08}">
      <dgm:prSet/>
      <dgm:spPr/>
      <dgm:t>
        <a:bodyPr/>
        <a:lstStyle/>
        <a:p>
          <a:pPr latinLnBrk="1"/>
          <a:endParaRPr lang="ko-KR" altLang="en-US"/>
        </a:p>
      </dgm:t>
    </dgm:pt>
    <dgm:pt modelId="{C50709FB-8F82-4B57-974E-16DB379E9033}">
      <dgm:prSet phldrT="[텍스트]" custT="1"/>
      <dgm:spPr/>
      <dgm:t>
        <a:bodyPr/>
        <a:lstStyle/>
        <a:p>
          <a:pPr latinLnBrk="1"/>
          <a:r>
            <a:rPr lang="ko-KR" altLang="en-US" sz="1000" dirty="0"/>
            <a:t>이수학점</a:t>
          </a:r>
        </a:p>
      </dgm:t>
    </dgm:pt>
    <dgm:pt modelId="{0708CF07-0EFC-4E03-8029-0B1372CBEE54}" type="parTrans" cxnId="{000354DC-DBB4-4B05-BA27-9315B1A78C3D}">
      <dgm:prSet/>
      <dgm:spPr/>
      <dgm:t>
        <a:bodyPr/>
        <a:lstStyle/>
        <a:p>
          <a:pPr latinLnBrk="1"/>
          <a:endParaRPr lang="ko-KR" altLang="en-US"/>
        </a:p>
      </dgm:t>
    </dgm:pt>
    <dgm:pt modelId="{36930C06-CC1C-40EF-A045-2A75CBC0CF79}" type="sibTrans" cxnId="{000354DC-DBB4-4B05-BA27-9315B1A78C3D}">
      <dgm:prSet/>
      <dgm:spPr/>
      <dgm:t>
        <a:bodyPr/>
        <a:lstStyle/>
        <a:p>
          <a:pPr latinLnBrk="1"/>
          <a:endParaRPr lang="ko-KR" altLang="en-US"/>
        </a:p>
      </dgm:t>
    </dgm:pt>
    <dgm:pt modelId="{A510DA71-676F-4EF2-9831-6DBE2153B9DA}">
      <dgm:prSet phldrT="[텍스트]" custT="1"/>
      <dgm:spPr/>
      <dgm:t>
        <a:bodyPr/>
        <a:lstStyle/>
        <a:p>
          <a:pPr latinLnBrk="1"/>
          <a:r>
            <a:rPr lang="ko-KR" altLang="en-US" sz="1000" dirty="0"/>
            <a:t>주소</a:t>
          </a:r>
          <a:endParaRPr lang="en-US" altLang="ko-KR" sz="1000" dirty="0"/>
        </a:p>
      </dgm:t>
    </dgm:pt>
    <dgm:pt modelId="{911AEE8B-8787-4DE2-BC02-DBAE77075C4B}" type="parTrans" cxnId="{E628F88A-E04D-49C1-9B28-56CB2BC84BD7}">
      <dgm:prSet/>
      <dgm:spPr/>
      <dgm:t>
        <a:bodyPr/>
        <a:lstStyle/>
        <a:p>
          <a:pPr latinLnBrk="1"/>
          <a:endParaRPr lang="ko-KR" altLang="en-US"/>
        </a:p>
      </dgm:t>
    </dgm:pt>
    <dgm:pt modelId="{D149527D-9E9C-488D-A6EA-FF4E6FB6028D}" type="sibTrans" cxnId="{E628F88A-E04D-49C1-9B28-56CB2BC84BD7}">
      <dgm:prSet/>
      <dgm:spPr/>
      <dgm:t>
        <a:bodyPr/>
        <a:lstStyle/>
        <a:p>
          <a:pPr latinLnBrk="1"/>
          <a:endParaRPr lang="ko-KR" altLang="en-US"/>
        </a:p>
      </dgm:t>
    </dgm:pt>
    <dgm:pt modelId="{9ACC1E42-116C-40D1-992F-B97D3FB0460A}">
      <dgm:prSet phldrT="[텍스트]" custT="1"/>
      <dgm:spPr/>
      <dgm:t>
        <a:bodyPr/>
        <a:lstStyle/>
        <a:p>
          <a:pPr latinLnBrk="1"/>
          <a:r>
            <a:rPr lang="ko-KR" altLang="en-US" sz="1000" dirty="0"/>
            <a:t>학년</a:t>
          </a:r>
          <a:endParaRPr lang="en-US" altLang="ko-KR" sz="1000" dirty="0"/>
        </a:p>
      </dgm:t>
    </dgm:pt>
    <dgm:pt modelId="{BDBCB359-2B23-4029-B409-A395B6A1C95D}" type="parTrans" cxnId="{B5E5D03D-D739-469D-94C3-C69D0AC39B5B}">
      <dgm:prSet/>
      <dgm:spPr/>
      <dgm:t>
        <a:bodyPr/>
        <a:lstStyle/>
        <a:p>
          <a:pPr latinLnBrk="1"/>
          <a:endParaRPr lang="ko-KR" altLang="en-US"/>
        </a:p>
      </dgm:t>
    </dgm:pt>
    <dgm:pt modelId="{65CD0D18-3583-4901-BE5D-5D84F70DDB79}" type="sibTrans" cxnId="{B5E5D03D-D739-469D-94C3-C69D0AC39B5B}">
      <dgm:prSet/>
      <dgm:spPr/>
      <dgm:t>
        <a:bodyPr/>
        <a:lstStyle/>
        <a:p>
          <a:pPr latinLnBrk="1"/>
          <a:endParaRPr lang="ko-KR" altLang="en-US"/>
        </a:p>
      </dgm:t>
    </dgm:pt>
    <dgm:pt modelId="{1966F255-7680-4CC9-A7A2-A1A130A2A224}">
      <dgm:prSet phldrT="[텍스트]" custT="1"/>
      <dgm:spPr/>
      <dgm:t>
        <a:bodyPr/>
        <a:lstStyle/>
        <a:p>
          <a:pPr latinLnBrk="1"/>
          <a:r>
            <a:rPr lang="ko-KR" altLang="en-US" sz="1000" u="none" dirty="0"/>
            <a:t>교수이름</a:t>
          </a:r>
        </a:p>
      </dgm:t>
    </dgm:pt>
    <dgm:pt modelId="{F8EFE332-D2A9-46A6-8DE2-82E97FE84D76}" type="parTrans" cxnId="{534F73A0-2C64-4F10-9974-9717D2AF0E86}">
      <dgm:prSet/>
      <dgm:spPr/>
      <dgm:t>
        <a:bodyPr/>
        <a:lstStyle/>
        <a:p>
          <a:pPr latinLnBrk="1"/>
          <a:endParaRPr lang="ko-KR" altLang="en-US"/>
        </a:p>
      </dgm:t>
    </dgm:pt>
    <dgm:pt modelId="{48DA3B61-6540-403E-8C76-90C8EB8C4305}" type="sibTrans" cxnId="{534F73A0-2C64-4F10-9974-9717D2AF0E86}">
      <dgm:prSet/>
      <dgm:spPr/>
      <dgm:t>
        <a:bodyPr/>
        <a:lstStyle/>
        <a:p>
          <a:pPr latinLnBrk="1"/>
          <a:endParaRPr lang="ko-KR" altLang="en-US"/>
        </a:p>
      </dgm:t>
    </dgm:pt>
    <dgm:pt modelId="{F284E186-5D33-4DD4-8086-68C9B761D3DE}">
      <dgm:prSet phldrT="[텍스트]" custT="1"/>
      <dgm:spPr/>
      <dgm:t>
        <a:bodyPr/>
        <a:lstStyle/>
        <a:p>
          <a:pPr latinLnBrk="1"/>
          <a:r>
            <a:rPr lang="ko-KR" altLang="en-US" sz="1000" u="none" dirty="0" smtClean="0"/>
            <a:t>교수전공</a:t>
          </a:r>
          <a:endParaRPr lang="ko-KR" altLang="en-US" sz="1000" u="none" dirty="0"/>
        </a:p>
      </dgm:t>
    </dgm:pt>
    <dgm:pt modelId="{0C434CB8-A61F-48F7-AD91-E883D0E5CC63}" type="parTrans" cxnId="{CC14AC24-D428-4600-8B7E-126AC6E10679}">
      <dgm:prSet/>
      <dgm:spPr/>
      <dgm:t>
        <a:bodyPr/>
        <a:lstStyle/>
        <a:p>
          <a:pPr latinLnBrk="1"/>
          <a:endParaRPr lang="ko-KR" altLang="en-US"/>
        </a:p>
      </dgm:t>
    </dgm:pt>
    <dgm:pt modelId="{E4948D4B-ECAF-49DC-BEF1-6DF72A94A658}" type="sibTrans" cxnId="{CC14AC24-D428-4600-8B7E-126AC6E10679}">
      <dgm:prSet/>
      <dgm:spPr/>
      <dgm:t>
        <a:bodyPr/>
        <a:lstStyle/>
        <a:p>
          <a:pPr latinLnBrk="1"/>
          <a:endParaRPr lang="ko-KR" altLang="en-US"/>
        </a:p>
      </dgm:t>
    </dgm:pt>
    <dgm:pt modelId="{F559C5F7-7BBC-4677-BD54-F4783E39ADA0}">
      <dgm:prSet phldrT="[텍스트]" custT="1"/>
      <dgm:spPr/>
      <dgm:t>
        <a:bodyPr/>
        <a:lstStyle/>
        <a:p>
          <a:pPr latinLnBrk="1"/>
          <a:r>
            <a:rPr lang="ko-KR" altLang="en-US" sz="1000" dirty="0"/>
            <a:t>강의이름</a:t>
          </a:r>
        </a:p>
      </dgm:t>
    </dgm:pt>
    <dgm:pt modelId="{6F1242AB-BC4A-4F48-A363-9E300BD43ED2}" type="parTrans" cxnId="{BC587A0C-1CD2-430A-8C70-DA0DC75A2A97}">
      <dgm:prSet/>
      <dgm:spPr/>
      <dgm:t>
        <a:bodyPr/>
        <a:lstStyle/>
        <a:p>
          <a:pPr latinLnBrk="1"/>
          <a:endParaRPr lang="ko-KR" altLang="en-US"/>
        </a:p>
      </dgm:t>
    </dgm:pt>
    <dgm:pt modelId="{01EDBCC0-F6AB-456F-B455-5097951113EB}" type="sibTrans" cxnId="{BC587A0C-1CD2-430A-8C70-DA0DC75A2A97}">
      <dgm:prSet/>
      <dgm:spPr/>
      <dgm:t>
        <a:bodyPr/>
        <a:lstStyle/>
        <a:p>
          <a:pPr latinLnBrk="1"/>
          <a:endParaRPr lang="ko-KR" altLang="en-US"/>
        </a:p>
      </dgm:t>
    </dgm:pt>
    <dgm:pt modelId="{BFEFF02F-87A0-4F9F-8163-D8C381732997}">
      <dgm:prSet phldrT="[텍스트]" custT="1"/>
      <dgm:spPr/>
      <dgm:t>
        <a:bodyPr/>
        <a:lstStyle/>
        <a:p>
          <a:pPr latinLnBrk="1"/>
          <a:r>
            <a:rPr lang="ko-KR" altLang="en-US" sz="1000" dirty="0"/>
            <a:t>신청일자</a:t>
          </a:r>
        </a:p>
      </dgm:t>
    </dgm:pt>
    <dgm:pt modelId="{3095B627-AE18-4EAE-A473-BB3DDC58D1D2}" type="parTrans" cxnId="{7AD582FB-3436-485D-9758-60427E3016E1}">
      <dgm:prSet/>
      <dgm:spPr/>
      <dgm:t>
        <a:bodyPr/>
        <a:lstStyle/>
        <a:p>
          <a:pPr latinLnBrk="1"/>
          <a:endParaRPr lang="ko-KR" altLang="en-US"/>
        </a:p>
      </dgm:t>
    </dgm:pt>
    <dgm:pt modelId="{07BA495F-3399-475B-90AF-4D71E0E71E35}" type="sibTrans" cxnId="{7AD582FB-3436-485D-9758-60427E3016E1}">
      <dgm:prSet/>
      <dgm:spPr/>
      <dgm:t>
        <a:bodyPr/>
        <a:lstStyle/>
        <a:p>
          <a:pPr latinLnBrk="1"/>
          <a:endParaRPr lang="ko-KR" altLang="en-US"/>
        </a:p>
      </dgm:t>
    </dgm:pt>
    <dgm:pt modelId="{B1F3492C-8B31-4C34-9FB9-F099A892F804}">
      <dgm:prSet phldrT="[텍스트]" custT="1"/>
      <dgm:spPr/>
      <dgm:t>
        <a:bodyPr/>
        <a:lstStyle/>
        <a:p>
          <a:pPr latinLnBrk="1"/>
          <a:r>
            <a:rPr lang="ko-KR" altLang="en-US" sz="1000" dirty="0"/>
            <a:t>담당교수번호</a:t>
          </a:r>
          <a:endParaRPr lang="en-US" altLang="ko-KR" sz="1000" dirty="0"/>
        </a:p>
      </dgm:t>
    </dgm:pt>
    <dgm:pt modelId="{CE82EEDF-F48E-49B5-9B58-054E8B13D4AF}" type="parTrans" cxnId="{0CE23D68-BB4F-4C25-93D0-7E59B515E643}">
      <dgm:prSet/>
      <dgm:spPr/>
      <dgm:t>
        <a:bodyPr/>
        <a:lstStyle/>
        <a:p>
          <a:pPr latinLnBrk="1"/>
          <a:endParaRPr lang="ko-KR" altLang="en-US"/>
        </a:p>
      </dgm:t>
    </dgm:pt>
    <dgm:pt modelId="{900E2E41-28C3-4713-9311-26831C672B0E}" type="sibTrans" cxnId="{0CE23D68-BB4F-4C25-93D0-7E59B515E643}">
      <dgm:prSet/>
      <dgm:spPr/>
      <dgm:t>
        <a:bodyPr/>
        <a:lstStyle/>
        <a:p>
          <a:pPr latinLnBrk="1"/>
          <a:endParaRPr lang="ko-KR" altLang="en-US"/>
        </a:p>
      </dgm:t>
    </dgm:pt>
    <dgm:pt modelId="{5DB76E1E-FF13-402D-B0FA-5D323F52BAAB}">
      <dgm:prSet phldrT="[텍스트]" custT="1"/>
      <dgm:spPr/>
      <dgm:t>
        <a:bodyPr/>
        <a:lstStyle/>
        <a:p>
          <a:pPr latinLnBrk="1"/>
          <a:r>
            <a:rPr lang="ko-KR" altLang="en-US" sz="1000" dirty="0"/>
            <a:t>교수번호</a:t>
          </a:r>
        </a:p>
      </dgm:t>
    </dgm:pt>
    <dgm:pt modelId="{66300E79-2626-4872-B147-49CE68574205}" type="parTrans" cxnId="{DDBC1D7C-2FEF-42A2-A077-1BE4D859BFE3}">
      <dgm:prSet/>
      <dgm:spPr/>
      <dgm:t>
        <a:bodyPr/>
        <a:lstStyle/>
        <a:p>
          <a:pPr latinLnBrk="1"/>
          <a:endParaRPr lang="ko-KR" altLang="en-US"/>
        </a:p>
      </dgm:t>
    </dgm:pt>
    <dgm:pt modelId="{B385692A-2102-40A8-88CC-3CA4F0563D53}" type="sibTrans" cxnId="{DDBC1D7C-2FEF-42A2-A077-1BE4D859BFE3}">
      <dgm:prSet/>
      <dgm:spPr/>
      <dgm:t>
        <a:bodyPr/>
        <a:lstStyle/>
        <a:p>
          <a:pPr latinLnBrk="1"/>
          <a:endParaRPr lang="ko-KR" altLang="en-US"/>
        </a:p>
      </dgm:t>
    </dgm:pt>
    <dgm:pt modelId="{7DF52A22-D002-4B9F-BCBD-C0750742CCAE}">
      <dgm:prSet phldrT="[텍스트]" custT="1"/>
      <dgm:spPr/>
      <dgm:t>
        <a:bodyPr/>
        <a:lstStyle/>
        <a:p>
          <a:pPr latinLnBrk="1"/>
          <a:r>
            <a:rPr lang="ko-KR" altLang="en-US" sz="1000" dirty="0" smtClean="0"/>
            <a:t>수강신청번호</a:t>
          </a:r>
          <a:endParaRPr lang="ko-KR" altLang="en-US" sz="1000" dirty="0"/>
        </a:p>
      </dgm:t>
    </dgm:pt>
    <dgm:pt modelId="{A3441B57-9200-4E7D-BFEB-3AE0FA329301}" type="parTrans" cxnId="{713FA787-4442-4E73-8C39-4CE531939052}">
      <dgm:prSet/>
      <dgm:spPr/>
      <dgm:t>
        <a:bodyPr/>
        <a:lstStyle/>
        <a:p>
          <a:pPr latinLnBrk="1"/>
          <a:endParaRPr lang="ko-KR" altLang="en-US"/>
        </a:p>
      </dgm:t>
    </dgm:pt>
    <dgm:pt modelId="{353C16D2-F8E0-46D4-9ED5-ACDED5E2F746}" type="sibTrans" cxnId="{713FA787-4442-4E73-8C39-4CE531939052}">
      <dgm:prSet/>
      <dgm:spPr/>
      <dgm:t>
        <a:bodyPr/>
        <a:lstStyle/>
        <a:p>
          <a:pPr latinLnBrk="1"/>
          <a:endParaRPr lang="ko-KR" altLang="en-US"/>
        </a:p>
      </dgm:t>
    </dgm:pt>
    <dgm:pt modelId="{AD112248-71C4-4D58-99B1-E6E3F8A3E91F}">
      <dgm:prSet custT="1"/>
      <dgm:spPr/>
      <dgm:t>
        <a:bodyPr/>
        <a:lstStyle/>
        <a:p>
          <a:pPr latinLnBrk="1"/>
          <a:r>
            <a:rPr lang="ko-KR" altLang="en-US" sz="1000" b="1" u="sng" dirty="0" smtClean="0"/>
            <a:t>수강신청번호</a:t>
          </a:r>
          <a:endParaRPr lang="ko-KR" altLang="en-US" sz="1000" b="1" u="sng" dirty="0"/>
        </a:p>
      </dgm:t>
    </dgm:pt>
    <dgm:pt modelId="{B28D6AF3-E29C-452E-B208-87AFEC34A311}" type="parTrans" cxnId="{E42F5BD3-3AEB-4751-96B3-881B35D8FECE}">
      <dgm:prSet/>
      <dgm:spPr/>
      <dgm:t>
        <a:bodyPr/>
        <a:lstStyle/>
        <a:p>
          <a:pPr latinLnBrk="1"/>
          <a:endParaRPr lang="ko-KR" altLang="en-US"/>
        </a:p>
      </dgm:t>
    </dgm:pt>
    <dgm:pt modelId="{E277EF0C-F4EF-4097-8E1C-B873002AAF52}" type="sibTrans" cxnId="{E42F5BD3-3AEB-4751-96B3-881B35D8FECE}">
      <dgm:prSet/>
      <dgm:spPr/>
      <dgm:t>
        <a:bodyPr/>
        <a:lstStyle/>
        <a:p>
          <a:pPr latinLnBrk="1"/>
          <a:endParaRPr lang="ko-KR" altLang="en-US"/>
        </a:p>
      </dgm:t>
    </dgm:pt>
    <dgm:pt modelId="{D796448D-764D-42AF-8912-A1F0597425D8}" type="pres">
      <dgm:prSet presAssocID="{56473283-FA87-4F3D-BC3A-C513224FA76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18A65D-F914-4B39-BBFC-766278C90D89}" type="pres">
      <dgm:prSet presAssocID="{9827C9ED-8CA2-471C-953B-59FCB2EF844E}" presName="root" presStyleCnt="0"/>
      <dgm:spPr/>
    </dgm:pt>
    <dgm:pt modelId="{E5A021AB-AD4D-45DB-AF65-60B1D653790E}" type="pres">
      <dgm:prSet presAssocID="{9827C9ED-8CA2-471C-953B-59FCB2EF844E}" presName="rootComposite" presStyleCnt="0"/>
      <dgm:spPr/>
    </dgm:pt>
    <dgm:pt modelId="{ED62A02E-0FD6-42D5-9EAF-C37A3068AE81}" type="pres">
      <dgm:prSet presAssocID="{9827C9ED-8CA2-471C-953B-59FCB2EF844E}" presName="rootText" presStyleLbl="node1" presStyleIdx="0" presStyleCnt="5" custScaleX="178103" custScaleY="143775"/>
      <dgm:spPr/>
      <dgm:t>
        <a:bodyPr/>
        <a:lstStyle/>
        <a:p>
          <a:pPr latinLnBrk="1"/>
          <a:endParaRPr lang="ko-KR" altLang="en-US"/>
        </a:p>
      </dgm:t>
    </dgm:pt>
    <dgm:pt modelId="{13415FB7-7349-407A-91C7-15E876BA37EE}" type="pres">
      <dgm:prSet presAssocID="{9827C9ED-8CA2-471C-953B-59FCB2EF844E}" presName="rootConnector" presStyleLbl="node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DF5DF6B3-4678-4810-A4BE-1C2A4264E3C9}" type="pres">
      <dgm:prSet presAssocID="{9827C9ED-8CA2-471C-953B-59FCB2EF844E}" presName="childShape" presStyleCnt="0"/>
      <dgm:spPr/>
    </dgm:pt>
    <dgm:pt modelId="{1DB21026-F435-4AD1-9D28-8A48218B3007}" type="pres">
      <dgm:prSet presAssocID="{8410571C-03A5-4CC2-B4A2-807C983277A1}" presName="Name13" presStyleLbl="parChTrans1D2" presStyleIdx="0" presStyleCnt="20"/>
      <dgm:spPr/>
      <dgm:t>
        <a:bodyPr/>
        <a:lstStyle/>
        <a:p>
          <a:pPr latinLnBrk="1"/>
          <a:endParaRPr lang="ko-KR" altLang="en-US"/>
        </a:p>
      </dgm:t>
    </dgm:pt>
    <dgm:pt modelId="{65CDDA57-0CFF-49DD-8CDC-F1C733ED125A}" type="pres">
      <dgm:prSet presAssocID="{6304477B-603F-4DBA-81FE-762FAABCC801}" presName="childText" presStyleLbl="bgAcc1" presStyleIdx="0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1FB71EB-7C35-4ED9-BABA-EA222F69A7A7}" type="pres">
      <dgm:prSet presAssocID="{B025BFBF-56EF-44F6-B007-28271950DFAE}" presName="Name13" presStyleLbl="parChTrans1D2" presStyleIdx="1" presStyleCnt="20"/>
      <dgm:spPr/>
      <dgm:t>
        <a:bodyPr/>
        <a:lstStyle/>
        <a:p>
          <a:pPr latinLnBrk="1"/>
          <a:endParaRPr lang="ko-KR" altLang="en-US"/>
        </a:p>
      </dgm:t>
    </dgm:pt>
    <dgm:pt modelId="{CFDEB060-6803-4218-8519-35E3AEB13514}" type="pres">
      <dgm:prSet presAssocID="{286F97ED-3C7F-489C-9EA0-CCCF1538A321}" presName="childText" presStyleLbl="bgAcc1" presStyleIdx="1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23BFAA-4F2D-488F-BBBC-AED3117B62D9}" type="pres">
      <dgm:prSet presAssocID="{911AEE8B-8787-4DE2-BC02-DBAE77075C4B}" presName="Name13" presStyleLbl="parChTrans1D2" presStyleIdx="2" presStyleCnt="20"/>
      <dgm:spPr/>
      <dgm:t>
        <a:bodyPr/>
        <a:lstStyle/>
        <a:p>
          <a:pPr latinLnBrk="1"/>
          <a:endParaRPr lang="ko-KR" altLang="en-US"/>
        </a:p>
      </dgm:t>
    </dgm:pt>
    <dgm:pt modelId="{26BB7BEA-60F2-4718-99B0-8EA77D99BD9C}" type="pres">
      <dgm:prSet presAssocID="{A510DA71-676F-4EF2-9831-6DBE2153B9DA}" presName="childText" presStyleLbl="bgAcc1" presStyleIdx="2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6C507E-B8F0-48B5-B1BD-7E71EA40966C}" type="pres">
      <dgm:prSet presAssocID="{BDBCB359-2B23-4029-B409-A395B6A1C95D}" presName="Name13" presStyleLbl="parChTrans1D2" presStyleIdx="3" presStyleCnt="20"/>
      <dgm:spPr/>
      <dgm:t>
        <a:bodyPr/>
        <a:lstStyle/>
        <a:p>
          <a:pPr latinLnBrk="1"/>
          <a:endParaRPr lang="ko-KR" altLang="en-US"/>
        </a:p>
      </dgm:t>
    </dgm:pt>
    <dgm:pt modelId="{936B8600-7E94-4ED1-A8FF-FDBD1CD34056}" type="pres">
      <dgm:prSet presAssocID="{9ACC1E42-116C-40D1-992F-B97D3FB0460A}" presName="childText" presStyleLbl="bgAcc1" presStyleIdx="3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2997A0-AC33-4D7B-9082-3C5BB6096F1D}" type="pres">
      <dgm:prSet presAssocID="{CE82EEDF-F48E-49B5-9B58-054E8B13D4AF}" presName="Name13" presStyleLbl="parChTrans1D2" presStyleIdx="4" presStyleCnt="20"/>
      <dgm:spPr/>
      <dgm:t>
        <a:bodyPr/>
        <a:lstStyle/>
        <a:p>
          <a:pPr latinLnBrk="1"/>
          <a:endParaRPr lang="ko-KR" altLang="en-US"/>
        </a:p>
      </dgm:t>
    </dgm:pt>
    <dgm:pt modelId="{7E130914-A364-43B2-ACD7-EF80A9871CB1}" type="pres">
      <dgm:prSet presAssocID="{B1F3492C-8B31-4C34-9FB9-F099A892F804}" presName="childText" presStyleLbl="bgAcc1" presStyleIdx="4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1A4E9C-4543-41AD-8244-E48B23A2412B}" type="pres">
      <dgm:prSet presAssocID="{C86BA3C6-54F5-4C0D-9C51-976C164B7088}" presName="root" presStyleCnt="0"/>
      <dgm:spPr/>
    </dgm:pt>
    <dgm:pt modelId="{76B4603E-1A9E-46A7-A0B2-DDD10C8573AC}" type="pres">
      <dgm:prSet presAssocID="{C86BA3C6-54F5-4C0D-9C51-976C164B7088}" presName="rootComposite" presStyleCnt="0"/>
      <dgm:spPr/>
    </dgm:pt>
    <dgm:pt modelId="{51C4B274-0F75-4743-BA66-7AE3650D1143}" type="pres">
      <dgm:prSet presAssocID="{C86BA3C6-54F5-4C0D-9C51-976C164B7088}" presName="rootText" presStyleLbl="node1" presStyleIdx="1" presStyleCnt="5" custScaleX="178103" custScaleY="143775"/>
      <dgm:spPr/>
      <dgm:t>
        <a:bodyPr/>
        <a:lstStyle/>
        <a:p>
          <a:pPr latinLnBrk="1"/>
          <a:endParaRPr lang="ko-KR" altLang="en-US"/>
        </a:p>
      </dgm:t>
    </dgm:pt>
    <dgm:pt modelId="{CF288FFB-6F5A-4A24-A410-4332EA9EB389}" type="pres">
      <dgm:prSet presAssocID="{C86BA3C6-54F5-4C0D-9C51-976C164B7088}" presName="rootConnector" presStyleLbl="node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D61C2242-9D84-4502-9105-B631266DF502}" type="pres">
      <dgm:prSet presAssocID="{C86BA3C6-54F5-4C0D-9C51-976C164B7088}" presName="childShape" presStyleCnt="0"/>
      <dgm:spPr/>
    </dgm:pt>
    <dgm:pt modelId="{8963E0A2-4853-4F4F-8419-B947FC36E086}" type="pres">
      <dgm:prSet presAssocID="{AE8630F9-FECA-4636-913C-5E188C1EE79A}" presName="Name13" presStyleLbl="parChTrans1D2" presStyleIdx="5" presStyleCnt="20"/>
      <dgm:spPr/>
      <dgm:t>
        <a:bodyPr/>
        <a:lstStyle/>
        <a:p>
          <a:pPr latinLnBrk="1"/>
          <a:endParaRPr lang="ko-KR" altLang="en-US"/>
        </a:p>
      </dgm:t>
    </dgm:pt>
    <dgm:pt modelId="{A1BA5AD5-B32B-49F5-9C63-148D1831C852}" type="pres">
      <dgm:prSet presAssocID="{C1ADB2D1-F7E0-4C4C-A866-84CA74B2A816}" presName="childText" presStyleLbl="bgAcc1" presStyleIdx="5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1B2106C-5A91-4A15-880E-E62D012DDC42}" type="pres">
      <dgm:prSet presAssocID="{F8EFE332-D2A9-46A6-8DE2-82E97FE84D76}" presName="Name13" presStyleLbl="parChTrans1D2" presStyleIdx="6" presStyleCnt="20"/>
      <dgm:spPr/>
      <dgm:t>
        <a:bodyPr/>
        <a:lstStyle/>
        <a:p>
          <a:pPr latinLnBrk="1"/>
          <a:endParaRPr lang="ko-KR" altLang="en-US"/>
        </a:p>
      </dgm:t>
    </dgm:pt>
    <dgm:pt modelId="{42C46045-BACF-4ED7-BBBE-36AD9D69DC76}" type="pres">
      <dgm:prSet presAssocID="{1966F255-7680-4CC9-A7A2-A1A130A2A224}" presName="childText" presStyleLbl="bgAcc1" presStyleIdx="6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2FF5CD-FF3F-40E7-8BCD-52B182E2B094}" type="pres">
      <dgm:prSet presAssocID="{0C434CB8-A61F-48F7-AD91-E883D0E5CC63}" presName="Name13" presStyleLbl="parChTrans1D2" presStyleIdx="7" presStyleCnt="20"/>
      <dgm:spPr/>
      <dgm:t>
        <a:bodyPr/>
        <a:lstStyle/>
        <a:p>
          <a:pPr latinLnBrk="1"/>
          <a:endParaRPr lang="ko-KR" altLang="en-US"/>
        </a:p>
      </dgm:t>
    </dgm:pt>
    <dgm:pt modelId="{CDFF2B65-BABD-46E8-8C3E-CA8CFF6F51D7}" type="pres">
      <dgm:prSet presAssocID="{F284E186-5D33-4DD4-8086-68C9B761D3DE}" presName="childText" presStyleLbl="bgAcc1" presStyleIdx="7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13EB3A2-26CD-483B-A2BC-2C8F736BC79A}" type="pres">
      <dgm:prSet presAssocID="{C325B8CA-2359-4054-A292-66F4175EDD40}" presName="root" presStyleCnt="0"/>
      <dgm:spPr/>
    </dgm:pt>
    <dgm:pt modelId="{E48C5BFC-F0E7-4010-9875-AD18C16CCACC}" type="pres">
      <dgm:prSet presAssocID="{C325B8CA-2359-4054-A292-66F4175EDD40}" presName="rootComposite" presStyleCnt="0"/>
      <dgm:spPr/>
    </dgm:pt>
    <dgm:pt modelId="{4F716C81-F5C8-452D-A9DB-C7EAF9720A9B}" type="pres">
      <dgm:prSet presAssocID="{C325B8CA-2359-4054-A292-66F4175EDD40}" presName="rootText" presStyleLbl="node1" presStyleIdx="2" presStyleCnt="5" custScaleX="178103" custScaleY="143775"/>
      <dgm:spPr/>
      <dgm:t>
        <a:bodyPr/>
        <a:lstStyle/>
        <a:p>
          <a:pPr latinLnBrk="1"/>
          <a:endParaRPr lang="ko-KR" altLang="en-US"/>
        </a:p>
      </dgm:t>
    </dgm:pt>
    <dgm:pt modelId="{100B33F6-82B0-4ED9-97F5-26B5622C04D0}" type="pres">
      <dgm:prSet presAssocID="{C325B8CA-2359-4054-A292-66F4175EDD40}" presName="rootConnector" presStyleLbl="node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EE1ED071-7DFC-4CE3-919F-A725278304CD}" type="pres">
      <dgm:prSet presAssocID="{C325B8CA-2359-4054-A292-66F4175EDD40}" presName="childShape" presStyleCnt="0"/>
      <dgm:spPr/>
    </dgm:pt>
    <dgm:pt modelId="{8F5ADA2A-5EA3-42A6-BC3C-869DC933DA72}" type="pres">
      <dgm:prSet presAssocID="{6A260429-C68A-4A5C-8C2C-5FE0086205E7}" presName="Name13" presStyleLbl="parChTrans1D2" presStyleIdx="8" presStyleCnt="20"/>
      <dgm:spPr/>
      <dgm:t>
        <a:bodyPr/>
        <a:lstStyle/>
        <a:p>
          <a:pPr latinLnBrk="1"/>
          <a:endParaRPr lang="ko-KR" altLang="en-US"/>
        </a:p>
      </dgm:t>
    </dgm:pt>
    <dgm:pt modelId="{AA6F8B10-8DAD-4807-BAA5-1F8BDCBB9575}" type="pres">
      <dgm:prSet presAssocID="{62F3F0B6-9FB9-459A-AB99-B75777D52F0C}" presName="childText" presStyleLbl="bgAcc1" presStyleIdx="8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42F9E1E-B0B0-4A4C-B3E4-6E53AC5FDF08}" type="pres">
      <dgm:prSet presAssocID="{66300E79-2626-4872-B147-49CE68574205}" presName="Name13" presStyleLbl="parChTrans1D2" presStyleIdx="9" presStyleCnt="20"/>
      <dgm:spPr/>
      <dgm:t>
        <a:bodyPr/>
        <a:lstStyle/>
        <a:p>
          <a:pPr latinLnBrk="1"/>
          <a:endParaRPr lang="ko-KR" altLang="en-US"/>
        </a:p>
      </dgm:t>
    </dgm:pt>
    <dgm:pt modelId="{F4016E76-86DF-4703-8A00-5A91613031F3}" type="pres">
      <dgm:prSet presAssocID="{5DB76E1E-FF13-402D-B0FA-5D323F52BAAB}" presName="childText" presStyleLbl="bgAcc1" presStyleIdx="9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D4B9BF5-5ED8-45AD-A196-E1247A6CF0B9}" type="pres">
      <dgm:prSet presAssocID="{A3441B57-9200-4E7D-BFEB-3AE0FA329301}" presName="Name13" presStyleLbl="parChTrans1D2" presStyleIdx="10" presStyleCnt="20"/>
      <dgm:spPr/>
      <dgm:t>
        <a:bodyPr/>
        <a:lstStyle/>
        <a:p>
          <a:pPr latinLnBrk="1"/>
          <a:endParaRPr lang="ko-KR" altLang="en-US"/>
        </a:p>
      </dgm:t>
    </dgm:pt>
    <dgm:pt modelId="{F4B6F96B-2CAB-46BE-B468-EA119482415D}" type="pres">
      <dgm:prSet presAssocID="{7DF52A22-D002-4B9F-BCBD-C0750742CCAE}" presName="childText" presStyleLbl="bgAcc1" presStyleIdx="10" presStyleCnt="20" custScaleX="17605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95FC799-697D-4218-B84A-FD2D2C9CA745}" type="pres">
      <dgm:prSet presAssocID="{6F1242AB-BC4A-4F48-A363-9E300BD43ED2}" presName="Name13" presStyleLbl="parChTrans1D2" presStyleIdx="11" presStyleCnt="20"/>
      <dgm:spPr/>
      <dgm:t>
        <a:bodyPr/>
        <a:lstStyle/>
        <a:p>
          <a:pPr latinLnBrk="1"/>
          <a:endParaRPr lang="ko-KR" altLang="en-US"/>
        </a:p>
      </dgm:t>
    </dgm:pt>
    <dgm:pt modelId="{501A62A6-6CF7-4D4A-BB99-451EB9DDA876}" type="pres">
      <dgm:prSet presAssocID="{F559C5F7-7BBC-4677-BD54-F4783E39ADA0}" presName="childText" presStyleLbl="bgAcc1" presStyleIdx="11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90DB50-C379-4C88-9D41-69D14C3AF937}" type="pres">
      <dgm:prSet presAssocID="{B775AF05-E3E3-4FA1-A5C5-2BE634DBADD3}" presName="Name13" presStyleLbl="parChTrans1D2" presStyleIdx="12" presStyleCnt="20"/>
      <dgm:spPr/>
      <dgm:t>
        <a:bodyPr/>
        <a:lstStyle/>
        <a:p>
          <a:pPr latinLnBrk="1"/>
          <a:endParaRPr lang="ko-KR" altLang="en-US"/>
        </a:p>
      </dgm:t>
    </dgm:pt>
    <dgm:pt modelId="{472534B0-373F-4F04-852B-8BE876B04DA3}" type="pres">
      <dgm:prSet presAssocID="{D87A91EA-444B-486F-8098-835482A35416}" presName="childText" presStyleLbl="bgAcc1" presStyleIdx="12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634924-D95F-4C36-AD65-3AF22F2391AD}" type="pres">
      <dgm:prSet presAssocID="{F661A98F-44A5-4EBC-B49E-73B1E7A5EA2F}" presName="root" presStyleCnt="0"/>
      <dgm:spPr/>
    </dgm:pt>
    <dgm:pt modelId="{1D51CA70-3637-477A-925F-7F54F3C76908}" type="pres">
      <dgm:prSet presAssocID="{F661A98F-44A5-4EBC-B49E-73B1E7A5EA2F}" presName="rootComposite" presStyleCnt="0"/>
      <dgm:spPr/>
    </dgm:pt>
    <dgm:pt modelId="{7710BCCD-1DC9-4D22-80AF-145619AE9E34}" type="pres">
      <dgm:prSet presAssocID="{F661A98F-44A5-4EBC-B49E-73B1E7A5EA2F}" presName="rootText" presStyleLbl="node1" presStyleIdx="3" presStyleCnt="5" custScaleX="178103" custScaleY="143775"/>
      <dgm:spPr/>
      <dgm:t>
        <a:bodyPr/>
        <a:lstStyle/>
        <a:p>
          <a:pPr latinLnBrk="1"/>
          <a:endParaRPr lang="ko-KR" altLang="en-US"/>
        </a:p>
      </dgm:t>
    </dgm:pt>
    <dgm:pt modelId="{E22DB013-41E0-4B39-A002-B326A735722E}" type="pres">
      <dgm:prSet presAssocID="{F661A98F-44A5-4EBC-B49E-73B1E7A5EA2F}" presName="rootConnector" presStyleLbl="node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DECF6603-9CF1-4DF2-9D02-88147F6323A9}" type="pres">
      <dgm:prSet presAssocID="{F661A98F-44A5-4EBC-B49E-73B1E7A5EA2F}" presName="childShape" presStyleCnt="0"/>
      <dgm:spPr/>
    </dgm:pt>
    <dgm:pt modelId="{94E91A2D-4DC5-4179-B346-D03ADB4A9599}" type="pres">
      <dgm:prSet presAssocID="{B28D6AF3-E29C-452E-B208-87AFEC34A311}" presName="Name13" presStyleLbl="parChTrans1D2" presStyleIdx="13" presStyleCnt="20"/>
      <dgm:spPr/>
      <dgm:t>
        <a:bodyPr/>
        <a:lstStyle/>
        <a:p>
          <a:pPr latinLnBrk="1"/>
          <a:endParaRPr lang="ko-KR" altLang="en-US"/>
        </a:p>
      </dgm:t>
    </dgm:pt>
    <dgm:pt modelId="{4C838D80-4021-48DE-8FAB-BE52F66F7AA7}" type="pres">
      <dgm:prSet presAssocID="{AD112248-71C4-4D58-99B1-E6E3F8A3E91F}" presName="childText" presStyleLbl="bgAcc1" presStyleIdx="13" presStyleCnt="20" custScaleX="17790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EB7E41-2BBE-45F4-B0C5-EB4A82E95363}" type="pres">
      <dgm:prSet presAssocID="{07F83D99-E5B6-4B43-8A94-3215869D94E4}" presName="Name13" presStyleLbl="parChTrans1D2" presStyleIdx="14" presStyleCnt="20"/>
      <dgm:spPr/>
      <dgm:t>
        <a:bodyPr/>
        <a:lstStyle/>
        <a:p>
          <a:pPr latinLnBrk="1"/>
          <a:endParaRPr lang="ko-KR" altLang="en-US"/>
        </a:p>
      </dgm:t>
    </dgm:pt>
    <dgm:pt modelId="{14375387-7316-45CB-A345-E55E3B519EE9}" type="pres">
      <dgm:prSet presAssocID="{F5B3ECC7-EBA5-4F30-A1C8-D207A0AF00CB}" presName="childText" presStyleLbl="bgAcc1" presStyleIdx="14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91B578-AD4C-4ADA-8518-67E04FD34E6C}" type="pres">
      <dgm:prSet presAssocID="{F9EFCD46-B923-49E1-998E-4929C2AA6068}" presName="Name13" presStyleLbl="parChTrans1D2" presStyleIdx="15" presStyleCnt="20"/>
      <dgm:spPr/>
      <dgm:t>
        <a:bodyPr/>
        <a:lstStyle/>
        <a:p>
          <a:pPr latinLnBrk="1"/>
          <a:endParaRPr lang="ko-KR" altLang="en-US"/>
        </a:p>
      </dgm:t>
    </dgm:pt>
    <dgm:pt modelId="{EF98D479-FE19-42D7-A94E-839A9DFAE357}" type="pres">
      <dgm:prSet presAssocID="{9362F3BA-FC97-48B5-AC4D-003551FAECD0}" presName="childText" presStyleLbl="bgAcc1" presStyleIdx="15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C8FC2AF-6732-4F68-9763-2B5334AAD533}" type="pres">
      <dgm:prSet presAssocID="{3095B627-AE18-4EAE-A473-BB3DDC58D1D2}" presName="Name13" presStyleLbl="parChTrans1D2" presStyleIdx="16" presStyleCnt="20"/>
      <dgm:spPr/>
      <dgm:t>
        <a:bodyPr/>
        <a:lstStyle/>
        <a:p>
          <a:pPr latinLnBrk="1"/>
          <a:endParaRPr lang="ko-KR" altLang="en-US"/>
        </a:p>
      </dgm:t>
    </dgm:pt>
    <dgm:pt modelId="{4B7BF468-AE72-42DE-902F-C40BAE42D9DC}" type="pres">
      <dgm:prSet presAssocID="{BFEFF02F-87A0-4F9F-8163-D8C381732997}" presName="childText" presStyleLbl="bgAcc1" presStyleIdx="16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145EC48-AE6D-4D1B-9378-895E95523275}" type="pres">
      <dgm:prSet presAssocID="{C0A33477-67AA-4062-8A7E-7649C6EB2EE1}" presName="root" presStyleCnt="0"/>
      <dgm:spPr/>
    </dgm:pt>
    <dgm:pt modelId="{E6BF8F7D-CA82-4171-8574-3696C29DDD61}" type="pres">
      <dgm:prSet presAssocID="{C0A33477-67AA-4062-8A7E-7649C6EB2EE1}" presName="rootComposite" presStyleCnt="0"/>
      <dgm:spPr/>
    </dgm:pt>
    <dgm:pt modelId="{64F71FBF-A997-4FF9-B4BC-B9DD2B15A649}" type="pres">
      <dgm:prSet presAssocID="{C0A33477-67AA-4062-8A7E-7649C6EB2EE1}" presName="rootText" presStyleLbl="node1" presStyleIdx="4" presStyleCnt="5" custScaleX="178103" custScaleY="143775"/>
      <dgm:spPr/>
      <dgm:t>
        <a:bodyPr/>
        <a:lstStyle/>
        <a:p>
          <a:pPr latinLnBrk="1"/>
          <a:endParaRPr lang="ko-KR" altLang="en-US"/>
        </a:p>
      </dgm:t>
    </dgm:pt>
    <dgm:pt modelId="{AF8CE5FD-8F0E-41BF-BDFB-7DE533AED6BE}" type="pres">
      <dgm:prSet presAssocID="{C0A33477-67AA-4062-8A7E-7649C6EB2EE1}" presName="rootConnector" presStyleLbl="node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7DC912FD-B328-4E74-BEC5-9C06D0E194DF}" type="pres">
      <dgm:prSet presAssocID="{C0A33477-67AA-4062-8A7E-7649C6EB2EE1}" presName="childShape" presStyleCnt="0"/>
      <dgm:spPr/>
    </dgm:pt>
    <dgm:pt modelId="{189CA333-1DC7-4E02-ADA8-28BB3975DD6E}" type="pres">
      <dgm:prSet presAssocID="{7A46DBF0-40B8-4C36-800A-A9C589782C56}" presName="Name13" presStyleLbl="parChTrans1D2" presStyleIdx="17" presStyleCnt="20"/>
      <dgm:spPr/>
      <dgm:t>
        <a:bodyPr/>
        <a:lstStyle/>
        <a:p>
          <a:pPr latinLnBrk="1"/>
          <a:endParaRPr lang="ko-KR" altLang="en-US"/>
        </a:p>
      </dgm:t>
    </dgm:pt>
    <dgm:pt modelId="{3806CA6F-DE98-44EF-ADC1-3255BBCADC35}" type="pres">
      <dgm:prSet presAssocID="{94E2842E-8972-4170-B56D-A8592F6ADB01}" presName="childText" presStyleLbl="bgAcc1" presStyleIdx="17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24AC2F1-2A25-4C6E-B597-FAA144AF44F2}" type="pres">
      <dgm:prSet presAssocID="{C2429B64-54BE-406F-BE58-C99ADBF2D2CD}" presName="Name13" presStyleLbl="parChTrans1D2" presStyleIdx="18" presStyleCnt="20"/>
      <dgm:spPr/>
      <dgm:t>
        <a:bodyPr/>
        <a:lstStyle/>
        <a:p>
          <a:pPr latinLnBrk="1"/>
          <a:endParaRPr lang="ko-KR" altLang="en-US"/>
        </a:p>
      </dgm:t>
    </dgm:pt>
    <dgm:pt modelId="{256189C2-4624-47DB-9B23-D5BCFD21E2F9}" type="pres">
      <dgm:prSet presAssocID="{39811A4C-FE50-4CF4-B16B-616211C27FEE}" presName="childText" presStyleLbl="bgAcc1" presStyleIdx="18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4CB9341-158A-41BA-B9E6-56AAFB10EEC9}" type="pres">
      <dgm:prSet presAssocID="{0708CF07-0EFC-4E03-8029-0B1372CBEE54}" presName="Name13" presStyleLbl="parChTrans1D2" presStyleIdx="19" presStyleCnt="20"/>
      <dgm:spPr/>
      <dgm:t>
        <a:bodyPr/>
        <a:lstStyle/>
        <a:p>
          <a:pPr latinLnBrk="1"/>
          <a:endParaRPr lang="ko-KR" altLang="en-US"/>
        </a:p>
      </dgm:t>
    </dgm:pt>
    <dgm:pt modelId="{B4EC91FA-EC5C-4E34-B3DF-7F412847DA4B}" type="pres">
      <dgm:prSet presAssocID="{C50709FB-8F82-4B57-974E-16DB379E9033}" presName="childText" presStyleLbl="bgAcc1" presStyleIdx="19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47886D3-993F-4F72-BF1D-6B0FF762D8FF}" type="presOf" srcId="{C86BA3C6-54F5-4C0D-9C51-976C164B7088}" destId="{51C4B274-0F75-4743-BA66-7AE3650D1143}" srcOrd="0" destOrd="0" presId="urn:microsoft.com/office/officeart/2005/8/layout/hierarchy3"/>
    <dgm:cxn modelId="{DDD492C7-C475-4C56-B299-62C7B6B965AA}" srcId="{C325B8CA-2359-4054-A292-66F4175EDD40}" destId="{62F3F0B6-9FB9-459A-AB99-B75777D52F0C}" srcOrd="0" destOrd="0" parTransId="{6A260429-C68A-4A5C-8C2C-5FE0086205E7}" sibTransId="{03EC13EE-A592-449C-82CA-DE03D93DC157}"/>
    <dgm:cxn modelId="{713FA787-4442-4E73-8C39-4CE531939052}" srcId="{C325B8CA-2359-4054-A292-66F4175EDD40}" destId="{7DF52A22-D002-4B9F-BCBD-C0750742CCAE}" srcOrd="2" destOrd="0" parTransId="{A3441B57-9200-4E7D-BFEB-3AE0FA329301}" sibTransId="{353C16D2-F8E0-46D4-9ED5-ACDED5E2F746}"/>
    <dgm:cxn modelId="{EBC4B021-EE9D-40B1-AA96-87CFD08BC479}" type="presOf" srcId="{F284E186-5D33-4DD4-8086-68C9B761D3DE}" destId="{CDFF2B65-BABD-46E8-8C3E-CA8CFF6F51D7}" srcOrd="0" destOrd="0" presId="urn:microsoft.com/office/officeart/2005/8/layout/hierarchy3"/>
    <dgm:cxn modelId="{83B7408D-4E5E-4F85-9051-776EC30FF207}" type="presOf" srcId="{F661A98F-44A5-4EBC-B49E-73B1E7A5EA2F}" destId="{7710BCCD-1DC9-4D22-80AF-145619AE9E34}" srcOrd="0" destOrd="0" presId="urn:microsoft.com/office/officeart/2005/8/layout/hierarchy3"/>
    <dgm:cxn modelId="{12DF983B-5BE6-454B-ADFA-59323DF4073E}" type="presOf" srcId="{CE82EEDF-F48E-49B5-9B58-054E8B13D4AF}" destId="{282997A0-AC33-4D7B-9082-3C5BB6096F1D}" srcOrd="0" destOrd="0" presId="urn:microsoft.com/office/officeart/2005/8/layout/hierarchy3"/>
    <dgm:cxn modelId="{69761294-536D-4DFE-8CE0-416B8425DF38}" srcId="{56473283-FA87-4F3D-BC3A-C513224FA764}" destId="{F661A98F-44A5-4EBC-B49E-73B1E7A5EA2F}" srcOrd="3" destOrd="0" parTransId="{F47473AB-D87A-464B-82EC-3ED9EED1ED2A}" sibTransId="{838DAA59-FF08-4416-A9C8-B0EE12A00832}"/>
    <dgm:cxn modelId="{E2221EE5-529A-4C0E-A85A-E02B9F1777BD}" type="presOf" srcId="{6F1242AB-BC4A-4F48-A363-9E300BD43ED2}" destId="{C95FC799-697D-4218-B84A-FD2D2C9CA745}" srcOrd="0" destOrd="0" presId="urn:microsoft.com/office/officeart/2005/8/layout/hierarchy3"/>
    <dgm:cxn modelId="{D3A3903F-7C47-481A-BB5C-BDC9A23364D3}" type="presOf" srcId="{C0A33477-67AA-4062-8A7E-7649C6EB2EE1}" destId="{AF8CE5FD-8F0E-41BF-BDFB-7DE533AED6BE}" srcOrd="1" destOrd="0" presId="urn:microsoft.com/office/officeart/2005/8/layout/hierarchy3"/>
    <dgm:cxn modelId="{EB0E12F6-A48D-4B35-852F-E61D9EDF2FD0}" type="presOf" srcId="{BFEFF02F-87A0-4F9F-8163-D8C381732997}" destId="{4B7BF468-AE72-42DE-902F-C40BAE42D9DC}" srcOrd="0" destOrd="0" presId="urn:microsoft.com/office/officeart/2005/8/layout/hierarchy3"/>
    <dgm:cxn modelId="{F4FEF76B-D6FD-4DAA-B4B5-D2F7F19E73B0}" type="presOf" srcId="{F9EFCD46-B923-49E1-998E-4929C2AA6068}" destId="{7391B578-AD4C-4ADA-8518-67E04FD34E6C}" srcOrd="0" destOrd="0" presId="urn:microsoft.com/office/officeart/2005/8/layout/hierarchy3"/>
    <dgm:cxn modelId="{7B66C0BC-6FC2-43B5-BF61-CC45C8DF5888}" type="presOf" srcId="{7A46DBF0-40B8-4C36-800A-A9C589782C56}" destId="{189CA333-1DC7-4E02-ADA8-28BB3975DD6E}" srcOrd="0" destOrd="0" presId="urn:microsoft.com/office/officeart/2005/8/layout/hierarchy3"/>
    <dgm:cxn modelId="{81C671EE-4062-4CB2-8661-AF3B1CBFCA81}" type="presOf" srcId="{5DB76E1E-FF13-402D-B0FA-5D323F52BAAB}" destId="{F4016E76-86DF-4703-8A00-5A91613031F3}" srcOrd="0" destOrd="0" presId="urn:microsoft.com/office/officeart/2005/8/layout/hierarchy3"/>
    <dgm:cxn modelId="{AC48FBE2-7608-4462-B0EE-F9E3A1E44A3A}" srcId="{56473283-FA87-4F3D-BC3A-C513224FA764}" destId="{9827C9ED-8CA2-471C-953B-59FCB2EF844E}" srcOrd="0" destOrd="0" parTransId="{C02E44B7-DF53-4039-A2D9-8888E019BF50}" sibTransId="{96B1B8BA-ECC0-4401-9396-440A68EE6F78}"/>
    <dgm:cxn modelId="{EE6D065A-6186-45C8-8D31-F28647CC3026}" type="presOf" srcId="{6304477B-603F-4DBA-81FE-762FAABCC801}" destId="{65CDDA57-0CFF-49DD-8CDC-F1C733ED125A}" srcOrd="0" destOrd="0" presId="urn:microsoft.com/office/officeart/2005/8/layout/hierarchy3"/>
    <dgm:cxn modelId="{9B13DE9B-9B30-4B43-9874-71C8434AAFB2}" type="presOf" srcId="{B025BFBF-56EF-44F6-B007-28271950DFAE}" destId="{A1FB71EB-7C35-4ED9-BABA-EA222F69A7A7}" srcOrd="0" destOrd="0" presId="urn:microsoft.com/office/officeart/2005/8/layout/hierarchy3"/>
    <dgm:cxn modelId="{761ACA2F-32FB-4E63-8808-8810B79D92BE}" type="presOf" srcId="{1966F255-7680-4CC9-A7A2-A1A130A2A224}" destId="{42C46045-BACF-4ED7-BBBE-36AD9D69DC76}" srcOrd="0" destOrd="0" presId="urn:microsoft.com/office/officeart/2005/8/layout/hierarchy3"/>
    <dgm:cxn modelId="{01E6922B-E304-45B8-98A3-42FACA781ABA}" srcId="{C325B8CA-2359-4054-A292-66F4175EDD40}" destId="{D87A91EA-444B-486F-8098-835482A35416}" srcOrd="4" destOrd="0" parTransId="{B775AF05-E3E3-4FA1-A5C5-2BE634DBADD3}" sibTransId="{AF4A228F-1DD9-431B-B71F-ABABEB5F898D}"/>
    <dgm:cxn modelId="{11305F8E-DF54-46C7-9426-1C70BFC295C6}" type="presOf" srcId="{A510DA71-676F-4EF2-9831-6DBE2153B9DA}" destId="{26BB7BEA-60F2-4718-99B0-8EA77D99BD9C}" srcOrd="0" destOrd="0" presId="urn:microsoft.com/office/officeart/2005/8/layout/hierarchy3"/>
    <dgm:cxn modelId="{1D3201F4-4E67-4864-A65D-9A9FD7F38B41}" type="presOf" srcId="{A3441B57-9200-4E7D-BFEB-3AE0FA329301}" destId="{3D4B9BF5-5ED8-45AD-A196-E1247A6CF0B9}" srcOrd="0" destOrd="0" presId="urn:microsoft.com/office/officeart/2005/8/layout/hierarchy3"/>
    <dgm:cxn modelId="{F789F430-9CD1-4DDF-8D8A-4A3AA76D5DBC}" srcId="{56473283-FA87-4F3D-BC3A-C513224FA764}" destId="{C325B8CA-2359-4054-A292-66F4175EDD40}" srcOrd="2" destOrd="0" parTransId="{920B42B7-374B-42B3-9A46-288F0F9801E9}" sibTransId="{D0B10D04-ECFA-4D29-A297-1800ADB57D7F}"/>
    <dgm:cxn modelId="{2384573E-4908-4395-9916-9E10C80C3F21}" type="presOf" srcId="{9ACC1E42-116C-40D1-992F-B97D3FB0460A}" destId="{936B8600-7E94-4ED1-A8FF-FDBD1CD34056}" srcOrd="0" destOrd="0" presId="urn:microsoft.com/office/officeart/2005/8/layout/hierarchy3"/>
    <dgm:cxn modelId="{8C601EE3-442B-45B8-8D58-B2D7531742DA}" srcId="{F661A98F-44A5-4EBC-B49E-73B1E7A5EA2F}" destId="{9362F3BA-FC97-48B5-AC4D-003551FAECD0}" srcOrd="2" destOrd="0" parTransId="{F9EFCD46-B923-49E1-998E-4929C2AA6068}" sibTransId="{101E4149-78E1-4676-AC6E-44AFD6A28356}"/>
    <dgm:cxn modelId="{51B4C9E8-A1DE-4D67-A917-818CB49C1EA8}" type="presOf" srcId="{0C434CB8-A61F-48F7-AD91-E883D0E5CC63}" destId="{CA2FF5CD-FF3F-40E7-8BCD-52B182E2B094}" srcOrd="0" destOrd="0" presId="urn:microsoft.com/office/officeart/2005/8/layout/hierarchy3"/>
    <dgm:cxn modelId="{419D7EBC-ABC3-4138-B8DF-C7E8CC494DB4}" type="presOf" srcId="{BDBCB359-2B23-4029-B409-A395B6A1C95D}" destId="{7A6C507E-B8F0-48B5-B1BD-7E71EA40966C}" srcOrd="0" destOrd="0" presId="urn:microsoft.com/office/officeart/2005/8/layout/hierarchy3"/>
    <dgm:cxn modelId="{BEB7CAB8-3B92-4DBC-BCD6-7BF1F4636399}" type="presOf" srcId="{C1ADB2D1-F7E0-4C4C-A866-84CA74B2A816}" destId="{A1BA5AD5-B32B-49F5-9C63-148D1831C852}" srcOrd="0" destOrd="0" presId="urn:microsoft.com/office/officeart/2005/8/layout/hierarchy3"/>
    <dgm:cxn modelId="{5A7A751F-3BD0-4F0A-82FE-73EDF764E196}" type="presOf" srcId="{B1F3492C-8B31-4C34-9FB9-F099A892F804}" destId="{7E130914-A364-43B2-ACD7-EF80A9871CB1}" srcOrd="0" destOrd="0" presId="urn:microsoft.com/office/officeart/2005/8/layout/hierarchy3"/>
    <dgm:cxn modelId="{3A17087D-4A3B-4E5F-BC3E-36D574C065EA}" type="presOf" srcId="{7DF52A22-D002-4B9F-BCBD-C0750742CCAE}" destId="{F4B6F96B-2CAB-46BE-B468-EA119482415D}" srcOrd="0" destOrd="0" presId="urn:microsoft.com/office/officeart/2005/8/layout/hierarchy3"/>
    <dgm:cxn modelId="{E42F5BD3-3AEB-4751-96B3-881B35D8FECE}" srcId="{F661A98F-44A5-4EBC-B49E-73B1E7A5EA2F}" destId="{AD112248-71C4-4D58-99B1-E6E3F8A3E91F}" srcOrd="0" destOrd="0" parTransId="{B28D6AF3-E29C-452E-B208-87AFEC34A311}" sibTransId="{E277EF0C-F4EF-4097-8E1C-B873002AAF52}"/>
    <dgm:cxn modelId="{7DF7AAA1-8E07-4BB6-BACD-D1A045047D7D}" type="presOf" srcId="{F8EFE332-D2A9-46A6-8DE2-82E97FE84D76}" destId="{F1B2106C-5A91-4A15-880E-E62D012DDC42}" srcOrd="0" destOrd="0" presId="urn:microsoft.com/office/officeart/2005/8/layout/hierarchy3"/>
    <dgm:cxn modelId="{CF40CD15-ACCD-4873-BBC1-212DD5110B3F}" type="presOf" srcId="{AD112248-71C4-4D58-99B1-E6E3F8A3E91F}" destId="{4C838D80-4021-48DE-8FAB-BE52F66F7AA7}" srcOrd="0" destOrd="0" presId="urn:microsoft.com/office/officeart/2005/8/layout/hierarchy3"/>
    <dgm:cxn modelId="{911941BB-27CB-46D3-B880-76355EF94C81}" srcId="{56473283-FA87-4F3D-BC3A-C513224FA764}" destId="{C86BA3C6-54F5-4C0D-9C51-976C164B7088}" srcOrd="1" destOrd="0" parTransId="{8095B867-5981-4382-AA90-76741425B62F}" sibTransId="{6AEE46E7-9437-43FB-8591-F9F8B46AC8C6}"/>
    <dgm:cxn modelId="{6007C9A2-2357-4D94-9592-E25595DAE3C8}" type="presOf" srcId="{0708CF07-0EFC-4E03-8029-0B1372CBEE54}" destId="{B4CB9341-158A-41BA-B9E6-56AAFB10EEC9}" srcOrd="0" destOrd="0" presId="urn:microsoft.com/office/officeart/2005/8/layout/hierarchy3"/>
    <dgm:cxn modelId="{A0B6C38D-93B8-4962-9704-61550E12C1EA}" type="presOf" srcId="{C86BA3C6-54F5-4C0D-9C51-976C164B7088}" destId="{CF288FFB-6F5A-4A24-A410-4332EA9EB389}" srcOrd="1" destOrd="0" presId="urn:microsoft.com/office/officeart/2005/8/layout/hierarchy3"/>
    <dgm:cxn modelId="{9E351CEA-D9D0-4072-86CC-0263098FBE0A}" type="presOf" srcId="{C325B8CA-2359-4054-A292-66F4175EDD40}" destId="{4F716C81-F5C8-452D-A9DB-C7EAF9720A9B}" srcOrd="0" destOrd="0" presId="urn:microsoft.com/office/officeart/2005/8/layout/hierarchy3"/>
    <dgm:cxn modelId="{83725F6B-75E8-4F98-A72C-772C1A4F57BF}" type="presOf" srcId="{56473283-FA87-4F3D-BC3A-C513224FA764}" destId="{D796448D-764D-42AF-8912-A1F0597425D8}" srcOrd="0" destOrd="0" presId="urn:microsoft.com/office/officeart/2005/8/layout/hierarchy3"/>
    <dgm:cxn modelId="{1599DA62-8FF9-439B-A12F-3390263B8D9A}" srcId="{9827C9ED-8CA2-471C-953B-59FCB2EF844E}" destId="{286F97ED-3C7F-489C-9EA0-CCCF1538A321}" srcOrd="1" destOrd="0" parTransId="{B025BFBF-56EF-44F6-B007-28271950DFAE}" sibTransId="{002C916C-915A-4AE9-9CF4-D6F20F6D368E}"/>
    <dgm:cxn modelId="{BA6897D9-31AC-454A-84C8-A568BCDFC9FD}" type="presOf" srcId="{8410571C-03A5-4CC2-B4A2-807C983277A1}" destId="{1DB21026-F435-4AD1-9D28-8A48218B3007}" srcOrd="0" destOrd="0" presId="urn:microsoft.com/office/officeart/2005/8/layout/hierarchy3"/>
    <dgm:cxn modelId="{4159A51C-1400-4CB3-B471-99CE981E9E52}" type="presOf" srcId="{F559C5F7-7BBC-4677-BD54-F4783E39ADA0}" destId="{501A62A6-6CF7-4D4A-BB99-451EB9DDA876}" srcOrd="0" destOrd="0" presId="urn:microsoft.com/office/officeart/2005/8/layout/hierarchy3"/>
    <dgm:cxn modelId="{534F73A0-2C64-4F10-9974-9717D2AF0E86}" srcId="{C86BA3C6-54F5-4C0D-9C51-976C164B7088}" destId="{1966F255-7680-4CC9-A7A2-A1A130A2A224}" srcOrd="1" destOrd="0" parTransId="{F8EFE332-D2A9-46A6-8DE2-82E97FE84D76}" sibTransId="{48DA3B61-6540-403E-8C76-90C8EB8C4305}"/>
    <dgm:cxn modelId="{87A6D8CF-32F6-47B6-8074-B77EBF23E79D}" type="presOf" srcId="{9827C9ED-8CA2-471C-953B-59FCB2EF844E}" destId="{ED62A02E-0FD6-42D5-9EAF-C37A3068AE81}" srcOrd="0" destOrd="0" presId="urn:microsoft.com/office/officeart/2005/8/layout/hierarchy3"/>
    <dgm:cxn modelId="{BC587A0C-1CD2-430A-8C70-DA0DC75A2A97}" srcId="{C325B8CA-2359-4054-A292-66F4175EDD40}" destId="{F559C5F7-7BBC-4677-BD54-F4783E39ADA0}" srcOrd="3" destOrd="0" parTransId="{6F1242AB-BC4A-4F48-A363-9E300BD43ED2}" sibTransId="{01EDBCC0-F6AB-456F-B455-5097951113EB}"/>
    <dgm:cxn modelId="{E9775320-B97D-445C-994B-BA8747EC3756}" type="presOf" srcId="{911AEE8B-8787-4DE2-BC02-DBAE77075C4B}" destId="{A823BFAA-4F2D-488F-BBBC-AED3117B62D9}" srcOrd="0" destOrd="0" presId="urn:microsoft.com/office/officeart/2005/8/layout/hierarchy3"/>
    <dgm:cxn modelId="{7AD582FB-3436-485D-9758-60427E3016E1}" srcId="{F661A98F-44A5-4EBC-B49E-73B1E7A5EA2F}" destId="{BFEFF02F-87A0-4F9F-8163-D8C381732997}" srcOrd="3" destOrd="0" parTransId="{3095B627-AE18-4EAE-A473-BB3DDC58D1D2}" sibTransId="{07BA495F-3399-475B-90AF-4D71E0E71E35}"/>
    <dgm:cxn modelId="{C888133B-9736-43C9-A143-F9E9871144DA}" type="presOf" srcId="{9827C9ED-8CA2-471C-953B-59FCB2EF844E}" destId="{13415FB7-7349-407A-91C7-15E876BA37EE}" srcOrd="1" destOrd="0" presId="urn:microsoft.com/office/officeart/2005/8/layout/hierarchy3"/>
    <dgm:cxn modelId="{3A5979EE-EAFB-49E0-A77B-7BB945366292}" type="presOf" srcId="{66300E79-2626-4872-B147-49CE68574205}" destId="{942F9E1E-B0B0-4A4C-B3E4-6E53AC5FDF08}" srcOrd="0" destOrd="0" presId="urn:microsoft.com/office/officeart/2005/8/layout/hierarchy3"/>
    <dgm:cxn modelId="{65A08259-12DD-41E9-8504-66262159EAD1}" srcId="{9827C9ED-8CA2-471C-953B-59FCB2EF844E}" destId="{6304477B-603F-4DBA-81FE-762FAABCC801}" srcOrd="0" destOrd="0" parTransId="{8410571C-03A5-4CC2-B4A2-807C983277A1}" sibTransId="{F39E6094-92A5-4D5D-87B7-D5A090A1AA9D}"/>
    <dgm:cxn modelId="{B35A3BD7-FDC5-4158-9553-5607C0CC9E3B}" type="presOf" srcId="{F661A98F-44A5-4EBC-B49E-73B1E7A5EA2F}" destId="{E22DB013-41E0-4B39-A002-B326A735722E}" srcOrd="1" destOrd="0" presId="urn:microsoft.com/office/officeart/2005/8/layout/hierarchy3"/>
    <dgm:cxn modelId="{2EC36579-268D-4959-960A-361974061601}" type="presOf" srcId="{9362F3BA-FC97-48B5-AC4D-003551FAECD0}" destId="{EF98D479-FE19-42D7-A94E-839A9DFAE357}" srcOrd="0" destOrd="0" presId="urn:microsoft.com/office/officeart/2005/8/layout/hierarchy3"/>
    <dgm:cxn modelId="{A1853B89-C92C-4478-9104-F76601D274EA}" type="presOf" srcId="{C50709FB-8F82-4B57-974E-16DB379E9033}" destId="{B4EC91FA-EC5C-4E34-B3DF-7F412847DA4B}" srcOrd="0" destOrd="0" presId="urn:microsoft.com/office/officeart/2005/8/layout/hierarchy3"/>
    <dgm:cxn modelId="{42915AC6-A418-47E5-92CC-0F10E2454BA7}" type="presOf" srcId="{D87A91EA-444B-486F-8098-835482A35416}" destId="{472534B0-373F-4F04-852B-8BE876B04DA3}" srcOrd="0" destOrd="0" presId="urn:microsoft.com/office/officeart/2005/8/layout/hierarchy3"/>
    <dgm:cxn modelId="{85C78261-7798-428C-B935-38520E60177E}" srcId="{56473283-FA87-4F3D-BC3A-C513224FA764}" destId="{C0A33477-67AA-4062-8A7E-7649C6EB2EE1}" srcOrd="4" destOrd="0" parTransId="{8769518C-EB00-4026-992D-E41ABD099B25}" sibTransId="{BC6A9ED4-8105-4A93-8FC7-7EFC6B5051EE}"/>
    <dgm:cxn modelId="{6F651954-C0C9-49D7-A14A-1A968EB0C521}" srcId="{C0A33477-67AA-4062-8A7E-7649C6EB2EE1}" destId="{94E2842E-8972-4170-B56D-A8592F6ADB01}" srcOrd="0" destOrd="0" parTransId="{7A46DBF0-40B8-4C36-800A-A9C589782C56}" sibTransId="{86C9551E-14EE-48E9-AC55-1814CDE2AF8E}"/>
    <dgm:cxn modelId="{C627598A-BBF5-46F6-B6BF-E2EC5B3D9E17}" type="presOf" srcId="{94E2842E-8972-4170-B56D-A8592F6ADB01}" destId="{3806CA6F-DE98-44EF-ADC1-3255BBCADC35}" srcOrd="0" destOrd="0" presId="urn:microsoft.com/office/officeart/2005/8/layout/hierarchy3"/>
    <dgm:cxn modelId="{04901BE0-76C7-47A1-ADEA-C96EA4D95DEC}" type="presOf" srcId="{C0A33477-67AA-4062-8A7E-7649C6EB2EE1}" destId="{64F71FBF-A997-4FF9-B4BC-B9DD2B15A649}" srcOrd="0" destOrd="0" presId="urn:microsoft.com/office/officeart/2005/8/layout/hierarchy3"/>
    <dgm:cxn modelId="{1C0E7527-7ABA-4124-BDEC-05990469C074}" type="presOf" srcId="{AE8630F9-FECA-4636-913C-5E188C1EE79A}" destId="{8963E0A2-4853-4F4F-8419-B947FC36E086}" srcOrd="0" destOrd="0" presId="urn:microsoft.com/office/officeart/2005/8/layout/hierarchy3"/>
    <dgm:cxn modelId="{E628F88A-E04D-49C1-9B28-56CB2BC84BD7}" srcId="{9827C9ED-8CA2-471C-953B-59FCB2EF844E}" destId="{A510DA71-676F-4EF2-9831-6DBE2153B9DA}" srcOrd="2" destOrd="0" parTransId="{911AEE8B-8787-4DE2-BC02-DBAE77075C4B}" sibTransId="{D149527D-9E9C-488D-A6EA-FF4E6FB6028D}"/>
    <dgm:cxn modelId="{29F27A6B-B8C8-45E8-B671-E730FF4C6EE4}" srcId="{C86BA3C6-54F5-4C0D-9C51-976C164B7088}" destId="{C1ADB2D1-F7E0-4C4C-A866-84CA74B2A816}" srcOrd="0" destOrd="0" parTransId="{AE8630F9-FECA-4636-913C-5E188C1EE79A}" sibTransId="{DE691902-1F3B-41D7-B038-1B630EB2E23C}"/>
    <dgm:cxn modelId="{0CE23D68-BB4F-4C25-93D0-7E59B515E643}" srcId="{9827C9ED-8CA2-471C-953B-59FCB2EF844E}" destId="{B1F3492C-8B31-4C34-9FB9-F099A892F804}" srcOrd="4" destOrd="0" parTransId="{CE82EEDF-F48E-49B5-9B58-054E8B13D4AF}" sibTransId="{900E2E41-28C3-4713-9311-26831C672B0E}"/>
    <dgm:cxn modelId="{9AF8449F-55F7-48EF-9E2F-157D577BAFBE}" type="presOf" srcId="{B28D6AF3-E29C-452E-B208-87AFEC34A311}" destId="{94E91A2D-4DC5-4179-B346-D03ADB4A9599}" srcOrd="0" destOrd="0" presId="urn:microsoft.com/office/officeart/2005/8/layout/hierarchy3"/>
    <dgm:cxn modelId="{B5E5D03D-D739-469D-94C3-C69D0AC39B5B}" srcId="{9827C9ED-8CA2-471C-953B-59FCB2EF844E}" destId="{9ACC1E42-116C-40D1-992F-B97D3FB0460A}" srcOrd="3" destOrd="0" parTransId="{BDBCB359-2B23-4029-B409-A395B6A1C95D}" sibTransId="{65CD0D18-3583-4901-BE5D-5D84F70DDB79}"/>
    <dgm:cxn modelId="{6B6782BA-3AE5-414E-8861-98639DB44F76}" type="presOf" srcId="{6A260429-C68A-4A5C-8C2C-5FE0086205E7}" destId="{8F5ADA2A-5EA3-42A6-BC3C-869DC933DA72}" srcOrd="0" destOrd="0" presId="urn:microsoft.com/office/officeart/2005/8/layout/hierarchy3"/>
    <dgm:cxn modelId="{CC14AC24-D428-4600-8B7E-126AC6E10679}" srcId="{C86BA3C6-54F5-4C0D-9C51-976C164B7088}" destId="{F284E186-5D33-4DD4-8086-68C9B761D3DE}" srcOrd="2" destOrd="0" parTransId="{0C434CB8-A61F-48F7-AD91-E883D0E5CC63}" sibTransId="{E4948D4B-ECAF-49DC-BEF1-6DF72A94A658}"/>
    <dgm:cxn modelId="{EF18F866-1FD4-401B-AF8E-4973A8B6B449}" type="presOf" srcId="{C325B8CA-2359-4054-A292-66F4175EDD40}" destId="{100B33F6-82B0-4ED9-97F5-26B5622C04D0}" srcOrd="1" destOrd="0" presId="urn:microsoft.com/office/officeart/2005/8/layout/hierarchy3"/>
    <dgm:cxn modelId="{DDBC1D7C-2FEF-42A2-A077-1BE4D859BFE3}" srcId="{C325B8CA-2359-4054-A292-66F4175EDD40}" destId="{5DB76E1E-FF13-402D-B0FA-5D323F52BAAB}" srcOrd="1" destOrd="0" parTransId="{66300E79-2626-4872-B147-49CE68574205}" sibTransId="{B385692A-2102-40A8-88CC-3CA4F0563D53}"/>
    <dgm:cxn modelId="{67FCCF2F-9B64-41AD-BA73-6202E59BA5A3}" type="presOf" srcId="{3095B627-AE18-4EAE-A473-BB3DDC58D1D2}" destId="{8C8FC2AF-6732-4F68-9763-2B5334AAD533}" srcOrd="0" destOrd="0" presId="urn:microsoft.com/office/officeart/2005/8/layout/hierarchy3"/>
    <dgm:cxn modelId="{26430B47-1A63-4103-85CF-F42903E9EB08}" srcId="{C0A33477-67AA-4062-8A7E-7649C6EB2EE1}" destId="{39811A4C-FE50-4CF4-B16B-616211C27FEE}" srcOrd="1" destOrd="0" parTransId="{C2429B64-54BE-406F-BE58-C99ADBF2D2CD}" sibTransId="{FE065483-28E3-4B18-A509-C1747BD74ADF}"/>
    <dgm:cxn modelId="{0279648E-6BB6-486B-8F5F-BF7157E2427E}" type="presOf" srcId="{39811A4C-FE50-4CF4-B16B-616211C27FEE}" destId="{256189C2-4624-47DB-9B23-D5BCFD21E2F9}" srcOrd="0" destOrd="0" presId="urn:microsoft.com/office/officeart/2005/8/layout/hierarchy3"/>
    <dgm:cxn modelId="{50BC0F68-4309-4D9B-8C80-45C6E169935D}" type="presOf" srcId="{B775AF05-E3E3-4FA1-A5C5-2BE634DBADD3}" destId="{E890DB50-C379-4C88-9D41-69D14C3AF937}" srcOrd="0" destOrd="0" presId="urn:microsoft.com/office/officeart/2005/8/layout/hierarchy3"/>
    <dgm:cxn modelId="{C7BC7073-D4B2-4882-B5FE-0B939B42120A}" type="presOf" srcId="{07F83D99-E5B6-4B43-8A94-3215869D94E4}" destId="{23EB7E41-2BBE-45F4-B0C5-EB4A82E95363}" srcOrd="0" destOrd="0" presId="urn:microsoft.com/office/officeart/2005/8/layout/hierarchy3"/>
    <dgm:cxn modelId="{7C21B5AE-C8EA-40C9-988E-EE2EA3B104E0}" srcId="{F661A98F-44A5-4EBC-B49E-73B1E7A5EA2F}" destId="{F5B3ECC7-EBA5-4F30-A1C8-D207A0AF00CB}" srcOrd="1" destOrd="0" parTransId="{07F83D99-E5B6-4B43-8A94-3215869D94E4}" sibTransId="{6811E0FC-3847-48CB-94E3-8C2FFFBCE556}"/>
    <dgm:cxn modelId="{000354DC-DBB4-4B05-BA27-9315B1A78C3D}" srcId="{C0A33477-67AA-4062-8A7E-7649C6EB2EE1}" destId="{C50709FB-8F82-4B57-974E-16DB379E9033}" srcOrd="2" destOrd="0" parTransId="{0708CF07-0EFC-4E03-8029-0B1372CBEE54}" sibTransId="{36930C06-CC1C-40EF-A045-2A75CBC0CF79}"/>
    <dgm:cxn modelId="{FCD57B17-6EFD-4C95-8F62-198DD64B6532}" type="presOf" srcId="{F5B3ECC7-EBA5-4F30-A1C8-D207A0AF00CB}" destId="{14375387-7316-45CB-A345-E55E3B519EE9}" srcOrd="0" destOrd="0" presId="urn:microsoft.com/office/officeart/2005/8/layout/hierarchy3"/>
    <dgm:cxn modelId="{D995EF03-BEC8-4DC6-8540-3D54894F8A0F}" type="presOf" srcId="{286F97ED-3C7F-489C-9EA0-CCCF1538A321}" destId="{CFDEB060-6803-4218-8519-35E3AEB13514}" srcOrd="0" destOrd="0" presId="urn:microsoft.com/office/officeart/2005/8/layout/hierarchy3"/>
    <dgm:cxn modelId="{67ED3BED-8038-4D88-AE91-61A315DBFA6B}" type="presOf" srcId="{C2429B64-54BE-406F-BE58-C99ADBF2D2CD}" destId="{324AC2F1-2A25-4C6E-B597-FAA144AF44F2}" srcOrd="0" destOrd="0" presId="urn:microsoft.com/office/officeart/2005/8/layout/hierarchy3"/>
    <dgm:cxn modelId="{8CA94DE4-1908-424E-95F4-F36F408A6D86}" type="presOf" srcId="{62F3F0B6-9FB9-459A-AB99-B75777D52F0C}" destId="{AA6F8B10-8DAD-4807-BAA5-1F8BDCBB9575}" srcOrd="0" destOrd="0" presId="urn:microsoft.com/office/officeart/2005/8/layout/hierarchy3"/>
    <dgm:cxn modelId="{8CA81C68-7933-4314-8A19-17794C019ABD}" type="presParOf" srcId="{D796448D-764D-42AF-8912-A1F0597425D8}" destId="{3618A65D-F914-4B39-BBFC-766278C90D89}" srcOrd="0" destOrd="0" presId="urn:microsoft.com/office/officeart/2005/8/layout/hierarchy3"/>
    <dgm:cxn modelId="{26D7299E-E312-43F9-BCB6-5246291F90DE}" type="presParOf" srcId="{3618A65D-F914-4B39-BBFC-766278C90D89}" destId="{E5A021AB-AD4D-45DB-AF65-60B1D653790E}" srcOrd="0" destOrd="0" presId="urn:microsoft.com/office/officeart/2005/8/layout/hierarchy3"/>
    <dgm:cxn modelId="{6FE2AE8E-1725-42D8-A4E6-7623D49D07C6}" type="presParOf" srcId="{E5A021AB-AD4D-45DB-AF65-60B1D653790E}" destId="{ED62A02E-0FD6-42D5-9EAF-C37A3068AE81}" srcOrd="0" destOrd="0" presId="urn:microsoft.com/office/officeart/2005/8/layout/hierarchy3"/>
    <dgm:cxn modelId="{C14FF456-EA82-4C44-B2CA-B6271FCD83BD}" type="presParOf" srcId="{E5A021AB-AD4D-45DB-AF65-60B1D653790E}" destId="{13415FB7-7349-407A-91C7-15E876BA37EE}" srcOrd="1" destOrd="0" presId="urn:microsoft.com/office/officeart/2005/8/layout/hierarchy3"/>
    <dgm:cxn modelId="{FC380A27-36F8-4DDC-9764-33E8E9467EB9}" type="presParOf" srcId="{3618A65D-F914-4B39-BBFC-766278C90D89}" destId="{DF5DF6B3-4678-4810-A4BE-1C2A4264E3C9}" srcOrd="1" destOrd="0" presId="urn:microsoft.com/office/officeart/2005/8/layout/hierarchy3"/>
    <dgm:cxn modelId="{CA186302-5334-4C45-99BF-D0F57F67170C}" type="presParOf" srcId="{DF5DF6B3-4678-4810-A4BE-1C2A4264E3C9}" destId="{1DB21026-F435-4AD1-9D28-8A48218B3007}" srcOrd="0" destOrd="0" presId="urn:microsoft.com/office/officeart/2005/8/layout/hierarchy3"/>
    <dgm:cxn modelId="{FD0CBDB5-121F-4989-8231-88D30278C8E3}" type="presParOf" srcId="{DF5DF6B3-4678-4810-A4BE-1C2A4264E3C9}" destId="{65CDDA57-0CFF-49DD-8CDC-F1C733ED125A}" srcOrd="1" destOrd="0" presId="urn:microsoft.com/office/officeart/2005/8/layout/hierarchy3"/>
    <dgm:cxn modelId="{E0C0D6C3-84A7-49D5-B73D-E6B1F931A39A}" type="presParOf" srcId="{DF5DF6B3-4678-4810-A4BE-1C2A4264E3C9}" destId="{A1FB71EB-7C35-4ED9-BABA-EA222F69A7A7}" srcOrd="2" destOrd="0" presId="urn:microsoft.com/office/officeart/2005/8/layout/hierarchy3"/>
    <dgm:cxn modelId="{D31A8C76-DC95-4969-992B-20105818D758}" type="presParOf" srcId="{DF5DF6B3-4678-4810-A4BE-1C2A4264E3C9}" destId="{CFDEB060-6803-4218-8519-35E3AEB13514}" srcOrd="3" destOrd="0" presId="urn:microsoft.com/office/officeart/2005/8/layout/hierarchy3"/>
    <dgm:cxn modelId="{EDC802D1-C651-4FC7-9827-92C10AE6BA75}" type="presParOf" srcId="{DF5DF6B3-4678-4810-A4BE-1C2A4264E3C9}" destId="{A823BFAA-4F2D-488F-BBBC-AED3117B62D9}" srcOrd="4" destOrd="0" presId="urn:microsoft.com/office/officeart/2005/8/layout/hierarchy3"/>
    <dgm:cxn modelId="{B593CCBF-1862-4E61-8C75-50B91366D032}" type="presParOf" srcId="{DF5DF6B3-4678-4810-A4BE-1C2A4264E3C9}" destId="{26BB7BEA-60F2-4718-99B0-8EA77D99BD9C}" srcOrd="5" destOrd="0" presId="urn:microsoft.com/office/officeart/2005/8/layout/hierarchy3"/>
    <dgm:cxn modelId="{D5EF9158-4634-4C43-B769-98AD56EC44E7}" type="presParOf" srcId="{DF5DF6B3-4678-4810-A4BE-1C2A4264E3C9}" destId="{7A6C507E-B8F0-48B5-B1BD-7E71EA40966C}" srcOrd="6" destOrd="0" presId="urn:microsoft.com/office/officeart/2005/8/layout/hierarchy3"/>
    <dgm:cxn modelId="{72891F6D-8C84-42FE-B4A7-F881BC833725}" type="presParOf" srcId="{DF5DF6B3-4678-4810-A4BE-1C2A4264E3C9}" destId="{936B8600-7E94-4ED1-A8FF-FDBD1CD34056}" srcOrd="7" destOrd="0" presId="urn:microsoft.com/office/officeart/2005/8/layout/hierarchy3"/>
    <dgm:cxn modelId="{5F754E4A-985C-4189-8979-AF9787BAA748}" type="presParOf" srcId="{DF5DF6B3-4678-4810-A4BE-1C2A4264E3C9}" destId="{282997A0-AC33-4D7B-9082-3C5BB6096F1D}" srcOrd="8" destOrd="0" presId="urn:microsoft.com/office/officeart/2005/8/layout/hierarchy3"/>
    <dgm:cxn modelId="{86AD592D-5439-4BFD-A6BB-E6CF4EB70084}" type="presParOf" srcId="{DF5DF6B3-4678-4810-A4BE-1C2A4264E3C9}" destId="{7E130914-A364-43B2-ACD7-EF80A9871CB1}" srcOrd="9" destOrd="0" presId="urn:microsoft.com/office/officeart/2005/8/layout/hierarchy3"/>
    <dgm:cxn modelId="{F96A6541-4D25-4898-B0AD-FC2F6A8B1CDA}" type="presParOf" srcId="{D796448D-764D-42AF-8912-A1F0597425D8}" destId="{491A4E9C-4543-41AD-8244-E48B23A2412B}" srcOrd="1" destOrd="0" presId="urn:microsoft.com/office/officeart/2005/8/layout/hierarchy3"/>
    <dgm:cxn modelId="{77A94022-0209-4B8A-8B31-ACEEB0EA8774}" type="presParOf" srcId="{491A4E9C-4543-41AD-8244-E48B23A2412B}" destId="{76B4603E-1A9E-46A7-A0B2-DDD10C8573AC}" srcOrd="0" destOrd="0" presId="urn:microsoft.com/office/officeart/2005/8/layout/hierarchy3"/>
    <dgm:cxn modelId="{6111319B-1833-4BC0-9DEB-61F85A024C0B}" type="presParOf" srcId="{76B4603E-1A9E-46A7-A0B2-DDD10C8573AC}" destId="{51C4B274-0F75-4743-BA66-7AE3650D1143}" srcOrd="0" destOrd="0" presId="urn:microsoft.com/office/officeart/2005/8/layout/hierarchy3"/>
    <dgm:cxn modelId="{9FEF0CD4-4343-4534-B723-5581064AE31F}" type="presParOf" srcId="{76B4603E-1A9E-46A7-A0B2-DDD10C8573AC}" destId="{CF288FFB-6F5A-4A24-A410-4332EA9EB389}" srcOrd="1" destOrd="0" presId="urn:microsoft.com/office/officeart/2005/8/layout/hierarchy3"/>
    <dgm:cxn modelId="{A9408D8E-2B9A-4550-B6DF-7D2F969E6BC8}" type="presParOf" srcId="{491A4E9C-4543-41AD-8244-E48B23A2412B}" destId="{D61C2242-9D84-4502-9105-B631266DF502}" srcOrd="1" destOrd="0" presId="urn:microsoft.com/office/officeart/2005/8/layout/hierarchy3"/>
    <dgm:cxn modelId="{BD082FA4-18A6-4F86-A3FD-1C63E89DDC4C}" type="presParOf" srcId="{D61C2242-9D84-4502-9105-B631266DF502}" destId="{8963E0A2-4853-4F4F-8419-B947FC36E086}" srcOrd="0" destOrd="0" presId="urn:microsoft.com/office/officeart/2005/8/layout/hierarchy3"/>
    <dgm:cxn modelId="{5F9ECB5B-C5B0-48BE-8C48-C550D1531D48}" type="presParOf" srcId="{D61C2242-9D84-4502-9105-B631266DF502}" destId="{A1BA5AD5-B32B-49F5-9C63-148D1831C852}" srcOrd="1" destOrd="0" presId="urn:microsoft.com/office/officeart/2005/8/layout/hierarchy3"/>
    <dgm:cxn modelId="{E6542FDA-4C6F-416A-8AFB-F1DF99C962E2}" type="presParOf" srcId="{D61C2242-9D84-4502-9105-B631266DF502}" destId="{F1B2106C-5A91-4A15-880E-E62D012DDC42}" srcOrd="2" destOrd="0" presId="urn:microsoft.com/office/officeart/2005/8/layout/hierarchy3"/>
    <dgm:cxn modelId="{A2A6DF83-91E2-438E-AD49-C24131E00D85}" type="presParOf" srcId="{D61C2242-9D84-4502-9105-B631266DF502}" destId="{42C46045-BACF-4ED7-BBBE-36AD9D69DC76}" srcOrd="3" destOrd="0" presId="urn:microsoft.com/office/officeart/2005/8/layout/hierarchy3"/>
    <dgm:cxn modelId="{81D3764B-072D-46D9-8232-9AE4A2D0A72F}" type="presParOf" srcId="{D61C2242-9D84-4502-9105-B631266DF502}" destId="{CA2FF5CD-FF3F-40E7-8BCD-52B182E2B094}" srcOrd="4" destOrd="0" presId="urn:microsoft.com/office/officeart/2005/8/layout/hierarchy3"/>
    <dgm:cxn modelId="{26F4D9C4-7264-453E-9A39-30A47C65F32E}" type="presParOf" srcId="{D61C2242-9D84-4502-9105-B631266DF502}" destId="{CDFF2B65-BABD-46E8-8C3E-CA8CFF6F51D7}" srcOrd="5" destOrd="0" presId="urn:microsoft.com/office/officeart/2005/8/layout/hierarchy3"/>
    <dgm:cxn modelId="{81448D22-8AA4-47A0-A4AE-E9A102ECBB45}" type="presParOf" srcId="{D796448D-764D-42AF-8912-A1F0597425D8}" destId="{F13EB3A2-26CD-483B-A2BC-2C8F736BC79A}" srcOrd="2" destOrd="0" presId="urn:microsoft.com/office/officeart/2005/8/layout/hierarchy3"/>
    <dgm:cxn modelId="{0803B99B-CF56-4889-BCC2-9304C6107AB4}" type="presParOf" srcId="{F13EB3A2-26CD-483B-A2BC-2C8F736BC79A}" destId="{E48C5BFC-F0E7-4010-9875-AD18C16CCACC}" srcOrd="0" destOrd="0" presId="urn:microsoft.com/office/officeart/2005/8/layout/hierarchy3"/>
    <dgm:cxn modelId="{9815CB65-19CF-425B-B457-E9BE2F072989}" type="presParOf" srcId="{E48C5BFC-F0E7-4010-9875-AD18C16CCACC}" destId="{4F716C81-F5C8-452D-A9DB-C7EAF9720A9B}" srcOrd="0" destOrd="0" presId="urn:microsoft.com/office/officeart/2005/8/layout/hierarchy3"/>
    <dgm:cxn modelId="{B1A6FD62-0FFA-43BC-A436-1DEDE0B385C8}" type="presParOf" srcId="{E48C5BFC-F0E7-4010-9875-AD18C16CCACC}" destId="{100B33F6-82B0-4ED9-97F5-26B5622C04D0}" srcOrd="1" destOrd="0" presId="urn:microsoft.com/office/officeart/2005/8/layout/hierarchy3"/>
    <dgm:cxn modelId="{1CCA08D3-280A-4199-8941-5D2052793946}" type="presParOf" srcId="{F13EB3A2-26CD-483B-A2BC-2C8F736BC79A}" destId="{EE1ED071-7DFC-4CE3-919F-A725278304CD}" srcOrd="1" destOrd="0" presId="urn:microsoft.com/office/officeart/2005/8/layout/hierarchy3"/>
    <dgm:cxn modelId="{B0BD96DF-1A7E-4FA6-9D73-837CE781C7AC}" type="presParOf" srcId="{EE1ED071-7DFC-4CE3-919F-A725278304CD}" destId="{8F5ADA2A-5EA3-42A6-BC3C-869DC933DA72}" srcOrd="0" destOrd="0" presId="urn:microsoft.com/office/officeart/2005/8/layout/hierarchy3"/>
    <dgm:cxn modelId="{2777E121-6A7F-4B94-9C20-BEFB71E8BA34}" type="presParOf" srcId="{EE1ED071-7DFC-4CE3-919F-A725278304CD}" destId="{AA6F8B10-8DAD-4807-BAA5-1F8BDCBB9575}" srcOrd="1" destOrd="0" presId="urn:microsoft.com/office/officeart/2005/8/layout/hierarchy3"/>
    <dgm:cxn modelId="{63683913-96BD-442F-994F-9062F82EC7D2}" type="presParOf" srcId="{EE1ED071-7DFC-4CE3-919F-A725278304CD}" destId="{942F9E1E-B0B0-4A4C-B3E4-6E53AC5FDF08}" srcOrd="2" destOrd="0" presId="urn:microsoft.com/office/officeart/2005/8/layout/hierarchy3"/>
    <dgm:cxn modelId="{E5C9098D-8E8F-43F6-AD19-62F9C4B7C500}" type="presParOf" srcId="{EE1ED071-7DFC-4CE3-919F-A725278304CD}" destId="{F4016E76-86DF-4703-8A00-5A91613031F3}" srcOrd="3" destOrd="0" presId="urn:microsoft.com/office/officeart/2005/8/layout/hierarchy3"/>
    <dgm:cxn modelId="{1B246F1E-7892-4B55-8C4F-CAED99855F4C}" type="presParOf" srcId="{EE1ED071-7DFC-4CE3-919F-A725278304CD}" destId="{3D4B9BF5-5ED8-45AD-A196-E1247A6CF0B9}" srcOrd="4" destOrd="0" presId="urn:microsoft.com/office/officeart/2005/8/layout/hierarchy3"/>
    <dgm:cxn modelId="{8F55BB9D-9BFC-4608-9DCF-66960E08C5BF}" type="presParOf" srcId="{EE1ED071-7DFC-4CE3-919F-A725278304CD}" destId="{F4B6F96B-2CAB-46BE-B468-EA119482415D}" srcOrd="5" destOrd="0" presId="urn:microsoft.com/office/officeart/2005/8/layout/hierarchy3"/>
    <dgm:cxn modelId="{7A30B391-5224-47B3-8FC2-987CD410AA8C}" type="presParOf" srcId="{EE1ED071-7DFC-4CE3-919F-A725278304CD}" destId="{C95FC799-697D-4218-B84A-FD2D2C9CA745}" srcOrd="6" destOrd="0" presId="urn:microsoft.com/office/officeart/2005/8/layout/hierarchy3"/>
    <dgm:cxn modelId="{23898AA6-DBBD-41A5-A1FA-603B946AB49E}" type="presParOf" srcId="{EE1ED071-7DFC-4CE3-919F-A725278304CD}" destId="{501A62A6-6CF7-4D4A-BB99-451EB9DDA876}" srcOrd="7" destOrd="0" presId="urn:microsoft.com/office/officeart/2005/8/layout/hierarchy3"/>
    <dgm:cxn modelId="{F9DC9088-04CD-4894-ACD7-0A05EF40A1FE}" type="presParOf" srcId="{EE1ED071-7DFC-4CE3-919F-A725278304CD}" destId="{E890DB50-C379-4C88-9D41-69D14C3AF937}" srcOrd="8" destOrd="0" presId="urn:microsoft.com/office/officeart/2005/8/layout/hierarchy3"/>
    <dgm:cxn modelId="{DFB022CE-4859-4B11-B2A2-7BB6CB3BF5BA}" type="presParOf" srcId="{EE1ED071-7DFC-4CE3-919F-A725278304CD}" destId="{472534B0-373F-4F04-852B-8BE876B04DA3}" srcOrd="9" destOrd="0" presId="urn:microsoft.com/office/officeart/2005/8/layout/hierarchy3"/>
    <dgm:cxn modelId="{15DC97FF-3767-4DCF-AB77-81E50771ECE5}" type="presParOf" srcId="{D796448D-764D-42AF-8912-A1F0597425D8}" destId="{79634924-D95F-4C36-AD65-3AF22F2391AD}" srcOrd="3" destOrd="0" presId="urn:microsoft.com/office/officeart/2005/8/layout/hierarchy3"/>
    <dgm:cxn modelId="{50C012B0-E7E5-4A97-A552-E62A33FE620D}" type="presParOf" srcId="{79634924-D95F-4C36-AD65-3AF22F2391AD}" destId="{1D51CA70-3637-477A-925F-7F54F3C76908}" srcOrd="0" destOrd="0" presId="urn:microsoft.com/office/officeart/2005/8/layout/hierarchy3"/>
    <dgm:cxn modelId="{35D00D85-68E6-4D1E-872D-48B3E569702E}" type="presParOf" srcId="{1D51CA70-3637-477A-925F-7F54F3C76908}" destId="{7710BCCD-1DC9-4D22-80AF-145619AE9E34}" srcOrd="0" destOrd="0" presId="urn:microsoft.com/office/officeart/2005/8/layout/hierarchy3"/>
    <dgm:cxn modelId="{5267334F-12C8-4E51-8E2D-40EC91C24D74}" type="presParOf" srcId="{1D51CA70-3637-477A-925F-7F54F3C76908}" destId="{E22DB013-41E0-4B39-A002-B326A735722E}" srcOrd="1" destOrd="0" presId="urn:microsoft.com/office/officeart/2005/8/layout/hierarchy3"/>
    <dgm:cxn modelId="{952BFA41-FF46-405F-AEA2-9D48691A6F3F}" type="presParOf" srcId="{79634924-D95F-4C36-AD65-3AF22F2391AD}" destId="{DECF6603-9CF1-4DF2-9D02-88147F6323A9}" srcOrd="1" destOrd="0" presId="urn:microsoft.com/office/officeart/2005/8/layout/hierarchy3"/>
    <dgm:cxn modelId="{EB821FF7-5CF4-45AE-9AA4-3ADF173A535C}" type="presParOf" srcId="{DECF6603-9CF1-4DF2-9D02-88147F6323A9}" destId="{94E91A2D-4DC5-4179-B346-D03ADB4A9599}" srcOrd="0" destOrd="0" presId="urn:microsoft.com/office/officeart/2005/8/layout/hierarchy3"/>
    <dgm:cxn modelId="{8ABF8478-817E-4557-9C7D-52A1E6EE088E}" type="presParOf" srcId="{DECF6603-9CF1-4DF2-9D02-88147F6323A9}" destId="{4C838D80-4021-48DE-8FAB-BE52F66F7AA7}" srcOrd="1" destOrd="0" presId="urn:microsoft.com/office/officeart/2005/8/layout/hierarchy3"/>
    <dgm:cxn modelId="{045F5D70-BB45-48E6-A858-FF95E78EA92E}" type="presParOf" srcId="{DECF6603-9CF1-4DF2-9D02-88147F6323A9}" destId="{23EB7E41-2BBE-45F4-B0C5-EB4A82E95363}" srcOrd="2" destOrd="0" presId="urn:microsoft.com/office/officeart/2005/8/layout/hierarchy3"/>
    <dgm:cxn modelId="{2499A57A-777E-4225-B612-C655CFE86483}" type="presParOf" srcId="{DECF6603-9CF1-4DF2-9D02-88147F6323A9}" destId="{14375387-7316-45CB-A345-E55E3B519EE9}" srcOrd="3" destOrd="0" presId="urn:microsoft.com/office/officeart/2005/8/layout/hierarchy3"/>
    <dgm:cxn modelId="{48008E9A-CD8A-4788-BECC-7B94853E0D48}" type="presParOf" srcId="{DECF6603-9CF1-4DF2-9D02-88147F6323A9}" destId="{7391B578-AD4C-4ADA-8518-67E04FD34E6C}" srcOrd="4" destOrd="0" presId="urn:microsoft.com/office/officeart/2005/8/layout/hierarchy3"/>
    <dgm:cxn modelId="{E16D5DBF-6A58-4985-BBA8-F5ED53E028F5}" type="presParOf" srcId="{DECF6603-9CF1-4DF2-9D02-88147F6323A9}" destId="{EF98D479-FE19-42D7-A94E-839A9DFAE357}" srcOrd="5" destOrd="0" presId="urn:microsoft.com/office/officeart/2005/8/layout/hierarchy3"/>
    <dgm:cxn modelId="{091D298D-F78F-482C-A497-F4289D1E5FAC}" type="presParOf" srcId="{DECF6603-9CF1-4DF2-9D02-88147F6323A9}" destId="{8C8FC2AF-6732-4F68-9763-2B5334AAD533}" srcOrd="6" destOrd="0" presId="urn:microsoft.com/office/officeart/2005/8/layout/hierarchy3"/>
    <dgm:cxn modelId="{D0C34778-03AE-4D9C-BF0E-DF5DA0B3892E}" type="presParOf" srcId="{DECF6603-9CF1-4DF2-9D02-88147F6323A9}" destId="{4B7BF468-AE72-42DE-902F-C40BAE42D9DC}" srcOrd="7" destOrd="0" presId="urn:microsoft.com/office/officeart/2005/8/layout/hierarchy3"/>
    <dgm:cxn modelId="{11EE0062-8B66-4C1B-B2E6-24BF5FD7903C}" type="presParOf" srcId="{D796448D-764D-42AF-8912-A1F0597425D8}" destId="{6145EC48-AE6D-4D1B-9378-895E95523275}" srcOrd="4" destOrd="0" presId="urn:microsoft.com/office/officeart/2005/8/layout/hierarchy3"/>
    <dgm:cxn modelId="{853F1429-3B18-40B6-9213-EE9470F90394}" type="presParOf" srcId="{6145EC48-AE6D-4D1B-9378-895E95523275}" destId="{E6BF8F7D-CA82-4171-8574-3696C29DDD61}" srcOrd="0" destOrd="0" presId="urn:microsoft.com/office/officeart/2005/8/layout/hierarchy3"/>
    <dgm:cxn modelId="{9064C2A3-A7AD-4F21-8CE2-E11D6E3AD761}" type="presParOf" srcId="{E6BF8F7D-CA82-4171-8574-3696C29DDD61}" destId="{64F71FBF-A997-4FF9-B4BC-B9DD2B15A649}" srcOrd="0" destOrd="0" presId="urn:microsoft.com/office/officeart/2005/8/layout/hierarchy3"/>
    <dgm:cxn modelId="{6FF3E080-786B-4AC2-9119-C3EC88798DF3}" type="presParOf" srcId="{E6BF8F7D-CA82-4171-8574-3696C29DDD61}" destId="{AF8CE5FD-8F0E-41BF-BDFB-7DE533AED6BE}" srcOrd="1" destOrd="0" presId="urn:microsoft.com/office/officeart/2005/8/layout/hierarchy3"/>
    <dgm:cxn modelId="{193E9C42-2463-4ECA-8A46-B764B67D090F}" type="presParOf" srcId="{6145EC48-AE6D-4D1B-9378-895E95523275}" destId="{7DC912FD-B328-4E74-BEC5-9C06D0E194DF}" srcOrd="1" destOrd="0" presId="urn:microsoft.com/office/officeart/2005/8/layout/hierarchy3"/>
    <dgm:cxn modelId="{A2BACBDA-8631-4961-A7D5-7E96131E011F}" type="presParOf" srcId="{7DC912FD-B328-4E74-BEC5-9C06D0E194DF}" destId="{189CA333-1DC7-4E02-ADA8-28BB3975DD6E}" srcOrd="0" destOrd="0" presId="urn:microsoft.com/office/officeart/2005/8/layout/hierarchy3"/>
    <dgm:cxn modelId="{3C9AA5A5-0AFE-4F20-B8EB-EBB224F5662E}" type="presParOf" srcId="{7DC912FD-B328-4E74-BEC5-9C06D0E194DF}" destId="{3806CA6F-DE98-44EF-ADC1-3255BBCADC35}" srcOrd="1" destOrd="0" presId="urn:microsoft.com/office/officeart/2005/8/layout/hierarchy3"/>
    <dgm:cxn modelId="{E2978FAD-3D77-4A7D-898B-6D483CDD9239}" type="presParOf" srcId="{7DC912FD-B328-4E74-BEC5-9C06D0E194DF}" destId="{324AC2F1-2A25-4C6E-B597-FAA144AF44F2}" srcOrd="2" destOrd="0" presId="urn:microsoft.com/office/officeart/2005/8/layout/hierarchy3"/>
    <dgm:cxn modelId="{A933CFF5-9CBA-4E54-BC64-4476E39FA872}" type="presParOf" srcId="{7DC912FD-B328-4E74-BEC5-9C06D0E194DF}" destId="{256189C2-4624-47DB-9B23-D5BCFD21E2F9}" srcOrd="3" destOrd="0" presId="urn:microsoft.com/office/officeart/2005/8/layout/hierarchy3"/>
    <dgm:cxn modelId="{9BBE1462-FF1C-44A7-A43C-FFDA052B921E}" type="presParOf" srcId="{7DC912FD-B328-4E74-BEC5-9C06D0E194DF}" destId="{B4CB9341-158A-41BA-B9E6-56AAFB10EEC9}" srcOrd="4" destOrd="0" presId="urn:microsoft.com/office/officeart/2005/8/layout/hierarchy3"/>
    <dgm:cxn modelId="{2828BDA7-7E63-4D09-BC41-97E28B6494A0}" type="presParOf" srcId="{7DC912FD-B328-4E74-BEC5-9C06D0E194DF}" destId="{B4EC91FA-EC5C-4E34-B3DF-7F412847DA4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2A02E-0FD6-42D5-9EAF-C37A3068AE81}">
      <dsp:nvSpPr>
        <dsp:cNvPr id="0" name=""/>
        <dsp:cNvSpPr/>
      </dsp:nvSpPr>
      <dsp:spPr>
        <a:xfrm>
          <a:off x="223" y="261841"/>
          <a:ext cx="1492302" cy="602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학생</a:t>
          </a: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student</a:t>
          </a:r>
        </a:p>
      </dsp:txBody>
      <dsp:txXfrm>
        <a:off x="17865" y="279483"/>
        <a:ext cx="1457018" cy="567052"/>
      </dsp:txXfrm>
    </dsp:sp>
    <dsp:sp modelId="{1DB21026-F435-4AD1-9D28-8A48218B3007}">
      <dsp:nvSpPr>
        <dsp:cNvPr id="0" name=""/>
        <dsp:cNvSpPr/>
      </dsp:nvSpPr>
      <dsp:spPr>
        <a:xfrm>
          <a:off x="149453" y="864177"/>
          <a:ext cx="149230" cy="314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207"/>
              </a:lnTo>
              <a:lnTo>
                <a:pt x="149230" y="3142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CDDA57-0CFF-49DD-8CDC-F1C733ED125A}">
      <dsp:nvSpPr>
        <dsp:cNvPr id="0" name=""/>
        <dsp:cNvSpPr/>
      </dsp:nvSpPr>
      <dsp:spPr>
        <a:xfrm>
          <a:off x="298683" y="968913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u="sng" kern="1200" dirty="0"/>
            <a:t>학번</a:t>
          </a:r>
          <a:endParaRPr lang="en-US" altLang="ko-KR" sz="1000" b="1" u="sng" kern="1200" dirty="0"/>
        </a:p>
      </dsp:txBody>
      <dsp:txXfrm>
        <a:off x="310953" y="981183"/>
        <a:ext cx="1169301" cy="394403"/>
      </dsp:txXfrm>
    </dsp:sp>
    <dsp:sp modelId="{A1FB71EB-7C35-4ED9-BABA-EA222F69A7A7}">
      <dsp:nvSpPr>
        <dsp:cNvPr id="0" name=""/>
        <dsp:cNvSpPr/>
      </dsp:nvSpPr>
      <dsp:spPr>
        <a:xfrm>
          <a:off x="149453" y="864177"/>
          <a:ext cx="149230" cy="837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887"/>
              </a:lnTo>
              <a:lnTo>
                <a:pt x="149230" y="837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EB060-6803-4218-8519-35E3AEB13514}">
      <dsp:nvSpPr>
        <dsp:cNvPr id="0" name=""/>
        <dsp:cNvSpPr/>
      </dsp:nvSpPr>
      <dsp:spPr>
        <a:xfrm>
          <a:off x="298683" y="149259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이름</a:t>
          </a:r>
          <a:endParaRPr lang="en-US" altLang="ko-KR" sz="1000" kern="1200" dirty="0"/>
        </a:p>
      </dsp:txBody>
      <dsp:txXfrm>
        <a:off x="310953" y="1504862"/>
        <a:ext cx="1169301" cy="394403"/>
      </dsp:txXfrm>
    </dsp:sp>
    <dsp:sp modelId="{A823BFAA-4F2D-488F-BBBC-AED3117B62D9}">
      <dsp:nvSpPr>
        <dsp:cNvPr id="0" name=""/>
        <dsp:cNvSpPr/>
      </dsp:nvSpPr>
      <dsp:spPr>
        <a:xfrm>
          <a:off x="149453" y="864177"/>
          <a:ext cx="149230" cy="1361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566"/>
              </a:lnTo>
              <a:lnTo>
                <a:pt x="149230" y="13615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BB7BEA-60F2-4718-99B0-8EA77D99BD9C}">
      <dsp:nvSpPr>
        <dsp:cNvPr id="0" name=""/>
        <dsp:cNvSpPr/>
      </dsp:nvSpPr>
      <dsp:spPr>
        <a:xfrm>
          <a:off x="298683" y="201627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주소</a:t>
          </a:r>
          <a:endParaRPr lang="en-US" altLang="ko-KR" sz="1000" kern="1200" dirty="0"/>
        </a:p>
      </dsp:txBody>
      <dsp:txXfrm>
        <a:off x="310953" y="2028542"/>
        <a:ext cx="1169301" cy="394403"/>
      </dsp:txXfrm>
    </dsp:sp>
    <dsp:sp modelId="{7A6C507E-B8F0-48B5-B1BD-7E71EA40966C}">
      <dsp:nvSpPr>
        <dsp:cNvPr id="0" name=""/>
        <dsp:cNvSpPr/>
      </dsp:nvSpPr>
      <dsp:spPr>
        <a:xfrm>
          <a:off x="149453" y="864177"/>
          <a:ext cx="149230" cy="18852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5245"/>
              </a:lnTo>
              <a:lnTo>
                <a:pt x="149230" y="18852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6B8600-7E94-4ED1-A8FF-FDBD1CD34056}">
      <dsp:nvSpPr>
        <dsp:cNvPr id="0" name=""/>
        <dsp:cNvSpPr/>
      </dsp:nvSpPr>
      <dsp:spPr>
        <a:xfrm>
          <a:off x="298683" y="2539951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학년</a:t>
          </a:r>
          <a:endParaRPr lang="en-US" altLang="ko-KR" sz="1000" kern="1200" dirty="0"/>
        </a:p>
      </dsp:txBody>
      <dsp:txXfrm>
        <a:off x="310953" y="2552221"/>
        <a:ext cx="1169301" cy="394403"/>
      </dsp:txXfrm>
    </dsp:sp>
    <dsp:sp modelId="{282997A0-AC33-4D7B-9082-3C5BB6096F1D}">
      <dsp:nvSpPr>
        <dsp:cNvPr id="0" name=""/>
        <dsp:cNvSpPr/>
      </dsp:nvSpPr>
      <dsp:spPr>
        <a:xfrm>
          <a:off x="149453" y="864177"/>
          <a:ext cx="149230" cy="2408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8925"/>
              </a:lnTo>
              <a:lnTo>
                <a:pt x="149230" y="24089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130914-A364-43B2-ACD7-EF80A9871CB1}">
      <dsp:nvSpPr>
        <dsp:cNvPr id="0" name=""/>
        <dsp:cNvSpPr/>
      </dsp:nvSpPr>
      <dsp:spPr>
        <a:xfrm>
          <a:off x="298683" y="3063631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담당교수번호</a:t>
          </a:r>
          <a:endParaRPr lang="en-US" altLang="ko-KR" sz="1000" kern="1200" dirty="0"/>
        </a:p>
      </dsp:txBody>
      <dsp:txXfrm>
        <a:off x="310953" y="3075901"/>
        <a:ext cx="1169301" cy="394403"/>
      </dsp:txXfrm>
    </dsp:sp>
    <dsp:sp modelId="{51C4B274-0F75-4743-BA66-7AE3650D1143}">
      <dsp:nvSpPr>
        <dsp:cNvPr id="0" name=""/>
        <dsp:cNvSpPr/>
      </dsp:nvSpPr>
      <dsp:spPr>
        <a:xfrm>
          <a:off x="1701997" y="261841"/>
          <a:ext cx="1492302" cy="602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교수</a:t>
          </a: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professor</a:t>
          </a:r>
          <a:endParaRPr lang="ko-KR" alt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19639" y="279483"/>
        <a:ext cx="1457018" cy="567052"/>
      </dsp:txXfrm>
    </dsp:sp>
    <dsp:sp modelId="{8963E0A2-4853-4F4F-8419-B947FC36E086}">
      <dsp:nvSpPr>
        <dsp:cNvPr id="0" name=""/>
        <dsp:cNvSpPr/>
      </dsp:nvSpPr>
      <dsp:spPr>
        <a:xfrm>
          <a:off x="1851227" y="864177"/>
          <a:ext cx="149230" cy="314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207"/>
              </a:lnTo>
              <a:lnTo>
                <a:pt x="149230" y="3142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BA5AD5-B32B-49F5-9C63-148D1831C852}">
      <dsp:nvSpPr>
        <dsp:cNvPr id="0" name=""/>
        <dsp:cNvSpPr/>
      </dsp:nvSpPr>
      <dsp:spPr>
        <a:xfrm>
          <a:off x="2000457" y="968913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u="sng" kern="1200" dirty="0"/>
            <a:t>교수번호</a:t>
          </a:r>
        </a:p>
      </dsp:txBody>
      <dsp:txXfrm>
        <a:off x="2012727" y="981183"/>
        <a:ext cx="1169301" cy="394403"/>
      </dsp:txXfrm>
    </dsp:sp>
    <dsp:sp modelId="{F1B2106C-5A91-4A15-880E-E62D012DDC42}">
      <dsp:nvSpPr>
        <dsp:cNvPr id="0" name=""/>
        <dsp:cNvSpPr/>
      </dsp:nvSpPr>
      <dsp:spPr>
        <a:xfrm>
          <a:off x="1851227" y="864177"/>
          <a:ext cx="149230" cy="837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887"/>
              </a:lnTo>
              <a:lnTo>
                <a:pt x="149230" y="837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C46045-BACF-4ED7-BBBE-36AD9D69DC76}">
      <dsp:nvSpPr>
        <dsp:cNvPr id="0" name=""/>
        <dsp:cNvSpPr/>
      </dsp:nvSpPr>
      <dsp:spPr>
        <a:xfrm>
          <a:off x="2000457" y="149259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u="none" kern="1200" dirty="0"/>
            <a:t>교수이름</a:t>
          </a:r>
        </a:p>
      </dsp:txBody>
      <dsp:txXfrm>
        <a:off x="2012727" y="1504862"/>
        <a:ext cx="1169301" cy="394403"/>
      </dsp:txXfrm>
    </dsp:sp>
    <dsp:sp modelId="{CA2FF5CD-FF3F-40E7-8BCD-52B182E2B094}">
      <dsp:nvSpPr>
        <dsp:cNvPr id="0" name=""/>
        <dsp:cNvSpPr/>
      </dsp:nvSpPr>
      <dsp:spPr>
        <a:xfrm>
          <a:off x="1851227" y="864177"/>
          <a:ext cx="149230" cy="1361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566"/>
              </a:lnTo>
              <a:lnTo>
                <a:pt x="149230" y="13615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FF2B65-BABD-46E8-8C3E-CA8CFF6F51D7}">
      <dsp:nvSpPr>
        <dsp:cNvPr id="0" name=""/>
        <dsp:cNvSpPr/>
      </dsp:nvSpPr>
      <dsp:spPr>
        <a:xfrm>
          <a:off x="2000457" y="201627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u="none" kern="1200" dirty="0" smtClean="0"/>
            <a:t>교수전공</a:t>
          </a:r>
          <a:endParaRPr lang="ko-KR" altLang="en-US" sz="1000" u="none" kern="1200" dirty="0"/>
        </a:p>
      </dsp:txBody>
      <dsp:txXfrm>
        <a:off x="2012727" y="2028542"/>
        <a:ext cx="1169301" cy="394403"/>
      </dsp:txXfrm>
    </dsp:sp>
    <dsp:sp modelId="{4F716C81-F5C8-452D-A9DB-C7EAF9720A9B}">
      <dsp:nvSpPr>
        <dsp:cNvPr id="0" name=""/>
        <dsp:cNvSpPr/>
      </dsp:nvSpPr>
      <dsp:spPr>
        <a:xfrm>
          <a:off x="3403770" y="261841"/>
          <a:ext cx="1492302" cy="602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강의</a:t>
          </a: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lecture</a:t>
          </a:r>
          <a:endParaRPr lang="ko-KR" alt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421412" y="279483"/>
        <a:ext cx="1457018" cy="567052"/>
      </dsp:txXfrm>
    </dsp:sp>
    <dsp:sp modelId="{8F5ADA2A-5EA3-42A6-BC3C-869DC933DA72}">
      <dsp:nvSpPr>
        <dsp:cNvPr id="0" name=""/>
        <dsp:cNvSpPr/>
      </dsp:nvSpPr>
      <dsp:spPr>
        <a:xfrm>
          <a:off x="3553001" y="864177"/>
          <a:ext cx="149230" cy="314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207"/>
              </a:lnTo>
              <a:lnTo>
                <a:pt x="149230" y="3142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F8B10-8DAD-4807-BAA5-1F8BDCBB9575}">
      <dsp:nvSpPr>
        <dsp:cNvPr id="0" name=""/>
        <dsp:cNvSpPr/>
      </dsp:nvSpPr>
      <dsp:spPr>
        <a:xfrm>
          <a:off x="3702231" y="968913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u="sng" kern="1200" dirty="0"/>
            <a:t>강의번호</a:t>
          </a:r>
        </a:p>
      </dsp:txBody>
      <dsp:txXfrm>
        <a:off x="3714501" y="981183"/>
        <a:ext cx="1169301" cy="394403"/>
      </dsp:txXfrm>
    </dsp:sp>
    <dsp:sp modelId="{942F9E1E-B0B0-4A4C-B3E4-6E53AC5FDF08}">
      <dsp:nvSpPr>
        <dsp:cNvPr id="0" name=""/>
        <dsp:cNvSpPr/>
      </dsp:nvSpPr>
      <dsp:spPr>
        <a:xfrm>
          <a:off x="3553001" y="864177"/>
          <a:ext cx="149230" cy="837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887"/>
              </a:lnTo>
              <a:lnTo>
                <a:pt x="149230" y="837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016E76-86DF-4703-8A00-5A91613031F3}">
      <dsp:nvSpPr>
        <dsp:cNvPr id="0" name=""/>
        <dsp:cNvSpPr/>
      </dsp:nvSpPr>
      <dsp:spPr>
        <a:xfrm>
          <a:off x="3702231" y="149259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교수번호</a:t>
          </a:r>
        </a:p>
      </dsp:txBody>
      <dsp:txXfrm>
        <a:off x="3714501" y="1504862"/>
        <a:ext cx="1169301" cy="394403"/>
      </dsp:txXfrm>
    </dsp:sp>
    <dsp:sp modelId="{3D4B9BF5-5ED8-45AD-A196-E1247A6CF0B9}">
      <dsp:nvSpPr>
        <dsp:cNvPr id="0" name=""/>
        <dsp:cNvSpPr/>
      </dsp:nvSpPr>
      <dsp:spPr>
        <a:xfrm>
          <a:off x="3553001" y="864177"/>
          <a:ext cx="149230" cy="1361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566"/>
              </a:lnTo>
              <a:lnTo>
                <a:pt x="149230" y="13615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B6F96B-2CAB-46BE-B468-EA119482415D}">
      <dsp:nvSpPr>
        <dsp:cNvPr id="0" name=""/>
        <dsp:cNvSpPr/>
      </dsp:nvSpPr>
      <dsp:spPr>
        <a:xfrm>
          <a:off x="3702231" y="2016272"/>
          <a:ext cx="1180100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수강신청번호</a:t>
          </a:r>
          <a:endParaRPr lang="ko-KR" altLang="en-US" sz="1000" kern="1200" dirty="0"/>
        </a:p>
      </dsp:txBody>
      <dsp:txXfrm>
        <a:off x="3714501" y="2028542"/>
        <a:ext cx="1155560" cy="394403"/>
      </dsp:txXfrm>
    </dsp:sp>
    <dsp:sp modelId="{C95FC799-697D-4218-B84A-FD2D2C9CA745}">
      <dsp:nvSpPr>
        <dsp:cNvPr id="0" name=""/>
        <dsp:cNvSpPr/>
      </dsp:nvSpPr>
      <dsp:spPr>
        <a:xfrm>
          <a:off x="3553001" y="864177"/>
          <a:ext cx="149230" cy="18852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5245"/>
              </a:lnTo>
              <a:lnTo>
                <a:pt x="149230" y="18852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1A62A6-6CF7-4D4A-BB99-451EB9DDA876}">
      <dsp:nvSpPr>
        <dsp:cNvPr id="0" name=""/>
        <dsp:cNvSpPr/>
      </dsp:nvSpPr>
      <dsp:spPr>
        <a:xfrm>
          <a:off x="3702231" y="2539951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강의이름</a:t>
          </a:r>
        </a:p>
      </dsp:txBody>
      <dsp:txXfrm>
        <a:off x="3714501" y="2552221"/>
        <a:ext cx="1169301" cy="394403"/>
      </dsp:txXfrm>
    </dsp:sp>
    <dsp:sp modelId="{E890DB50-C379-4C88-9D41-69D14C3AF937}">
      <dsp:nvSpPr>
        <dsp:cNvPr id="0" name=""/>
        <dsp:cNvSpPr/>
      </dsp:nvSpPr>
      <dsp:spPr>
        <a:xfrm>
          <a:off x="3553001" y="864177"/>
          <a:ext cx="149230" cy="2408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8925"/>
              </a:lnTo>
              <a:lnTo>
                <a:pt x="149230" y="24089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2534B0-373F-4F04-852B-8BE876B04DA3}">
      <dsp:nvSpPr>
        <dsp:cNvPr id="0" name=""/>
        <dsp:cNvSpPr/>
      </dsp:nvSpPr>
      <dsp:spPr>
        <a:xfrm>
          <a:off x="3702231" y="3063631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강의실</a:t>
          </a:r>
        </a:p>
      </dsp:txBody>
      <dsp:txXfrm>
        <a:off x="3714501" y="3075901"/>
        <a:ext cx="1169301" cy="394403"/>
      </dsp:txXfrm>
    </dsp:sp>
    <dsp:sp modelId="{7710BCCD-1DC9-4D22-80AF-145619AE9E34}">
      <dsp:nvSpPr>
        <dsp:cNvPr id="0" name=""/>
        <dsp:cNvSpPr/>
      </dsp:nvSpPr>
      <dsp:spPr>
        <a:xfrm>
          <a:off x="5105544" y="261841"/>
          <a:ext cx="1492302" cy="602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수강신청</a:t>
          </a: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enroll</a:t>
          </a:r>
          <a:endParaRPr lang="ko-KR" alt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123186" y="279483"/>
        <a:ext cx="1457018" cy="567052"/>
      </dsp:txXfrm>
    </dsp:sp>
    <dsp:sp modelId="{94E91A2D-4DC5-4179-B346-D03ADB4A9599}">
      <dsp:nvSpPr>
        <dsp:cNvPr id="0" name=""/>
        <dsp:cNvSpPr/>
      </dsp:nvSpPr>
      <dsp:spPr>
        <a:xfrm>
          <a:off x="5254774" y="864177"/>
          <a:ext cx="149230" cy="314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207"/>
              </a:lnTo>
              <a:lnTo>
                <a:pt x="149230" y="3142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838D80-4021-48DE-8FAB-BE52F66F7AA7}">
      <dsp:nvSpPr>
        <dsp:cNvPr id="0" name=""/>
        <dsp:cNvSpPr/>
      </dsp:nvSpPr>
      <dsp:spPr>
        <a:xfrm>
          <a:off x="5404005" y="968913"/>
          <a:ext cx="1192494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u="sng" kern="1200" dirty="0" smtClean="0"/>
            <a:t>수강신청번호</a:t>
          </a:r>
          <a:endParaRPr lang="ko-KR" altLang="en-US" sz="1000" b="1" u="sng" kern="1200" dirty="0"/>
        </a:p>
      </dsp:txBody>
      <dsp:txXfrm>
        <a:off x="5416275" y="981183"/>
        <a:ext cx="1167954" cy="394403"/>
      </dsp:txXfrm>
    </dsp:sp>
    <dsp:sp modelId="{23EB7E41-2BBE-45F4-B0C5-EB4A82E95363}">
      <dsp:nvSpPr>
        <dsp:cNvPr id="0" name=""/>
        <dsp:cNvSpPr/>
      </dsp:nvSpPr>
      <dsp:spPr>
        <a:xfrm>
          <a:off x="5254774" y="864177"/>
          <a:ext cx="149230" cy="837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887"/>
              </a:lnTo>
              <a:lnTo>
                <a:pt x="149230" y="837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375387-7316-45CB-A345-E55E3B519EE9}">
      <dsp:nvSpPr>
        <dsp:cNvPr id="0" name=""/>
        <dsp:cNvSpPr/>
      </dsp:nvSpPr>
      <dsp:spPr>
        <a:xfrm>
          <a:off x="5404005" y="149259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0" u="none" kern="1200" dirty="0" smtClean="0"/>
            <a:t>학번</a:t>
          </a:r>
          <a:endParaRPr lang="en-US" altLang="ko-KR" sz="1000" b="0" u="none" kern="1200" dirty="0"/>
        </a:p>
      </dsp:txBody>
      <dsp:txXfrm>
        <a:off x="5416275" y="1504862"/>
        <a:ext cx="1169301" cy="394403"/>
      </dsp:txXfrm>
    </dsp:sp>
    <dsp:sp modelId="{7391B578-AD4C-4ADA-8518-67E04FD34E6C}">
      <dsp:nvSpPr>
        <dsp:cNvPr id="0" name=""/>
        <dsp:cNvSpPr/>
      </dsp:nvSpPr>
      <dsp:spPr>
        <a:xfrm>
          <a:off x="5254774" y="864177"/>
          <a:ext cx="149230" cy="1361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566"/>
              </a:lnTo>
              <a:lnTo>
                <a:pt x="149230" y="13615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98D479-FE19-42D7-A94E-839A9DFAE357}">
      <dsp:nvSpPr>
        <dsp:cNvPr id="0" name=""/>
        <dsp:cNvSpPr/>
      </dsp:nvSpPr>
      <dsp:spPr>
        <a:xfrm>
          <a:off x="5404005" y="201627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0" u="none" kern="1200" dirty="0"/>
            <a:t>과목번호</a:t>
          </a:r>
        </a:p>
      </dsp:txBody>
      <dsp:txXfrm>
        <a:off x="5416275" y="2028542"/>
        <a:ext cx="1169301" cy="394403"/>
      </dsp:txXfrm>
    </dsp:sp>
    <dsp:sp modelId="{8C8FC2AF-6732-4F68-9763-2B5334AAD533}">
      <dsp:nvSpPr>
        <dsp:cNvPr id="0" name=""/>
        <dsp:cNvSpPr/>
      </dsp:nvSpPr>
      <dsp:spPr>
        <a:xfrm>
          <a:off x="5254774" y="864177"/>
          <a:ext cx="149230" cy="18852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5245"/>
              </a:lnTo>
              <a:lnTo>
                <a:pt x="149230" y="18852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BF468-AE72-42DE-902F-C40BAE42D9DC}">
      <dsp:nvSpPr>
        <dsp:cNvPr id="0" name=""/>
        <dsp:cNvSpPr/>
      </dsp:nvSpPr>
      <dsp:spPr>
        <a:xfrm>
          <a:off x="5404005" y="2539951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신청일자</a:t>
          </a:r>
        </a:p>
      </dsp:txBody>
      <dsp:txXfrm>
        <a:off x="5416275" y="2552221"/>
        <a:ext cx="1169301" cy="394403"/>
      </dsp:txXfrm>
    </dsp:sp>
    <dsp:sp modelId="{64F71FBF-A997-4FF9-B4BC-B9DD2B15A649}">
      <dsp:nvSpPr>
        <dsp:cNvPr id="0" name=""/>
        <dsp:cNvSpPr/>
      </dsp:nvSpPr>
      <dsp:spPr>
        <a:xfrm>
          <a:off x="6807318" y="261841"/>
          <a:ext cx="1492302" cy="602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과목</a:t>
          </a: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course</a:t>
          </a:r>
          <a:endParaRPr lang="ko-KR" alt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824960" y="279483"/>
        <a:ext cx="1457018" cy="567052"/>
      </dsp:txXfrm>
    </dsp:sp>
    <dsp:sp modelId="{189CA333-1DC7-4E02-ADA8-28BB3975DD6E}">
      <dsp:nvSpPr>
        <dsp:cNvPr id="0" name=""/>
        <dsp:cNvSpPr/>
      </dsp:nvSpPr>
      <dsp:spPr>
        <a:xfrm>
          <a:off x="6956548" y="864177"/>
          <a:ext cx="149230" cy="314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207"/>
              </a:lnTo>
              <a:lnTo>
                <a:pt x="149230" y="3142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06CA6F-DE98-44EF-ADC1-3255BBCADC35}">
      <dsp:nvSpPr>
        <dsp:cNvPr id="0" name=""/>
        <dsp:cNvSpPr/>
      </dsp:nvSpPr>
      <dsp:spPr>
        <a:xfrm>
          <a:off x="7105778" y="968913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u="sng" kern="1200" dirty="0"/>
            <a:t>과목번호</a:t>
          </a:r>
        </a:p>
      </dsp:txBody>
      <dsp:txXfrm>
        <a:off x="7118048" y="981183"/>
        <a:ext cx="1169301" cy="394403"/>
      </dsp:txXfrm>
    </dsp:sp>
    <dsp:sp modelId="{324AC2F1-2A25-4C6E-B597-FAA144AF44F2}">
      <dsp:nvSpPr>
        <dsp:cNvPr id="0" name=""/>
        <dsp:cNvSpPr/>
      </dsp:nvSpPr>
      <dsp:spPr>
        <a:xfrm>
          <a:off x="6956548" y="864177"/>
          <a:ext cx="149230" cy="837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887"/>
              </a:lnTo>
              <a:lnTo>
                <a:pt x="149230" y="837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189C2-4624-47DB-9B23-D5BCFD21E2F9}">
      <dsp:nvSpPr>
        <dsp:cNvPr id="0" name=""/>
        <dsp:cNvSpPr/>
      </dsp:nvSpPr>
      <dsp:spPr>
        <a:xfrm>
          <a:off x="7105778" y="149259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과목명</a:t>
          </a:r>
        </a:p>
      </dsp:txBody>
      <dsp:txXfrm>
        <a:off x="7118048" y="1504862"/>
        <a:ext cx="1169301" cy="394403"/>
      </dsp:txXfrm>
    </dsp:sp>
    <dsp:sp modelId="{B4CB9341-158A-41BA-B9E6-56AAFB10EEC9}">
      <dsp:nvSpPr>
        <dsp:cNvPr id="0" name=""/>
        <dsp:cNvSpPr/>
      </dsp:nvSpPr>
      <dsp:spPr>
        <a:xfrm>
          <a:off x="6956548" y="864177"/>
          <a:ext cx="149230" cy="1361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566"/>
              </a:lnTo>
              <a:lnTo>
                <a:pt x="149230" y="13615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EC91FA-EC5C-4E34-B3DF-7F412847DA4B}">
      <dsp:nvSpPr>
        <dsp:cNvPr id="0" name=""/>
        <dsp:cNvSpPr/>
      </dsp:nvSpPr>
      <dsp:spPr>
        <a:xfrm>
          <a:off x="7105778" y="201627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이수학점</a:t>
          </a:r>
        </a:p>
      </dsp:txBody>
      <dsp:txXfrm>
        <a:off x="7118048" y="2028542"/>
        <a:ext cx="1169301" cy="3944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데이터베이스프로그래밍</a:t>
            </a:r>
            <a:r>
              <a:rPr lang="en-US" altLang="ko-KR"/>
              <a:t>_SQL</a:t>
            </a:r>
            <a:r>
              <a:rPr lang="ko-KR" altLang="en-US"/>
              <a:t>활용</a:t>
            </a:r>
            <a:r>
              <a:rPr lang="en-US" altLang="ko-KR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19140000">
            <a:off x="795603" y="1672876"/>
            <a:ext cx="5823995" cy="1204306"/>
          </a:xfrm>
        </p:spPr>
        <p:txBody>
          <a:bodyPr/>
          <a:lstStyle/>
          <a:p>
            <a:r>
              <a:rPr lang="ko-KR" altLang="en-US" b="1" dirty="0"/>
              <a:t>기본 </a:t>
            </a:r>
            <a:r>
              <a:rPr lang="en-US" altLang="ko-KR" b="1" dirty="0"/>
              <a:t>SQL </a:t>
            </a:r>
            <a:r>
              <a:rPr lang="ko-KR" altLang="en-US" b="1" dirty="0"/>
              <a:t>작성하기</a:t>
            </a:r>
            <a:r>
              <a:rPr lang="en-US" altLang="ko-KR" b="1" dirty="0"/>
              <a:t>_</a:t>
            </a:r>
            <a:br>
              <a:rPr lang="en-US" altLang="ko-KR" b="1" dirty="0"/>
            </a:br>
            <a:r>
              <a:rPr lang="en-US" altLang="ko-KR" b="1" dirty="0"/>
              <a:t>DML </a:t>
            </a:r>
            <a:r>
              <a:rPr lang="ko-KR" altLang="en-US" b="1" dirty="0"/>
              <a:t>활용</a:t>
            </a: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2021 </a:t>
            </a:r>
            <a:r>
              <a:rPr lang="en-US" altLang="ko-KR" dirty="0"/>
              <a:t>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71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_quiz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9033" y="1065510"/>
            <a:ext cx="8325934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다음의 테이블을 이용하여 수강신청 데이터베이스를 구현하시오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테이블의 칼럼을 생성하고</a:t>
            </a:r>
            <a:r>
              <a:rPr lang="en-US" altLang="ko-KR" dirty="0"/>
              <a:t>, </a:t>
            </a:r>
            <a:r>
              <a:rPr lang="ko-KR" altLang="en-US" dirty="0"/>
              <a:t>기본키와 </a:t>
            </a:r>
            <a:r>
              <a:rPr lang="ko-KR" altLang="en-US" dirty="0" err="1"/>
              <a:t>외래키를</a:t>
            </a:r>
            <a:r>
              <a:rPr lang="ko-KR" altLang="en-US" dirty="0"/>
              <a:t> </a:t>
            </a:r>
            <a:r>
              <a:rPr lang="ko-KR" altLang="en-US" dirty="0" err="1" smtClean="0"/>
              <a:t>지정하시오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테이블 생성이 끝난 뒤 모든 테이블에 </a:t>
            </a:r>
            <a:r>
              <a:rPr lang="en-US" altLang="ko-KR" dirty="0"/>
              <a:t>3</a:t>
            </a:r>
            <a:r>
              <a:rPr lang="ko-KR" altLang="en-US" dirty="0"/>
              <a:t>개 이상의 데이터를 삽입하시오</a:t>
            </a:r>
            <a:r>
              <a:rPr lang="en-US" altLang="ko-KR" dirty="0"/>
              <a:t>.</a:t>
            </a:r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2166020451"/>
              </p:ext>
            </p:extLst>
          </p:nvPr>
        </p:nvGraphicFramePr>
        <p:xfrm>
          <a:off x="422078" y="2060848"/>
          <a:ext cx="8299844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01EBD132-AADB-4A2D-9012-4F6B7F79C568}"/>
              </a:ext>
            </a:extLst>
          </p:cNvPr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연습문제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수강신청 데이터베이스</a:t>
            </a:r>
            <a:endParaRPr lang="ko-KR" altLang="en-US" b="1" dirty="0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1907704" y="3284984"/>
            <a:ext cx="504056" cy="21040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1882754" y="3164761"/>
            <a:ext cx="3936115" cy="6242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3598783" y="3253260"/>
            <a:ext cx="529006" cy="5319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7020272" y="3253260"/>
            <a:ext cx="514626" cy="10837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5309528" y="3153493"/>
            <a:ext cx="514626" cy="10837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880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</a:t>
            </a:r>
            <a:r>
              <a:rPr lang="ko-KR" altLang="en-US" b="1" dirty="0" err="1"/>
              <a:t>조작어</a:t>
            </a:r>
            <a:r>
              <a:rPr lang="ko-KR" altLang="en-US" b="1" dirty="0"/>
              <a:t> </a:t>
            </a:r>
            <a:r>
              <a:rPr lang="en-US" altLang="ko-KR" b="1" dirty="0"/>
              <a:t>(</a:t>
            </a:r>
            <a:r>
              <a:rPr lang="en-US" altLang="ko-KR" b="1" dirty="0" err="1"/>
              <a:t>dMl</a:t>
            </a:r>
            <a:r>
              <a:rPr lang="en-US" altLang="ko-KR" b="1" dirty="0"/>
              <a:t>) 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b="0" dirty="0"/>
              <a:t>DML : Data Manipulation Language</a:t>
            </a:r>
          </a:p>
          <a:p>
            <a:pPr>
              <a:buFont typeface="+mj-lt"/>
              <a:buAutoNum type="arabicPeriod"/>
            </a:pPr>
            <a:r>
              <a:rPr lang="ko-KR" altLang="en-US" b="0" dirty="0"/>
              <a:t>정의된 데이터베이스에 새로운 레코드를 삽입하거나 수정하거나 삭제하는 등의 역할을 하는 </a:t>
            </a:r>
            <a:r>
              <a:rPr lang="en-US" altLang="ko-KR" b="0" dirty="0"/>
              <a:t>SQL</a:t>
            </a:r>
            <a:r>
              <a:rPr lang="ko-KR" altLang="en-US" b="0" dirty="0"/>
              <a:t>문이다</a:t>
            </a:r>
            <a:r>
              <a:rPr lang="en-US" altLang="ko-KR" b="0" dirty="0"/>
              <a:t>.</a:t>
            </a:r>
            <a:r>
              <a:rPr lang="ko-KR" altLang="en-US" b="0" dirty="0"/>
              <a:t> </a:t>
            </a:r>
            <a:endParaRPr lang="en-US" altLang="ko-KR" b="0" dirty="0"/>
          </a:p>
          <a:p>
            <a:pPr>
              <a:buFont typeface="+mj-lt"/>
              <a:buAutoNum type="arabicPeriod"/>
            </a:pPr>
            <a:r>
              <a:rPr lang="en-US" altLang="ko-KR" b="0" dirty="0"/>
              <a:t>Table</a:t>
            </a:r>
            <a:r>
              <a:rPr lang="ko-KR" altLang="en-US" b="0" dirty="0"/>
              <a:t>이나 </a:t>
            </a:r>
            <a:r>
              <a:rPr lang="en-US" altLang="ko-KR" b="0" dirty="0"/>
              <a:t>View </a:t>
            </a:r>
            <a:r>
              <a:rPr lang="ko-KR" altLang="en-US" b="0" dirty="0"/>
              <a:t>등 데이터베이스 객체</a:t>
            </a:r>
            <a:r>
              <a:rPr lang="en-US" altLang="ko-KR" b="0" dirty="0"/>
              <a:t>(Object)</a:t>
            </a:r>
            <a:r>
              <a:rPr lang="ko-KR" altLang="en-US" b="0" dirty="0"/>
              <a:t>에 새로운 데이터</a:t>
            </a:r>
            <a:r>
              <a:rPr lang="en-US" altLang="ko-KR" b="0" dirty="0"/>
              <a:t>(Record, Row)</a:t>
            </a:r>
            <a:r>
              <a:rPr lang="ko-KR" altLang="en-US" b="0" dirty="0"/>
              <a:t>를 삽입하거나</a:t>
            </a:r>
            <a:r>
              <a:rPr lang="en-US" altLang="ko-KR" b="0" dirty="0"/>
              <a:t>, </a:t>
            </a:r>
            <a:r>
              <a:rPr lang="ko-KR" altLang="en-US" b="0" dirty="0"/>
              <a:t>기존 데이터를 갱신 또는 수정할 수 있다</a:t>
            </a:r>
            <a:r>
              <a:rPr lang="en-US" altLang="ko-KR" b="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b="0" dirty="0" smtClean="0"/>
              <a:t>로그가 남기때문에 </a:t>
            </a:r>
            <a:r>
              <a:rPr lang="en-US" altLang="ko-KR" b="0" dirty="0" smtClean="0"/>
              <a:t>commit</a:t>
            </a:r>
            <a:r>
              <a:rPr lang="ko-KR" altLang="en-US" b="0" dirty="0" smtClean="0"/>
              <a:t>과 </a:t>
            </a:r>
            <a:r>
              <a:rPr lang="en-US" altLang="ko-KR" b="0" dirty="0" smtClean="0"/>
              <a:t>rollback</a:t>
            </a:r>
            <a:r>
              <a:rPr lang="ko-KR" altLang="en-US" b="0" dirty="0" smtClean="0"/>
              <a:t>이 가능하다</a:t>
            </a:r>
            <a:r>
              <a:rPr lang="en-US" altLang="ko-KR" b="0" dirty="0" smtClean="0"/>
              <a:t>.</a:t>
            </a:r>
            <a:endParaRPr lang="en-US" altLang="ko-KR" b="0" dirty="0"/>
          </a:p>
          <a:p>
            <a:pPr>
              <a:buFont typeface="+mj-lt"/>
              <a:buAutoNum type="arabicPeriod"/>
            </a:pPr>
            <a:r>
              <a:rPr lang="ko-KR" altLang="en-US" b="0" dirty="0"/>
              <a:t>종류</a:t>
            </a:r>
            <a:endParaRPr lang="en-US" altLang="ko-KR" b="0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INSERT : </a:t>
            </a:r>
            <a:r>
              <a:rPr lang="ko-KR" altLang="en-US" b="0" dirty="0"/>
              <a:t>레코드</a:t>
            </a:r>
            <a:r>
              <a:rPr lang="en-US" altLang="ko-KR" b="0" dirty="0"/>
              <a:t>(Record)</a:t>
            </a:r>
            <a:r>
              <a:rPr lang="ko-KR" altLang="en-US" b="0" dirty="0"/>
              <a:t> </a:t>
            </a:r>
            <a:r>
              <a:rPr lang="ko-KR" altLang="en-US" dirty="0"/>
              <a:t>삽입</a:t>
            </a:r>
            <a:endParaRPr lang="en-US" altLang="ko-KR" b="0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UPDATE : </a:t>
            </a:r>
            <a:r>
              <a:rPr lang="ko-KR" altLang="en-US" dirty="0"/>
              <a:t>레코드</a:t>
            </a:r>
            <a:r>
              <a:rPr lang="en-US" altLang="ko-KR" dirty="0"/>
              <a:t>(Record)</a:t>
            </a:r>
            <a:r>
              <a:rPr lang="ko-KR" altLang="en-US" dirty="0"/>
              <a:t> 갱신</a:t>
            </a:r>
            <a:endParaRPr lang="en-US" altLang="ko-KR" b="0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DELETE : </a:t>
            </a:r>
            <a:r>
              <a:rPr lang="ko-KR" altLang="en-US" dirty="0"/>
              <a:t>레코드</a:t>
            </a:r>
            <a:r>
              <a:rPr lang="en-US" altLang="ko-KR" dirty="0"/>
              <a:t>(Record)</a:t>
            </a:r>
            <a:r>
              <a:rPr lang="ko-KR" altLang="en-US" dirty="0"/>
              <a:t>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endParaRPr lang="en-US" altLang="ko-KR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637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81922" y="4627002"/>
            <a:ext cx="8005538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칼럼 리스트의 개수와 값 리스트의 개수가 동일해야 한다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칼럼 리스트를 생략하면 모든 칼럼을 의미하므로 칼럼의 개수 만큼 값을 입력해야 한다</a:t>
            </a:r>
            <a:r>
              <a:rPr lang="en-US" altLang="ko-KR" sz="1600" dirty="0"/>
              <a:t>. </a:t>
            </a:r>
            <a:r>
              <a:rPr lang="ko-KR" altLang="en-US" sz="1600" dirty="0"/>
              <a:t>또한 값들은 칼럼 순서와 동일하게 입력해야 한다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/>
          </a:p>
        </p:txBody>
      </p:sp>
      <p:sp>
        <p:nvSpPr>
          <p:cNvPr id="13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5CF5EC43-9061-4414-ABCA-C0C0274E5D58}"/>
              </a:ext>
            </a:extLst>
          </p:cNvPr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insert </a:t>
            </a:r>
            <a:r>
              <a:rPr lang="ko-KR" altLang="en-US" b="1" dirty="0"/>
              <a:t>문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11742E4-DC66-4E9A-B757-109AEB38E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159890"/>
              </p:ext>
            </p:extLst>
          </p:nvPr>
        </p:nvGraphicFramePr>
        <p:xfrm>
          <a:off x="581922" y="1052736"/>
          <a:ext cx="802252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526">
                  <a:extLst>
                    <a:ext uri="{9D8B030D-6E8A-4147-A177-3AD203B41FA5}">
                      <a16:colId xmlns:a16="http://schemas.microsoft.com/office/drawing/2014/main" val="2483068714"/>
                    </a:ext>
                  </a:extLst>
                </a:gridCol>
              </a:tblGrid>
              <a:tr h="912411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INSERT INTO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이름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2, ...)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(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1,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2, ...);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1647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CEE232-A98D-4AF9-80F1-C20D40C981DA}"/>
              </a:ext>
            </a:extLst>
          </p:cNvPr>
          <p:cNvSpPr/>
          <p:nvPr/>
        </p:nvSpPr>
        <p:spPr>
          <a:xfrm>
            <a:off x="573191" y="2132856"/>
            <a:ext cx="8014270" cy="24716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496ED1-80A4-480B-9E65-7C07AABB11B6}"/>
              </a:ext>
            </a:extLst>
          </p:cNvPr>
          <p:cNvSpPr/>
          <p:nvPr/>
        </p:nvSpPr>
        <p:spPr>
          <a:xfrm>
            <a:off x="614992" y="2204864"/>
            <a:ext cx="63281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nation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테이블의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code, name, number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칼럼에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/>
            </a:r>
            <a:b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새로운 데이터를 </a:t>
            </a:r>
            <a:r>
              <a:rPr lang="ko-KR" altLang="en-US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입력하시오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INSERT INTO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nation (code, name, number) 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(1, ‘Korea’, 50);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6A120C-5535-4F5F-95FA-84A86FBBF4EB}"/>
              </a:ext>
            </a:extLst>
          </p:cNvPr>
          <p:cNvSpPr txBox="1"/>
          <p:nvPr/>
        </p:nvSpPr>
        <p:spPr>
          <a:xfrm>
            <a:off x="7859838" y="3545214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결과 </a:t>
            </a: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302763"/>
              </p:ext>
            </p:extLst>
          </p:nvPr>
        </p:nvGraphicFramePr>
        <p:xfrm>
          <a:off x="5764068" y="3932412"/>
          <a:ext cx="2696364" cy="656844"/>
        </p:xfrm>
        <a:graphic>
          <a:graphicData uri="http://schemas.openxmlformats.org/drawingml/2006/table">
            <a:tbl>
              <a:tblPr/>
              <a:tblGrid>
                <a:gridCol w="898788">
                  <a:extLst>
                    <a:ext uri="{9D8B030D-6E8A-4147-A177-3AD203B41FA5}">
                      <a16:colId xmlns:a16="http://schemas.microsoft.com/office/drawing/2014/main" val="3374373250"/>
                    </a:ext>
                  </a:extLst>
                </a:gridCol>
                <a:gridCol w="898788">
                  <a:extLst>
                    <a:ext uri="{9D8B030D-6E8A-4147-A177-3AD203B41FA5}">
                      <a16:colId xmlns:a16="http://schemas.microsoft.com/office/drawing/2014/main" val="3818895932"/>
                    </a:ext>
                  </a:extLst>
                </a:gridCol>
                <a:gridCol w="898788">
                  <a:extLst>
                    <a:ext uri="{9D8B030D-6E8A-4147-A177-3AD203B41FA5}">
                      <a16:colId xmlns:a16="http://schemas.microsoft.com/office/drawing/2014/main" val="1135520697"/>
                    </a:ext>
                  </a:extLst>
                </a:gridCol>
              </a:tblGrid>
              <a:tr h="28835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585472"/>
                  </a:ext>
                </a:extLst>
              </a:tr>
              <a:tr h="28835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KOREA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853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3491880" y="995737"/>
            <a:ext cx="2592288" cy="5466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39852" y="748104"/>
            <a:ext cx="3096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rgbClr val="FF0000"/>
                </a:solidFill>
              </a:rPr>
              <a:t>전체 칼럼에 대해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insert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할 경우 생략 가능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363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3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5CF5EC43-9061-4414-ABCA-C0C0274E5D58}"/>
              </a:ext>
            </a:extLst>
          </p:cNvPr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update </a:t>
            </a:r>
            <a:r>
              <a:rPr lang="ko-KR" altLang="en-US" b="1" dirty="0"/>
              <a:t>문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11742E4-DC66-4E9A-B757-109AEB38E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446838"/>
              </p:ext>
            </p:extLst>
          </p:nvPr>
        </p:nvGraphicFramePr>
        <p:xfrm>
          <a:off x="581922" y="1052736"/>
          <a:ext cx="802252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526">
                  <a:extLst>
                    <a:ext uri="{9D8B030D-6E8A-4147-A177-3AD203B41FA5}">
                      <a16:colId xmlns:a16="http://schemas.microsoft.com/office/drawing/2014/main" val="2483068714"/>
                    </a:ext>
                  </a:extLst>
                </a:gridCol>
              </a:tblGrid>
              <a:tr h="912411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UPDATE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이름 </a:t>
                      </a: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 =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1,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 =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2, ...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조건식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1647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CEE232-A98D-4AF9-80F1-C20D40C981DA}"/>
              </a:ext>
            </a:extLst>
          </p:cNvPr>
          <p:cNvSpPr/>
          <p:nvPr/>
        </p:nvSpPr>
        <p:spPr>
          <a:xfrm>
            <a:off x="573191" y="2132856"/>
            <a:ext cx="8014270" cy="24716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496ED1-80A4-480B-9E65-7C07AABB11B6}"/>
              </a:ext>
            </a:extLst>
          </p:cNvPr>
          <p:cNvSpPr/>
          <p:nvPr/>
        </p:nvSpPr>
        <p:spPr>
          <a:xfrm>
            <a:off x="614992" y="2204864"/>
            <a:ext cx="63281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nation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테이블에서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code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가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인 국가의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number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를 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40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으로 </a:t>
            </a:r>
            <a:r>
              <a:rPr lang="ko-KR" altLang="en-US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수정하시오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UPDATE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nation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SET </a:t>
            </a:r>
            <a:r>
              <a:rPr lang="en-US" altLang="ko-KR" sz="2000" dirty="0">
                <a:latin typeface="Consolas" panose="020B0609020204030204" pitchFamily="49" charset="0"/>
              </a:rPr>
              <a:t>number = 40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code = 1;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6A120C-5535-4F5F-95FA-84A86FBBF4EB}"/>
              </a:ext>
            </a:extLst>
          </p:cNvPr>
          <p:cNvSpPr txBox="1"/>
          <p:nvPr/>
        </p:nvSpPr>
        <p:spPr>
          <a:xfrm>
            <a:off x="7859838" y="3545214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결과 </a:t>
            </a: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007988"/>
              </p:ext>
            </p:extLst>
          </p:nvPr>
        </p:nvGraphicFramePr>
        <p:xfrm>
          <a:off x="5764068" y="3932412"/>
          <a:ext cx="2696364" cy="656844"/>
        </p:xfrm>
        <a:graphic>
          <a:graphicData uri="http://schemas.openxmlformats.org/drawingml/2006/table">
            <a:tbl>
              <a:tblPr/>
              <a:tblGrid>
                <a:gridCol w="898788">
                  <a:extLst>
                    <a:ext uri="{9D8B030D-6E8A-4147-A177-3AD203B41FA5}">
                      <a16:colId xmlns:a16="http://schemas.microsoft.com/office/drawing/2014/main" val="3374373250"/>
                    </a:ext>
                  </a:extLst>
                </a:gridCol>
                <a:gridCol w="898788">
                  <a:extLst>
                    <a:ext uri="{9D8B030D-6E8A-4147-A177-3AD203B41FA5}">
                      <a16:colId xmlns:a16="http://schemas.microsoft.com/office/drawing/2014/main" val="3818895932"/>
                    </a:ext>
                  </a:extLst>
                </a:gridCol>
                <a:gridCol w="898788">
                  <a:extLst>
                    <a:ext uri="{9D8B030D-6E8A-4147-A177-3AD203B41FA5}">
                      <a16:colId xmlns:a16="http://schemas.microsoft.com/office/drawing/2014/main" val="1135520697"/>
                    </a:ext>
                  </a:extLst>
                </a:gridCol>
              </a:tblGrid>
              <a:tr h="28835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585472"/>
                  </a:ext>
                </a:extLst>
              </a:tr>
              <a:tr h="28835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KOREA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61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81922" y="4627002"/>
            <a:ext cx="80055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smtClean="0"/>
              <a:t>where </a:t>
            </a:r>
            <a:r>
              <a:rPr lang="ko-KR" altLang="en-US" sz="1600" dirty="0"/>
              <a:t>절을 생략하면 전체 레코드가 삭제되므로 주의해서 사용한다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err="1" smtClean="0"/>
              <a:t>취소가능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</a:rPr>
              <a:t>DELETE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FROM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nation;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  </a:t>
            </a:r>
            <a:r>
              <a:rPr lang="en-US" altLang="ko-K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where</a:t>
            </a:r>
            <a:r>
              <a:rPr lang="ko-KR" alt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절 안쓰면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nation</a:t>
            </a:r>
            <a:r>
              <a:rPr lang="ko-KR" altLang="en-US" sz="1600" dirty="0">
                <a:solidFill>
                  <a:srgbClr val="FF0000"/>
                </a:solidFill>
              </a:rPr>
              <a:t> 테이블의 모든 데이터가 삭제됨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13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5CF5EC43-9061-4414-ABCA-C0C0274E5D58}"/>
              </a:ext>
            </a:extLst>
          </p:cNvPr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delete </a:t>
            </a:r>
            <a:r>
              <a:rPr lang="ko-KR" altLang="en-US" b="1" dirty="0"/>
              <a:t>문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11742E4-DC66-4E9A-B757-109AEB38E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66768"/>
              </p:ext>
            </p:extLst>
          </p:nvPr>
        </p:nvGraphicFramePr>
        <p:xfrm>
          <a:off x="581922" y="1052736"/>
          <a:ext cx="802252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526">
                  <a:extLst>
                    <a:ext uri="{9D8B030D-6E8A-4147-A177-3AD203B41FA5}">
                      <a16:colId xmlns:a16="http://schemas.microsoft.com/office/drawing/2014/main" val="2483068714"/>
                    </a:ext>
                  </a:extLst>
                </a:gridCol>
              </a:tblGrid>
              <a:tr h="912411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DELETE FROM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이름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조건식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1647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CEE232-A98D-4AF9-80F1-C20D40C981DA}"/>
              </a:ext>
            </a:extLst>
          </p:cNvPr>
          <p:cNvSpPr/>
          <p:nvPr/>
        </p:nvSpPr>
        <p:spPr>
          <a:xfrm>
            <a:off x="573191" y="2132856"/>
            <a:ext cx="8014270" cy="24716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496ED1-80A4-480B-9E65-7C07AABB11B6}"/>
              </a:ext>
            </a:extLst>
          </p:cNvPr>
          <p:cNvSpPr/>
          <p:nvPr/>
        </p:nvSpPr>
        <p:spPr>
          <a:xfrm>
            <a:off x="614992" y="2204864"/>
            <a:ext cx="632813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nation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테이블에서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code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가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인 국가를 </a:t>
            </a:r>
            <a:r>
              <a:rPr lang="ko-KR" altLang="en-US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삭제하시오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DELETE FROM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nation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code = 1;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6A120C-5535-4F5F-95FA-84A86FBBF4EB}"/>
              </a:ext>
            </a:extLst>
          </p:cNvPr>
          <p:cNvSpPr txBox="1"/>
          <p:nvPr/>
        </p:nvSpPr>
        <p:spPr>
          <a:xfrm>
            <a:off x="7859838" y="3545214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결과 </a:t>
            </a: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139774"/>
              </p:ext>
            </p:extLst>
          </p:nvPr>
        </p:nvGraphicFramePr>
        <p:xfrm>
          <a:off x="5764068" y="3932412"/>
          <a:ext cx="2696364" cy="656844"/>
        </p:xfrm>
        <a:graphic>
          <a:graphicData uri="http://schemas.openxmlformats.org/drawingml/2006/table">
            <a:tbl>
              <a:tblPr/>
              <a:tblGrid>
                <a:gridCol w="898788">
                  <a:extLst>
                    <a:ext uri="{9D8B030D-6E8A-4147-A177-3AD203B41FA5}">
                      <a16:colId xmlns:a16="http://schemas.microsoft.com/office/drawing/2014/main" val="3374373250"/>
                    </a:ext>
                  </a:extLst>
                </a:gridCol>
                <a:gridCol w="898788">
                  <a:extLst>
                    <a:ext uri="{9D8B030D-6E8A-4147-A177-3AD203B41FA5}">
                      <a16:colId xmlns:a16="http://schemas.microsoft.com/office/drawing/2014/main" val="3818895932"/>
                    </a:ext>
                  </a:extLst>
                </a:gridCol>
                <a:gridCol w="898788">
                  <a:extLst>
                    <a:ext uri="{9D8B030D-6E8A-4147-A177-3AD203B41FA5}">
                      <a16:colId xmlns:a16="http://schemas.microsoft.com/office/drawing/2014/main" val="1135520697"/>
                    </a:ext>
                  </a:extLst>
                </a:gridCol>
              </a:tblGrid>
              <a:tr h="28835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585472"/>
                  </a:ext>
                </a:extLst>
              </a:tr>
              <a:tr h="28835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trike="sngStrike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200" strike="sngStrike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trike="sngStrike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KOREA</a:t>
                      </a:r>
                      <a:endParaRPr lang="en-US" sz="1200" strike="sngStrike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trike="sngStrike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en-US" sz="1200" strike="sngStrike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85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6C761BD-8AC8-444D-A90C-07D7B772196B}"/>
              </a:ext>
            </a:extLst>
          </p:cNvPr>
          <p:cNvSpPr txBox="1"/>
          <p:nvPr/>
        </p:nvSpPr>
        <p:spPr>
          <a:xfrm>
            <a:off x="3923928" y="4193076"/>
            <a:ext cx="184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/>
              <a:t>삭제되어 없어짐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90644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09344" cy="463262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트랜잭션이란</a:t>
            </a:r>
            <a:r>
              <a:rPr lang="en-US" altLang="ko-KR" dirty="0"/>
              <a:t>?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데이터베이스에서 처리되는 여러 </a:t>
            </a:r>
            <a:r>
              <a:rPr lang="en-US" altLang="ko-KR" dirty="0"/>
              <a:t>SQL </a:t>
            </a:r>
            <a:r>
              <a:rPr lang="ko-KR" altLang="en-US" dirty="0"/>
              <a:t>명령들을 하나의 논리적 작업 단위로 처리하는 것이다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작업이 시작되면 중간에 멈추지 않고</a:t>
            </a:r>
            <a:r>
              <a:rPr lang="en-US" altLang="ko-KR" dirty="0"/>
              <a:t>, </a:t>
            </a:r>
            <a:r>
              <a:rPr lang="ko-KR" altLang="en-US" dirty="0"/>
              <a:t>반드시 종료해야 하는 작업 단위이다</a:t>
            </a:r>
            <a:r>
              <a:rPr lang="en-US" altLang="ko-KR" dirty="0"/>
              <a:t>. (</a:t>
            </a:r>
            <a:r>
              <a:rPr lang="ko-KR" altLang="en-US" dirty="0"/>
              <a:t>은행 이체</a:t>
            </a:r>
            <a:r>
              <a:rPr lang="en-US" altLang="ko-KR" dirty="0"/>
              <a:t>, </a:t>
            </a:r>
            <a:r>
              <a:rPr lang="ko-KR" altLang="en-US" dirty="0"/>
              <a:t>프로그램 설치</a:t>
            </a:r>
            <a:r>
              <a:rPr lang="en-US" altLang="ko-KR" dirty="0"/>
              <a:t>)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중간에 멈추게 되면 아무 일도 하지 않은 상태로 되돌아간다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트랜잭션 제어 명령</a:t>
            </a:r>
            <a:endParaRPr lang="en-US" altLang="ko-KR" dirty="0"/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COMMIT</a:t>
            </a:r>
            <a:r>
              <a:rPr lang="en-US" altLang="ko-KR" dirty="0"/>
              <a:t> : </a:t>
            </a:r>
            <a:r>
              <a:rPr lang="ko-KR" altLang="en-US" dirty="0"/>
              <a:t>트랜잭션내의 모든 </a:t>
            </a:r>
            <a:r>
              <a:rPr lang="en-US" altLang="ko-KR" dirty="0"/>
              <a:t>SQL </a:t>
            </a:r>
            <a:r>
              <a:rPr lang="ko-KR" altLang="en-US" dirty="0"/>
              <a:t>문 실행 결과로 인해 변경된 작업 내용을 디스크에 영구적으로 저장하고 트랜잭션을 종료한다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ROLLBACK</a:t>
            </a:r>
            <a:r>
              <a:rPr lang="en-US" altLang="ko-KR" dirty="0"/>
              <a:t> :  </a:t>
            </a:r>
            <a:r>
              <a:rPr lang="ko-KR" altLang="en-US" dirty="0"/>
              <a:t>트랜잭션내의 모든 </a:t>
            </a:r>
            <a:r>
              <a:rPr lang="en-US" altLang="ko-KR" dirty="0"/>
              <a:t>SQL </a:t>
            </a:r>
            <a:r>
              <a:rPr lang="ko-KR" altLang="en-US" dirty="0"/>
              <a:t>문에 의해 변경된 작업 내용을 모두 취소하고 트랜잭션을 종료한다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트랜잭션이 필요한 </a:t>
            </a:r>
            <a:r>
              <a:rPr lang="en-US" altLang="ko-KR" dirty="0"/>
              <a:t>SQL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/>
              <a:t>INSERT, UPDATE, DELETE : COMMIT </a:t>
            </a:r>
            <a:r>
              <a:rPr lang="ko-KR" altLang="en-US" dirty="0"/>
              <a:t>이 필요하다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/>
              <a:t>CREATE, ALTER, DROP, TRUNCATE, SELECT : COMMIT </a:t>
            </a:r>
            <a:r>
              <a:rPr lang="ko-KR" altLang="en-US" dirty="0"/>
              <a:t>이 필요하지 않다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243AD8E-565F-42C4-804E-01AF70FA99B9}"/>
              </a:ext>
            </a:extLst>
          </p:cNvPr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kern="0" dirty="0">
                <a:latin typeface="맑은 고딕" panose="020B0503020000020004" pitchFamily="50" charset="-127"/>
              </a:rPr>
              <a:t>트랜잭션</a:t>
            </a:r>
            <a:r>
              <a:rPr lang="en-US" altLang="ko-KR" b="1" kern="0" dirty="0">
                <a:latin typeface="맑은 고딕" panose="020B0503020000020004" pitchFamily="50" charset="-127"/>
              </a:rPr>
              <a:t>(TRANSACTION)</a:t>
            </a:r>
            <a:r>
              <a:rPr lang="ko-KR" altLang="en-US" b="1" kern="0" dirty="0">
                <a:latin typeface="맑은 고딕" panose="020B0503020000020004" pitchFamily="50" charset="-127"/>
              </a:rPr>
              <a:t>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2965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1119050"/>
            <a:ext cx="8352928" cy="86979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solidFill>
                  <a:prstClr val="black"/>
                </a:solidFill>
              </a:rPr>
              <a:t>company </a:t>
            </a:r>
            <a:r>
              <a:rPr kumimoji="1" lang="ko-KR" altLang="en-US" kern="0" dirty="0">
                <a:solidFill>
                  <a:prstClr val="black"/>
                </a:solidFill>
              </a:rPr>
              <a:t>데이터베이스를 생성하기 위해 </a:t>
            </a:r>
            <a:r>
              <a:rPr kumimoji="1" lang="en-US" altLang="ko-KR" kern="0" dirty="0">
                <a:solidFill>
                  <a:prstClr val="black"/>
                </a:solidFill>
              </a:rPr>
              <a:t>employee, department </a:t>
            </a:r>
            <a:r>
              <a:rPr kumimoji="1" lang="ko-KR" altLang="en-US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테이블을 정의하고 테이블에 예제 데이터를 입력</a:t>
            </a:r>
            <a:r>
              <a:rPr kumimoji="1" lang="ko-KR" altLang="en-US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하시오</a:t>
            </a:r>
            <a:r>
              <a:rPr kumimoji="1" lang="en-US" altLang="ko-KR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  <a:endParaRPr kumimoji="1" lang="en-US" altLang="ko-KR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069213"/>
              </p:ext>
            </p:extLst>
          </p:nvPr>
        </p:nvGraphicFramePr>
        <p:xfrm>
          <a:off x="1619672" y="2204864"/>
          <a:ext cx="7128792" cy="21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53094">
                  <a:extLst>
                    <a:ext uri="{9D8B030D-6E8A-4147-A177-3AD203B41FA5}">
                      <a16:colId xmlns:a16="http://schemas.microsoft.com/office/drawing/2014/main" val="810796243"/>
                    </a:ext>
                  </a:extLst>
                </a:gridCol>
                <a:gridCol w="1575298">
                  <a:extLst>
                    <a:ext uri="{9D8B030D-6E8A-4147-A177-3AD203B41FA5}">
                      <a16:colId xmlns:a16="http://schemas.microsoft.com/office/drawing/2014/main" val="291670533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3637981104"/>
                    </a:ext>
                  </a:extLst>
                </a:gridCol>
              </a:tblGrid>
              <a:tr h="1352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칼럼명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데이터타입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345551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emp_no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사원번호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초기값 </a:t>
                      </a:r>
                      <a:r>
                        <a:rPr lang="en-US" altLang="ko-KR" sz="1200" dirty="0"/>
                        <a:t>1001), PK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077557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VARCHAR2(20)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이름</a:t>
                      </a:r>
                      <a:r>
                        <a:rPr lang="en-US" altLang="ko-KR" sz="1200" dirty="0"/>
                        <a:t>, NOT</a:t>
                      </a:r>
                      <a:r>
                        <a:rPr lang="en-US" altLang="ko-KR" sz="1200" baseline="0" dirty="0"/>
                        <a:t> NULL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309901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depart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소속부서번호</a:t>
                      </a:r>
                      <a:r>
                        <a:rPr lang="en-US" altLang="ko-KR" sz="1200" dirty="0"/>
                        <a:t>, FK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(department</a:t>
                      </a:r>
                      <a:r>
                        <a:rPr lang="ko-KR" altLang="en-US" sz="1200" dirty="0"/>
                        <a:t>의 </a:t>
                      </a:r>
                      <a:r>
                        <a:rPr lang="en-US" altLang="ko-KR" sz="1200" dirty="0" err="1"/>
                        <a:t>dept_no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참조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750962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position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VARCHAR2(20)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직급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785624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gender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CHAR(2)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성별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871656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hire_date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DATE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고용날짜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278111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salary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급여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972490"/>
              </p:ext>
            </p:extLst>
          </p:nvPr>
        </p:nvGraphicFramePr>
        <p:xfrm>
          <a:off x="1619672" y="4797152"/>
          <a:ext cx="7128792" cy="1097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48206">
                  <a:extLst>
                    <a:ext uri="{9D8B030D-6E8A-4147-A177-3AD203B41FA5}">
                      <a16:colId xmlns:a16="http://schemas.microsoft.com/office/drawing/2014/main" val="810796243"/>
                    </a:ext>
                  </a:extLst>
                </a:gridCol>
                <a:gridCol w="1680186">
                  <a:extLst>
                    <a:ext uri="{9D8B030D-6E8A-4147-A177-3AD203B41FA5}">
                      <a16:colId xmlns:a16="http://schemas.microsoft.com/office/drawing/2014/main" val="291670533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3637981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칼럼명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데이터타입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345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dept_no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부서번호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PK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077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dept_name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VARCHAR2(15)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부서이름</a:t>
                      </a:r>
                      <a:r>
                        <a:rPr lang="en-US" altLang="ko-KR" sz="1200" dirty="0"/>
                        <a:t>,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en-US" altLang="ko-KR" sz="1200" dirty="0"/>
                        <a:t>NOT</a:t>
                      </a:r>
                      <a:r>
                        <a:rPr lang="en-US" altLang="ko-KR" sz="1200" baseline="0" dirty="0"/>
                        <a:t>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76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location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VARCHAR2(15)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부서위치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NOT</a:t>
                      </a:r>
                      <a:r>
                        <a:rPr lang="en-US" altLang="ko-KR" sz="1200" baseline="0" dirty="0"/>
                        <a:t>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067437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02185" y="4689430"/>
            <a:ext cx="1045479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>
                <a:solidFill>
                  <a:prstClr val="black"/>
                </a:solidFill>
              </a:rPr>
              <a:t>department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02185" y="2132856"/>
            <a:ext cx="896399" cy="33361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>
                <a:solidFill>
                  <a:prstClr val="black"/>
                </a:solidFill>
              </a:rPr>
              <a:t>employee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EA1BBD53-EF42-40C0-A8DB-C4D4E173123F}"/>
              </a:ext>
            </a:extLst>
          </p:cNvPr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예제 데이터베이스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387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667486"/>
              </p:ext>
            </p:extLst>
          </p:nvPr>
        </p:nvGraphicFramePr>
        <p:xfrm>
          <a:off x="528172" y="941705"/>
          <a:ext cx="8282372" cy="169520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83196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1183196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1183196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  <a:gridCol w="1183196">
                  <a:extLst>
                    <a:ext uri="{9D8B030D-6E8A-4147-A177-3AD203B41FA5}">
                      <a16:colId xmlns:a16="http://schemas.microsoft.com/office/drawing/2014/main" val="927396900"/>
                    </a:ext>
                  </a:extLst>
                </a:gridCol>
                <a:gridCol w="1183196">
                  <a:extLst>
                    <a:ext uri="{9D8B030D-6E8A-4147-A177-3AD203B41FA5}">
                      <a16:colId xmlns:a16="http://schemas.microsoft.com/office/drawing/2014/main" val="4177475737"/>
                    </a:ext>
                  </a:extLst>
                </a:gridCol>
                <a:gridCol w="1183196">
                  <a:extLst>
                    <a:ext uri="{9D8B030D-6E8A-4147-A177-3AD203B41FA5}">
                      <a16:colId xmlns:a16="http://schemas.microsoft.com/office/drawing/2014/main" val="2246781654"/>
                    </a:ext>
                  </a:extLst>
                </a:gridCol>
                <a:gridCol w="1183196">
                  <a:extLst>
                    <a:ext uri="{9D8B030D-6E8A-4147-A177-3AD203B41FA5}">
                      <a16:colId xmlns:a16="http://schemas.microsoft.com/office/drawing/2014/main" val="825893813"/>
                    </a:ext>
                  </a:extLst>
                </a:gridCol>
              </a:tblGrid>
              <a:tr h="3390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emp_no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name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depart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position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gender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hire_date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salary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구창민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95-05-01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5000000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M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17-09-01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2500000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1003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90-09-01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5500000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93-04-01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5000000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28172" y="3378533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dirty="0">
                <a:solidFill>
                  <a:prstClr val="black"/>
                </a:solidFill>
              </a:rPr>
              <a:t>department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109263"/>
              </p:ext>
            </p:extLst>
          </p:nvPr>
        </p:nvGraphicFramePr>
        <p:xfrm>
          <a:off x="528172" y="3747865"/>
          <a:ext cx="4160091" cy="1676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86697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1386697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1386697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dept_no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dept_name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location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총무부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기획부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1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2CB642-4E3C-431E-A6B2-0D75B19F1B02}"/>
              </a:ext>
            </a:extLst>
          </p:cNvPr>
          <p:cNvSpPr txBox="1"/>
          <p:nvPr/>
        </p:nvSpPr>
        <p:spPr>
          <a:xfrm>
            <a:off x="528172" y="572373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dirty="0">
                <a:solidFill>
                  <a:prstClr val="black"/>
                </a:solidFill>
              </a:rPr>
              <a:t>employee</a:t>
            </a:r>
          </a:p>
        </p:txBody>
      </p:sp>
    </p:spTree>
    <p:extLst>
      <p:ext uri="{BB962C8B-B14F-4D97-AF65-F5344CB8AC3E}">
        <p14:creationId xmlns:p14="http://schemas.microsoft.com/office/powerpoint/2010/main" val="2422388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11560" y="1485024"/>
            <a:ext cx="7920000" cy="143992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INSERT INTO employee VALUES (1001, ‘</a:t>
            </a:r>
            <a:r>
              <a:rPr lang="ko-KR" altLang="en-US" sz="1400" dirty="0" err="1">
                <a:solidFill>
                  <a:schemeClr val="tx1"/>
                </a:solidFill>
              </a:rPr>
              <a:t>구창민</a:t>
            </a:r>
            <a:r>
              <a:rPr lang="ko-KR" altLang="en-US" sz="1400" dirty="0">
                <a:solidFill>
                  <a:schemeClr val="tx1"/>
                </a:solidFill>
              </a:rPr>
              <a:t>’</a:t>
            </a:r>
            <a:r>
              <a:rPr lang="en-US" altLang="ko-KR" sz="1400" dirty="0">
                <a:solidFill>
                  <a:schemeClr val="tx1"/>
                </a:solidFill>
              </a:rPr>
              <a:t>, 1, ‘</a:t>
            </a:r>
            <a:r>
              <a:rPr lang="ko-KR" altLang="en-US" sz="1400" dirty="0">
                <a:solidFill>
                  <a:schemeClr val="tx1"/>
                </a:solidFill>
              </a:rPr>
              <a:t>과장’</a:t>
            </a:r>
            <a:r>
              <a:rPr lang="en-US" altLang="ko-KR" sz="1400" dirty="0">
                <a:solidFill>
                  <a:schemeClr val="tx1"/>
                </a:solidFill>
              </a:rPr>
              <a:t>, ‘M’, ‘95-05-01’, 5000000);</a:t>
            </a:r>
            <a:endParaRPr lang="ko-KR" altLang="en-US" sz="1400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INSERT INTO employee VALUES (1002, ‘</a:t>
            </a:r>
            <a:r>
              <a:rPr lang="ko-KR" altLang="en-US" sz="1400" dirty="0">
                <a:solidFill>
                  <a:schemeClr val="tx1"/>
                </a:solidFill>
              </a:rPr>
              <a:t>김민서’</a:t>
            </a:r>
            <a:r>
              <a:rPr lang="en-US" altLang="ko-KR" sz="1400" dirty="0">
                <a:solidFill>
                  <a:schemeClr val="tx1"/>
                </a:solidFill>
              </a:rPr>
              <a:t>, 1, ‘</a:t>
            </a:r>
            <a:r>
              <a:rPr lang="ko-KR" altLang="en-US" sz="1400" dirty="0">
                <a:solidFill>
                  <a:schemeClr val="tx1"/>
                </a:solidFill>
              </a:rPr>
              <a:t>사원’</a:t>
            </a:r>
            <a:r>
              <a:rPr lang="en-US" altLang="ko-KR" sz="1400" dirty="0">
                <a:solidFill>
                  <a:schemeClr val="tx1"/>
                </a:solidFill>
              </a:rPr>
              <a:t>, ‘M’, ‘17-09-01‘, 2500000);</a:t>
            </a:r>
            <a:endParaRPr lang="ko-KR" altLang="en-US" sz="1400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INSERT INTO employee VALUES (1003, ‘</a:t>
            </a:r>
            <a:r>
              <a:rPr lang="ko-KR" altLang="en-US" sz="1400" dirty="0">
                <a:solidFill>
                  <a:schemeClr val="tx1"/>
                </a:solidFill>
              </a:rPr>
              <a:t>이은영’</a:t>
            </a:r>
            <a:r>
              <a:rPr lang="en-US" altLang="ko-KR" sz="1400" dirty="0">
                <a:solidFill>
                  <a:schemeClr val="tx1"/>
                </a:solidFill>
              </a:rPr>
              <a:t>, 2, ‘</a:t>
            </a:r>
            <a:r>
              <a:rPr lang="ko-KR" altLang="en-US" sz="1400" dirty="0">
                <a:solidFill>
                  <a:schemeClr val="tx1"/>
                </a:solidFill>
              </a:rPr>
              <a:t>부장’</a:t>
            </a:r>
            <a:r>
              <a:rPr lang="en-US" altLang="ko-KR" sz="1400" dirty="0">
                <a:solidFill>
                  <a:schemeClr val="tx1"/>
                </a:solidFill>
              </a:rPr>
              <a:t>, ‘F’, ‘90-09-01‘, 5500000);</a:t>
            </a:r>
          </a:p>
          <a:p>
            <a:pPr fontAlgn="base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INSERT INTO employee VALUES (1004, ‘</a:t>
            </a:r>
            <a:r>
              <a:rPr lang="ko-KR" altLang="en-US" sz="1400" dirty="0">
                <a:solidFill>
                  <a:schemeClr val="tx1"/>
                </a:solidFill>
              </a:rPr>
              <a:t>한성실’</a:t>
            </a:r>
            <a:r>
              <a:rPr lang="en-US" altLang="ko-KR" sz="1400" dirty="0">
                <a:solidFill>
                  <a:schemeClr val="tx1"/>
                </a:solidFill>
              </a:rPr>
              <a:t>, 2, ‘</a:t>
            </a:r>
            <a:r>
              <a:rPr lang="ko-KR" altLang="en-US" sz="1400" dirty="0">
                <a:solidFill>
                  <a:schemeClr val="tx1"/>
                </a:solidFill>
              </a:rPr>
              <a:t>과장’</a:t>
            </a:r>
            <a:r>
              <a:rPr lang="en-US" altLang="ko-KR" sz="1400" dirty="0">
                <a:solidFill>
                  <a:schemeClr val="tx1"/>
                </a:solidFill>
              </a:rPr>
              <a:t>, ‘F’, ‘93-04-01‘, 5000000);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4260" y="1116497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하나씩 입력할 수 있다</a:t>
            </a:r>
            <a:r>
              <a:rPr lang="en-US" altLang="ko-KR" dirty="0"/>
              <a:t>.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611560" y="3767414"/>
            <a:ext cx="7920000" cy="2160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0" dirty="0">
                <a:solidFill>
                  <a:srgbClr val="000000"/>
                </a:solidFill>
              </a:rPr>
              <a:t>INSERT ALL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0" dirty="0">
                <a:solidFill>
                  <a:srgbClr val="000000"/>
                </a:solidFill>
              </a:rPr>
              <a:t>   INTO employee VALUES (1001, ‘</a:t>
            </a:r>
            <a:r>
              <a:rPr lang="ko-KR" altLang="en-US" sz="1400" b="0" dirty="0" err="1">
                <a:solidFill>
                  <a:srgbClr val="000000"/>
                </a:solidFill>
              </a:rPr>
              <a:t>구창민</a:t>
            </a:r>
            <a:r>
              <a:rPr lang="ko-KR" altLang="en-US" sz="1400" b="0" dirty="0">
                <a:solidFill>
                  <a:srgbClr val="000000"/>
                </a:solidFill>
              </a:rPr>
              <a:t>’</a:t>
            </a:r>
            <a:r>
              <a:rPr lang="en-US" altLang="ko-KR" sz="1400" b="0" dirty="0">
                <a:solidFill>
                  <a:srgbClr val="000000"/>
                </a:solidFill>
              </a:rPr>
              <a:t>, 1, ‘</a:t>
            </a:r>
            <a:r>
              <a:rPr lang="ko-KR" altLang="en-US" sz="1400" b="0" dirty="0">
                <a:solidFill>
                  <a:srgbClr val="000000"/>
                </a:solidFill>
              </a:rPr>
              <a:t>과장’</a:t>
            </a:r>
            <a:r>
              <a:rPr lang="en-US" altLang="ko-KR" sz="1400" b="0" dirty="0">
                <a:solidFill>
                  <a:srgbClr val="000000"/>
                </a:solidFill>
              </a:rPr>
              <a:t>, ‘M’, ‘95-05-01’, 5000000)</a:t>
            </a:r>
            <a:endParaRPr lang="ko-KR" altLang="en-US" sz="1400" b="0" dirty="0">
              <a:solidFill>
                <a:srgbClr val="000000"/>
              </a:solidFill>
            </a:endParaRP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0" dirty="0">
                <a:solidFill>
                  <a:srgbClr val="000000"/>
                </a:solidFill>
              </a:rPr>
              <a:t>   INTO employee VALUES (1002, ‘</a:t>
            </a:r>
            <a:r>
              <a:rPr lang="ko-KR" altLang="en-US" sz="1400" b="0" dirty="0">
                <a:solidFill>
                  <a:srgbClr val="000000"/>
                </a:solidFill>
              </a:rPr>
              <a:t>김민서’</a:t>
            </a:r>
            <a:r>
              <a:rPr lang="en-US" altLang="ko-KR" sz="1400" b="0" dirty="0">
                <a:solidFill>
                  <a:srgbClr val="000000"/>
                </a:solidFill>
              </a:rPr>
              <a:t>, 1, ‘</a:t>
            </a:r>
            <a:r>
              <a:rPr lang="ko-KR" altLang="en-US" sz="1400" b="0" dirty="0">
                <a:solidFill>
                  <a:srgbClr val="000000"/>
                </a:solidFill>
              </a:rPr>
              <a:t>사원’</a:t>
            </a:r>
            <a:r>
              <a:rPr lang="en-US" altLang="ko-KR" sz="1400" b="0" dirty="0">
                <a:solidFill>
                  <a:srgbClr val="000000"/>
                </a:solidFill>
              </a:rPr>
              <a:t>, ‘M’, ‘17-09-01‘, 2500000)</a:t>
            </a:r>
            <a:endParaRPr lang="ko-KR" altLang="en-US" sz="1400" b="0" dirty="0">
              <a:solidFill>
                <a:srgbClr val="000000"/>
              </a:solidFill>
            </a:endParaRP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0" dirty="0">
                <a:solidFill>
                  <a:srgbClr val="000000"/>
                </a:solidFill>
              </a:rPr>
              <a:t>   INTO employee VALUES (1003, ‘</a:t>
            </a:r>
            <a:r>
              <a:rPr lang="ko-KR" altLang="en-US" sz="1400" b="0" dirty="0">
                <a:solidFill>
                  <a:srgbClr val="000000"/>
                </a:solidFill>
              </a:rPr>
              <a:t>이은영’</a:t>
            </a:r>
            <a:r>
              <a:rPr lang="en-US" altLang="ko-KR" sz="1400" b="0" dirty="0">
                <a:solidFill>
                  <a:srgbClr val="000000"/>
                </a:solidFill>
              </a:rPr>
              <a:t>, 2, ‘</a:t>
            </a:r>
            <a:r>
              <a:rPr lang="ko-KR" altLang="en-US" sz="1400" b="0" dirty="0">
                <a:solidFill>
                  <a:srgbClr val="000000"/>
                </a:solidFill>
              </a:rPr>
              <a:t>부장’</a:t>
            </a:r>
            <a:r>
              <a:rPr lang="en-US" altLang="ko-KR" sz="1400" b="0" dirty="0">
                <a:solidFill>
                  <a:srgbClr val="000000"/>
                </a:solidFill>
              </a:rPr>
              <a:t>, ‘F’, ‘90-09-01‘, 5500000)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0" dirty="0">
                <a:solidFill>
                  <a:srgbClr val="000000"/>
                </a:solidFill>
              </a:rPr>
              <a:t>   INTO employee VALUES (1004, ‘</a:t>
            </a:r>
            <a:r>
              <a:rPr lang="ko-KR" altLang="en-US" sz="1400" b="0" dirty="0" err="1">
                <a:solidFill>
                  <a:srgbClr val="000000"/>
                </a:solidFill>
              </a:rPr>
              <a:t>한성실</a:t>
            </a:r>
            <a:r>
              <a:rPr lang="ko-KR" altLang="en-US" sz="1400" b="0" dirty="0">
                <a:solidFill>
                  <a:srgbClr val="000000"/>
                </a:solidFill>
              </a:rPr>
              <a:t>’</a:t>
            </a:r>
            <a:r>
              <a:rPr lang="en-US" altLang="ko-KR" sz="1400" b="0" dirty="0">
                <a:solidFill>
                  <a:srgbClr val="000000"/>
                </a:solidFill>
              </a:rPr>
              <a:t>, 2, ‘</a:t>
            </a:r>
            <a:r>
              <a:rPr lang="ko-KR" altLang="en-US" sz="1400" b="0" dirty="0">
                <a:solidFill>
                  <a:srgbClr val="000000"/>
                </a:solidFill>
              </a:rPr>
              <a:t>과장’</a:t>
            </a:r>
            <a:r>
              <a:rPr lang="en-US" altLang="ko-KR" sz="1400" b="0" dirty="0">
                <a:solidFill>
                  <a:srgbClr val="000000"/>
                </a:solidFill>
              </a:rPr>
              <a:t>, ‘F’, ‘93-04-01‘, 5000000)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0" dirty="0">
                <a:solidFill>
                  <a:srgbClr val="000000"/>
                </a:solidFill>
              </a:rPr>
              <a:t>SELECT * FROM DUAL;</a:t>
            </a:r>
            <a:endParaRPr lang="ko-KR" altLang="en-US" sz="1400" b="0" dirty="0">
              <a:solidFill>
                <a:srgbClr val="000000"/>
              </a:solidFill>
            </a:endParaRPr>
          </a:p>
        </p:txBody>
      </p:sp>
      <p:sp>
        <p:nvSpPr>
          <p:cNvPr id="9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370D716-7577-4D6B-A00D-0624148C79C5}"/>
              </a:ext>
            </a:extLst>
          </p:cNvPr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insert </a:t>
            </a:r>
            <a:r>
              <a:rPr lang="ko-KR" altLang="en-US" b="1" dirty="0"/>
              <a:t>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3FE75-4FAD-4A89-99C2-FB4F320FE2D4}"/>
              </a:ext>
            </a:extLst>
          </p:cNvPr>
          <p:cNvSpPr txBox="1"/>
          <p:nvPr/>
        </p:nvSpPr>
        <p:spPr>
          <a:xfrm>
            <a:off x="614260" y="3121083"/>
            <a:ext cx="7705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복수 개의 데이터를 한 번에 입력할 수 있다</a:t>
            </a:r>
            <a:r>
              <a:rPr lang="en-US" altLang="ko-KR" dirty="0" smtClean="0"/>
              <a:t>. –&gt; </a:t>
            </a:r>
            <a:r>
              <a:rPr lang="ko-KR" altLang="en-US" dirty="0" smtClean="0"/>
              <a:t>오라클만 가능한 방식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세미콜론</a:t>
            </a:r>
            <a:r>
              <a:rPr lang="en-US" altLang="ko-KR" dirty="0" smtClean="0"/>
              <a:t>(;)</a:t>
            </a:r>
            <a:r>
              <a:rPr lang="ko-KR" altLang="en-US" dirty="0"/>
              <a:t>이</a:t>
            </a:r>
            <a:r>
              <a:rPr lang="ko-KR" altLang="en-US" dirty="0" smtClean="0"/>
              <a:t> 하나임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30858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57210</TotalTime>
  <Words>866</Words>
  <Application>Microsoft Office PowerPoint</Application>
  <PresentationFormat>화면 슬라이드 쇼(4:3)</PresentationFormat>
  <Paragraphs>228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Tunga</vt:lpstr>
      <vt:lpstr>맑은 고딕</vt:lpstr>
      <vt:lpstr>함초롬바탕</vt:lpstr>
      <vt:lpstr>Arial</vt:lpstr>
      <vt:lpstr>Consolas</vt:lpstr>
      <vt:lpstr>Wingdings</vt:lpstr>
      <vt:lpstr>각</vt:lpstr>
      <vt:lpstr>기본 SQL 작성하기_ DML 활용</vt:lpstr>
      <vt:lpstr>데이터 조작어 (dMl)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363</cp:revision>
  <dcterms:created xsi:type="dcterms:W3CDTF">2018-05-10T00:35:19Z</dcterms:created>
  <dcterms:modified xsi:type="dcterms:W3CDTF">2021-04-09T05:07:32Z</dcterms:modified>
</cp:coreProperties>
</file>