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47" r:id="rId2"/>
    <p:sldId id="348" r:id="rId3"/>
    <p:sldId id="381" r:id="rId4"/>
    <p:sldId id="383" r:id="rId5"/>
    <p:sldId id="389" r:id="rId6"/>
    <p:sldId id="382" r:id="rId7"/>
    <p:sldId id="384" r:id="rId8"/>
    <p:sldId id="385" r:id="rId9"/>
    <p:sldId id="390" r:id="rId10"/>
    <p:sldId id="387" r:id="rId11"/>
    <p:sldId id="38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08" autoAdjust="0"/>
    <p:restoredTop sz="92084" autoAdjust="0"/>
  </p:normalViewPr>
  <p:slideViewPr>
    <p:cSldViewPr>
      <p:cViewPr varScale="1">
        <p:scale>
          <a:sx n="77" d="100"/>
          <a:sy n="77" d="100"/>
        </p:scale>
        <p:origin x="19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</a:t>
            </a:r>
            <a:r>
              <a:rPr lang="ko-KR" altLang="en-US" b="1" dirty="0"/>
              <a:t>순서 </a:t>
            </a:r>
            <a:r>
              <a:rPr lang="ko-KR" altLang="en-US" b="1" dirty="0">
                <a:solidFill>
                  <a:srgbClr val="FF0000"/>
                </a:solidFill>
              </a:rPr>
              <a:t>★ </a:t>
            </a:r>
            <a:r>
              <a:rPr lang="ko-KR" altLang="en-US" b="1" dirty="0" smtClean="0">
                <a:solidFill>
                  <a:srgbClr val="FF0000"/>
                </a:solidFill>
              </a:rPr>
              <a:t>★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★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★</a:t>
            </a:r>
            <a:r>
              <a:rPr lang="ko-KR" altLang="en-US" b="1" dirty="0">
                <a:solidFill>
                  <a:srgbClr val="FF0000"/>
                </a:solidFill>
              </a:rPr>
              <a:t> 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2060848"/>
            <a:ext cx="172819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4807862"/>
            <a:ext cx="172819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2733036"/>
            <a:ext cx="172819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WHERE code = ‘100’;  </a:t>
            </a:r>
            <a:r>
              <a:rPr lang="en-US" altLang="ko-KR" b="1" dirty="0" smtClean="0">
                <a:solidFill>
                  <a:srgbClr val="FF0000"/>
                </a:solidFill>
              </a:rPr>
              <a:t>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WHERE TO_NUMBER(code) = 100;  </a:t>
            </a:r>
            <a:r>
              <a:rPr lang="en-US" altLang="ko-KR" b="1" dirty="0" smtClean="0">
                <a:solidFill>
                  <a:srgbClr val="FF0000"/>
                </a:solidFill>
              </a:rPr>
              <a:t>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PK </a:t>
            </a:r>
            <a:r>
              <a:rPr lang="ko-KR" altLang="en-US" b="1" dirty="0" smtClean="0"/>
              <a:t>로 설정한 칼럼</a:t>
            </a:r>
            <a:endParaRPr lang="en-US" altLang="ko-KR" b="1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별도의 인덱스를 지정한 </a:t>
            </a:r>
            <a:r>
              <a:rPr lang="ko-KR" altLang="en-US" b="1" dirty="0" smtClean="0"/>
              <a:t>칼럼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인덱스는 중복이 별로 없는 데이터로 사용</a:t>
            </a:r>
            <a:r>
              <a:rPr lang="en-US" altLang="ko-KR" sz="1200" b="1" dirty="0" smtClean="0"/>
              <a:t>)</a:t>
            </a:r>
            <a:endParaRPr lang="en-US" altLang="ko-KR" sz="12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3140968"/>
            <a:ext cx="302433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2938155"/>
            <a:ext cx="2628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SUM, AVG, MAX, MIN, COUNT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55576" y="1484784"/>
            <a:ext cx="7853496" cy="309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70104" y="768373"/>
            <a:ext cx="2628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NVL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로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NULL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값 포함시키는 것도 가능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그룹화 전에 </a:t>
            </a:r>
            <a:r>
              <a:rPr lang="en-US" altLang="ko-KR" b="1" dirty="0" smtClean="0">
                <a:solidFill>
                  <a:srgbClr val="FF0000"/>
                </a:solidFill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</a:rPr>
              <a:t>절을 이용하여 그룹 대상을 먼저 선택한다</a:t>
            </a:r>
            <a:r>
              <a:rPr lang="en-US" altLang="ko-KR" b="1" dirty="0" smtClean="0">
                <a:solidFill>
                  <a:srgbClr val="FF0000"/>
                </a:solidFill>
              </a:rPr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가능하면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b="1" dirty="0" smtClean="0"/>
              <a:t>GROUP BY </a:t>
            </a:r>
            <a:r>
              <a:rPr lang="ko-KR" altLang="en-US" b="1" dirty="0" smtClean="0"/>
              <a:t>절에는 반드시 칼럼 이름을 포함해야 한다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칼럼의 별명은 사용할 수 없다</a:t>
            </a:r>
            <a:r>
              <a:rPr lang="en-US" altLang="ko-KR" b="1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b="1" dirty="0" smtClean="0"/>
              <a:t>SELECT </a:t>
            </a:r>
            <a:r>
              <a:rPr lang="ko-KR" altLang="en-US" b="1" dirty="0" smtClean="0"/>
              <a:t>절에서 나열된 칼럼 이름은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절에서 반드시 사용해야 한다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  -- </a:t>
            </a:r>
            <a:r>
              <a:rPr lang="ko-KR" altLang="en-US" dirty="0" smtClean="0"/>
              <a:t>같은 반은 한 줄로 모아서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4788024" y="1988840"/>
            <a:ext cx="3600400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 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------------------------------</a:t>
            </a:r>
          </a:p>
          <a:p>
            <a:r>
              <a:rPr lang="ko-KR" altLang="en-US" dirty="0" smtClean="0"/>
              <a:t>인원수가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이상인 반을 대상으로 반별 인원수를 조회하시오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COUNT(*) &gt;= 10;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COUNT(*) &gt;= 10 GROUP BY </a:t>
            </a:r>
            <a:r>
              <a:rPr lang="ko-KR" altLang="en-US" dirty="0" smtClean="0"/>
              <a:t>반</a:t>
            </a:r>
            <a:r>
              <a:rPr lang="en-US" altLang="ko-KR" smtClean="0"/>
              <a:t>;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7110" y="3501008"/>
            <a:ext cx="28340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54668" y="4254612"/>
            <a:ext cx="225439" cy="254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11560" y="4254612"/>
            <a:ext cx="268547" cy="254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57609</TotalTime>
  <Words>535</Words>
  <Application>Microsoft Office PowerPoint</Application>
  <PresentationFormat>화면 슬라이드 쇼(4:3)</PresentationFormat>
  <Paragraphs>165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기본 SQL 작성하기_ DQL 활용_2</vt:lpstr>
      <vt:lpstr>그룹 함수</vt:lpstr>
      <vt:lpstr>그룹 함수</vt:lpstr>
      <vt:lpstr>GROUP BY</vt:lpstr>
      <vt:lpstr>PowerPoint 프레젠테이션</vt:lpstr>
      <vt:lpstr>SELECT 절과 GROUP BY 절</vt:lpstr>
      <vt:lpstr>ROLLUP</vt:lpstr>
      <vt:lpstr>having</vt:lpstr>
      <vt:lpstr>PowerPoint 프레젠테이션</vt:lpstr>
      <vt:lpstr>SELECT 문 실행 순서 ★ ★ ★ ★ ★</vt:lpstr>
      <vt:lpstr>좋은 sql 을 작성하는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397</cp:revision>
  <dcterms:created xsi:type="dcterms:W3CDTF">2018-05-10T00:35:19Z</dcterms:created>
  <dcterms:modified xsi:type="dcterms:W3CDTF">2021-04-06T06:08:28Z</dcterms:modified>
</cp:coreProperties>
</file>