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선</a:t>
              </a:r>
              <a:r>
                <a:rPr lang="ko-KR" altLang="en-US" sz="1200" dirty="0"/>
                <a:t>수</a:t>
              </a:r>
              <a:r>
                <a:rPr lang="ko-KR" altLang="en-US" sz="1200" dirty="0" smtClean="0"/>
                <a:t>코드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국가코드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57732</TotalTime>
  <Words>1600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431</cp:revision>
  <dcterms:created xsi:type="dcterms:W3CDTF">2018-05-10T00:35:19Z</dcterms:created>
  <dcterms:modified xsi:type="dcterms:W3CDTF">2021-03-31T07:11:30Z</dcterms:modified>
</cp:coreProperties>
</file>