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47" r:id="rId2"/>
    <p:sldId id="348" r:id="rId3"/>
    <p:sldId id="381" r:id="rId4"/>
    <p:sldId id="383" r:id="rId5"/>
    <p:sldId id="389" r:id="rId6"/>
    <p:sldId id="382" r:id="rId7"/>
    <p:sldId id="384" r:id="rId8"/>
    <p:sldId id="385" r:id="rId9"/>
    <p:sldId id="390" r:id="rId10"/>
    <p:sldId id="387" r:id="rId11"/>
    <p:sldId id="38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en-US" altLang="ko-KR" b="1" dirty="0" smtClean="0"/>
              <a:t>DQL </a:t>
            </a:r>
            <a:r>
              <a:rPr lang="ko-KR" altLang="en-US" b="1" dirty="0" smtClean="0"/>
              <a:t>활용</a:t>
            </a:r>
            <a:r>
              <a:rPr lang="en-US" altLang="ko-KR" b="1" dirty="0" smtClean="0"/>
              <a:t>_2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문 실행 순서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2.	WHERE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3.	GROUP BY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참고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 기준이다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smtClean="0"/>
              <a:t>절이 반드시 필요하다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FROM </a:t>
            </a:r>
            <a:r>
              <a:rPr lang="ko-KR" altLang="en-US" b="0" dirty="0" smtClean="0"/>
              <a:t>절이 필요 없는 경우에는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DUAL </a:t>
            </a:r>
            <a:r>
              <a:rPr lang="ko-KR" altLang="en-US" b="0" dirty="0" smtClean="0"/>
              <a:t>테이블을 사용한다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GROUP BY </a:t>
            </a:r>
            <a:r>
              <a:rPr lang="ko-KR" altLang="en-US" b="0" dirty="0" smtClean="0"/>
              <a:t>절을 사용하면 </a:t>
            </a:r>
            <a:r>
              <a:rPr lang="en-US" altLang="ko-KR" b="0" dirty="0" smtClean="0"/>
              <a:t>10R2 </a:t>
            </a:r>
            <a:r>
              <a:rPr lang="ko-KR" altLang="en-US" b="0" dirty="0" smtClean="0"/>
              <a:t>이전 버전은 자동으로 정렬되었으나 이후에는 정렬이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보장되지 않는다</a:t>
            </a:r>
            <a:r>
              <a:rPr lang="en-US" altLang="ko-KR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작성하는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연산자</a:t>
            </a:r>
            <a:r>
              <a:rPr lang="en-US" altLang="ko-KR" dirty="0" smtClean="0"/>
              <a:t>(=) </a:t>
            </a:r>
            <a:r>
              <a:rPr lang="ko-KR" altLang="en-US" dirty="0" smtClean="0"/>
              <a:t>왼쪽은 가능하면 가공하지 않는다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연산자의 오른쪽을 가공하여 왼쪽과 타입과 길이를 맞춘다</a:t>
            </a:r>
            <a:r>
              <a:rPr lang="en-US" altLang="ko-KR" dirty="0" smtClean="0"/>
              <a:t>.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code = ‘100’;  (GOOD)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TO_NUMBER(code) = 100;  (BAD)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인덱스가 설정된 칼럼을 사용한다</a:t>
            </a:r>
            <a:r>
              <a:rPr lang="en-US" altLang="ko-KR" dirty="0" smtClean="0"/>
              <a:t>. 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PK </a:t>
            </a:r>
            <a:r>
              <a:rPr lang="ko-KR" altLang="en-US" b="0" dirty="0" smtClean="0"/>
              <a:t>로 설정한 칼럼</a:t>
            </a:r>
            <a:endParaRPr lang="en-US" altLang="ko-KR" b="0" dirty="0" smtClean="0"/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별도의 인덱스를 지정한 칼럼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ORDER BY </a:t>
            </a:r>
            <a:r>
              <a:rPr lang="ko-KR" altLang="en-US" dirty="0" smtClean="0"/>
              <a:t>절은 마지막에 한 번만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그</a:t>
            </a:r>
            <a:r>
              <a:rPr lang="ko-KR" altLang="en-US" dirty="0"/>
              <a:t>룹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테이블의 전체 행을 하나 이상의 칼럼을 기준으로 그룹화하여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그룹별로 결과를 출력하는 함수이다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그룹 함수 사용법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 smtClean="0"/>
              <a:t>GROUP BY : </a:t>
            </a:r>
            <a:r>
              <a:rPr lang="en-US" altLang="ko-KR" dirty="0" err="1" smtClean="0"/>
              <a:t>group_by_expression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기준으로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HAVING : GROUP BY </a:t>
            </a:r>
            <a:r>
              <a:rPr lang="ko-KR" altLang="en-US" dirty="0" smtClean="0"/>
              <a:t>절에 의해 생성된 그룹별로 조건을 부여한다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SELECT		column, </a:t>
            </a:r>
            <a:r>
              <a:rPr lang="en-US" altLang="ko-KR" b="1" dirty="0" err="1" smtClean="0"/>
              <a:t>group_function</a:t>
            </a:r>
            <a:r>
              <a:rPr lang="en-US" altLang="ko-KR" b="1" dirty="0" smtClean="0"/>
              <a:t>(column)</a:t>
            </a:r>
          </a:p>
          <a:p>
            <a:r>
              <a:rPr lang="en-US" altLang="ko-KR" b="1" dirty="0" smtClean="0"/>
              <a:t>FROM		table</a:t>
            </a:r>
          </a:p>
          <a:p>
            <a:r>
              <a:rPr lang="en-US" altLang="ko-KR" b="1" dirty="0" smtClean="0"/>
              <a:t>[WHERE		condition]</a:t>
            </a:r>
          </a:p>
          <a:p>
            <a:r>
              <a:rPr lang="en-US" altLang="ko-KR" b="1" dirty="0" smtClean="0"/>
              <a:t>[GROUP BY	[ROLLUP|CUBE] </a:t>
            </a:r>
            <a:r>
              <a:rPr lang="en-US" altLang="ko-KR" b="1" dirty="0" err="1" smtClean="0"/>
              <a:t>group_by_expression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[HAVING	</a:t>
            </a:r>
            <a:r>
              <a:rPr lang="en-US" altLang="ko-KR" b="1" dirty="0" err="1" smtClean="0"/>
              <a:t>group_condition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0943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COUNT(column)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COUNT(*),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최대값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최소값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표준편차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 lvl="2"/>
            <a:r>
              <a:rPr lang="ko-KR" altLang="en-US" dirty="0" smtClean="0"/>
              <a:t>특정 칼럼 값을 기준으로 전체 레코드를 서브 그룹으로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명시하지 않은 칼럼은 그룹함수와 함께 사용할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둘 이상의 칼럼을 나열하여 다중 그룹화를 진행할 수도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GROUP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절의 작성 규칙</a:t>
            </a:r>
            <a:endParaRPr lang="en-US" altLang="ko-KR" dirty="0"/>
          </a:p>
          <a:p>
            <a:pPr lvl="2"/>
            <a:r>
              <a:rPr lang="ko-KR" altLang="en-US" dirty="0" smtClean="0"/>
              <a:t>그룹화 전에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절을 이용하여 그룹 대상을 먼저 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절에는 반드시 칼럼 이름을 포함해야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칼럼의 별명은 사용할 수 없다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그룹화 된 칼럼은 기본적으로 오름차순으로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절에서 나열된 칼럼 이름은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절에서 반드시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절에서 명시한 칼럼 이름은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절에서 사용하지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  -- </a:t>
            </a:r>
            <a:r>
              <a:rPr lang="ko-KR" altLang="en-US" dirty="0" smtClean="0"/>
              <a:t>같은 반은 한 줄로 모아서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절과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540125"/>
            <a:ext cx="7565464" cy="41856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실행 불가 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SELECT</a:t>
            </a:r>
            <a:r>
              <a:rPr lang="en-US" altLang="ko-KR" b="0" dirty="0"/>
              <a:t>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GROUP BY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</a:p>
          <a:p>
            <a:pPr marL="0" indent="0"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실행 가능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         COUNT(*)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</a:t>
            </a:r>
            <a:r>
              <a:rPr lang="en-US" altLang="ko-KR" b="0" dirty="0" smtClean="0"/>
              <a:t>BY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  <a:endParaRPr lang="en-US" altLang="ko-KR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1720" y="2060848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060848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도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모두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반드시 있어야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2924944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606" y="2399710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51720" y="4280521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51720" y="5144617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59606" y="4619383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60032" y="4276572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GROUP BY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은 있어도 되고</a:t>
            </a:r>
            <a:r>
              <a:rPr lang="en-US" altLang="ko-KR" sz="1400" b="1" dirty="0" smtClean="0"/>
              <a:t>, 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없어도 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47127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OK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4930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NO!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ROLLUP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절의 칼럼을 기준으로 그룹화를 진행하고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각 그룹에 대해 부분합을 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ROLLUP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ROLLUP </a:t>
            </a:r>
            <a:r>
              <a:rPr lang="ko-KR" altLang="en-US" dirty="0" smtClean="0"/>
              <a:t>에 의해서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의해 그룹이 생성되면 해당 그룹을 대상으로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조건을 지정할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HAVING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그룹화 된 결과를 대상으로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 전에 먼저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 절에서 처리하던지 상관없이 동일한 결과가 나타나는 조건이라면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절에서 처리하는 것이 성능 상 유리한가</a:t>
            </a:r>
            <a:r>
              <a:rPr lang="en-US" altLang="ko-KR" dirty="0" smtClean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처리 순서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9140" y="4437112"/>
            <a:ext cx="1024588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전에 불필요한 레코드를 미리 제외할 수 있기 때문에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사용하는 것</a:t>
            </a:r>
            <a:r>
              <a:rPr lang="ko-KR" altLang="en-US" sz="1400" b="1" dirty="0" smtClean="0"/>
              <a:t>이 더 효율적이고 성능이 좋다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6" idx="2"/>
            <a:endCxn id="7" idx="1"/>
          </p:cNvCxnSpPr>
          <p:nvPr/>
        </p:nvCxnSpPr>
        <p:spPr>
          <a:xfrm rot="16200000" flipH="1">
            <a:off x="1884538" y="4502869"/>
            <a:ext cx="686164" cy="123237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 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------------------------------</a:t>
            </a:r>
          </a:p>
          <a:p>
            <a:r>
              <a:rPr lang="ko-KR" altLang="en-US" dirty="0" smtClean="0"/>
              <a:t>인원수가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이상인 반을 대상으로 반별 인원수를 조회하시오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COUNT(*) &gt;= 10;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COUNT(*) &gt;= 10 GROUP BY </a:t>
            </a:r>
            <a:r>
              <a:rPr lang="ko-KR" altLang="en-US" dirty="0" smtClean="0"/>
              <a:t>반</a:t>
            </a:r>
            <a:r>
              <a:rPr lang="en-US" altLang="ko-KR" smtClean="0"/>
              <a:t>;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57392</TotalTime>
  <Words>511</Words>
  <Application>Microsoft Office PowerPoint</Application>
  <PresentationFormat>화면 슬라이드 쇼(4:3)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Tunga</vt:lpstr>
      <vt:lpstr>맑은 고딕</vt:lpstr>
      <vt:lpstr>Arial</vt:lpstr>
      <vt:lpstr>Wingdings</vt:lpstr>
      <vt:lpstr>각</vt:lpstr>
      <vt:lpstr>기본 SQL 작성하기_ DQL 활용_2</vt:lpstr>
      <vt:lpstr>그룹 함수</vt:lpstr>
      <vt:lpstr>그룹 함수</vt:lpstr>
      <vt:lpstr>GROUP BY</vt:lpstr>
      <vt:lpstr>PowerPoint 프레젠테이션</vt:lpstr>
      <vt:lpstr>SELECT 절과 GROUP BY 절</vt:lpstr>
      <vt:lpstr>ROLLUP</vt:lpstr>
      <vt:lpstr>having</vt:lpstr>
      <vt:lpstr>PowerPoint 프레젠테이션</vt:lpstr>
      <vt:lpstr>SELECT 문 실행 순서</vt:lpstr>
      <vt:lpstr>좋은 sql 을 작성하는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382</cp:revision>
  <dcterms:created xsi:type="dcterms:W3CDTF">2018-05-10T00:35:19Z</dcterms:created>
  <dcterms:modified xsi:type="dcterms:W3CDTF">2021-03-31T07:12:43Z</dcterms:modified>
</cp:coreProperties>
</file>