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/>
              <a:t>VALUES </a:t>
            </a:r>
            <a:r>
              <a:rPr lang="ko-KR" altLang="en-US" b="0" dirty="0"/>
              <a:t>절 대신 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/>
              <a:t>SET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/>
              <a:t>WHERE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두 개 이상의 </a:t>
            </a:r>
            <a:r>
              <a:rPr lang="en-US" altLang="ko-KR" dirty="0"/>
              <a:t>SQL </a:t>
            </a:r>
            <a:r>
              <a:rPr lang="ko-KR" altLang="en-US" dirty="0"/>
              <a:t>문을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문으로 연결하여 처리하는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/>
              <a:t>기본키나</a:t>
            </a:r>
            <a:r>
              <a:rPr lang="ko-KR" altLang="en-US" dirty="0"/>
              <a:t> 고유키</a:t>
            </a:r>
            <a:r>
              <a:rPr lang="en-US" altLang="ko-KR" dirty="0"/>
              <a:t>(UNIQUE)</a:t>
            </a:r>
            <a:r>
              <a:rPr lang="ko-KR" altLang="en-US" dirty="0"/>
              <a:t>를 가진 </a:t>
            </a:r>
            <a:r>
              <a:rPr lang="ko-KR" altLang="en-US" dirty="0" err="1"/>
              <a:t>컬럼과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집계 함수를 사용하여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단일 행 비교연산자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/>
              <a:t>다중 행 비교연산자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639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department 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department 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다른 테이블의 구조와 데이터를 복사하여 새로운 테이블을 생성할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구조만 복사하고자 하는 경우에 유용하다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/>
              <a:t>NOT NULL </a:t>
            </a:r>
            <a:r>
              <a:rPr lang="ko-KR" altLang="en-US" b="0" dirty="0"/>
              <a:t>만 복사가 되므로 </a:t>
            </a:r>
            <a:r>
              <a:rPr lang="en-US" altLang="ko-KR" b="0" dirty="0"/>
              <a:t>PK, FK </a:t>
            </a:r>
            <a:r>
              <a:rPr lang="ko-KR" altLang="en-US" b="0" dirty="0"/>
              <a:t>같은 제약조건은 다시 정의해야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SELECT * FROM employee;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구조만 복사된다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employee</a:t>
            </a:r>
          </a:p>
          <a:p>
            <a:pPr marL="694944" lvl="4" indent="0">
              <a:buNone/>
            </a:pPr>
            <a:r>
              <a:rPr lang="en-US" altLang="ko-KR" dirty="0"/>
              <a:t>AS SELECT * FROM employee WHERE </a:t>
            </a:r>
            <a:r>
              <a:rPr lang="en-US" altLang="ko-KR" dirty="0">
                <a:solidFill>
                  <a:srgbClr val="FF0000"/>
                </a:solidFill>
              </a:rPr>
              <a:t>1 = 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57015</TotalTime>
  <Words>766</Words>
  <Application>Microsoft Office PowerPoint</Application>
  <PresentationFormat>화면 슬라이드 쇼(4:3)</PresentationFormat>
  <Paragraphs>236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Tunga</vt:lpstr>
      <vt:lpstr>맑은 고딕</vt:lpstr>
      <vt:lpstr>Arial</vt:lpstr>
      <vt:lpstr>Wingdings</vt:lpstr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361</cp:revision>
  <dcterms:created xsi:type="dcterms:W3CDTF">2018-05-10T00:35:19Z</dcterms:created>
  <dcterms:modified xsi:type="dcterms:W3CDTF">2021-03-31T07:13:06Z</dcterms:modified>
</cp:coreProperties>
</file>