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관계 모델링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57307</TotalTime>
  <Words>349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359</cp:revision>
  <dcterms:created xsi:type="dcterms:W3CDTF">2018-05-10T00:35:19Z</dcterms:created>
  <dcterms:modified xsi:type="dcterms:W3CDTF">2021-03-31T07:10:02Z</dcterms:modified>
</cp:coreProperties>
</file>