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2084" autoAdjust="0"/>
  </p:normalViewPr>
  <p:slideViewPr>
    <p:cSldViewPr>
      <p:cViewPr varScale="1">
        <p:scale>
          <a:sx n="77" d="100"/>
          <a:sy n="77" d="100"/>
        </p:scale>
        <p:origin x="163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종목코드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현재랭킹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선</a:t>
              </a:r>
              <a:r>
                <a:rPr lang="ko-KR" altLang="en-US" sz="1200" dirty="0"/>
                <a:t>수</a:t>
              </a:r>
              <a:r>
                <a:rPr lang="ko-KR" altLang="en-US" sz="1200" dirty="0" smtClean="0"/>
                <a:t>코드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국가코드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 smtClean="0"/>
              <a:t>. </a:t>
            </a:r>
            <a:r>
              <a:rPr lang="ko-KR" altLang="en-US" smtClean="0"/>
              <a:t>대문자로 인식해서 처리함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57737</TotalTime>
  <Words>1600</Words>
  <Application>Microsoft Office PowerPoint</Application>
  <PresentationFormat>화면 슬라이드 쇼(4:3)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Tunga</vt:lpstr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432</cp:revision>
  <dcterms:created xsi:type="dcterms:W3CDTF">2018-05-10T00:35:19Z</dcterms:created>
  <dcterms:modified xsi:type="dcterms:W3CDTF">2021-04-01T07:19:46Z</dcterms:modified>
</cp:coreProperties>
</file>