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47" r:id="rId2"/>
    <p:sldId id="350" r:id="rId3"/>
    <p:sldId id="291" r:id="rId4"/>
    <p:sldId id="354" r:id="rId5"/>
    <p:sldId id="355" r:id="rId6"/>
    <p:sldId id="348" r:id="rId7"/>
    <p:sldId id="351" r:id="rId8"/>
    <p:sldId id="352" r:id="rId9"/>
    <p:sldId id="353" r:id="rId10"/>
    <p:sldId id="34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11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강의실</a:t>
          </a:r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교수번호</a:t>
          </a:r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학번</a:t>
          </a:r>
          <a:endParaRPr lang="en-US" altLang="ko-KR" sz="1000" b="1" u="sng" dirty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이름</a:t>
          </a:r>
          <a:endParaRPr lang="en-US" altLang="ko-KR" sz="1000" dirty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강의번호</a:t>
          </a:r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b="0" u="none" dirty="0" smtClean="0"/>
            <a:t>학번</a:t>
          </a:r>
          <a:endParaRPr lang="en-US" altLang="ko-KR" sz="1000" b="0" u="none" dirty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과목번호</a:t>
          </a:r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과목번호</a:t>
          </a:r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과목명</a:t>
          </a:r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이수학점</a:t>
          </a:r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주소</a:t>
          </a:r>
          <a:endParaRPr lang="en-US" altLang="ko-KR" sz="1000" dirty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학년</a:t>
          </a:r>
          <a:endParaRPr lang="en-US" altLang="ko-KR" sz="1000" dirty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교수이름</a:t>
          </a:r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교수전공</a:t>
          </a:r>
          <a:endParaRPr lang="ko-KR" altLang="en-US" sz="1000" u="none" dirty="0"/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강의이름</a:t>
          </a:r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신청일자</a:t>
          </a:r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담당교수번호</a:t>
          </a:r>
          <a:endParaRPr lang="en-US" altLang="ko-KR" sz="1000" dirty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교수번호</a:t>
          </a:r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수강신청번호</a:t>
          </a:r>
          <a:endParaRPr lang="ko-KR" altLang="en-US" sz="1000" dirty="0"/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AD112248-71C4-4D58-99B1-E6E3F8A3E91F}">
      <dgm:prSet custT="1"/>
      <dgm:spPr/>
      <dgm:t>
        <a:bodyPr/>
        <a:lstStyle/>
        <a:p>
          <a:pPr latinLnBrk="1"/>
          <a:r>
            <a:rPr lang="ko-KR" altLang="en-US" sz="1000" b="1" u="sng" dirty="0" smtClean="0"/>
            <a:t>수강신청번호</a:t>
          </a:r>
          <a:endParaRPr lang="ko-KR" altLang="en-US" sz="1000" b="1" u="sng" dirty="0"/>
        </a:p>
      </dgm:t>
    </dgm:pt>
    <dgm:pt modelId="{B28D6AF3-E29C-452E-B208-87AFEC34A311}" type="par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E277EF0C-F4EF-4097-8E1C-B873002AAF52}" type="sib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3415FB7-7349-407A-91C7-15E876BA37EE}" type="pres">
      <dgm:prSet presAssocID="{9827C9ED-8CA2-471C-953B-59FCB2EF844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71EB-7C35-4ED9-BABA-EA222F69A7A7}" type="pres">
      <dgm:prSet presAssocID="{B025BFBF-56EF-44F6-B007-28271950DFAE}" presName="Name13" presStyleLbl="parChTrans1D2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3BFAA-4F2D-488F-BBBC-AED3117B62D9}" type="pres">
      <dgm:prSet presAssocID="{911AEE8B-8787-4DE2-BC02-DBAE77075C4B}" presName="Name13" presStyleLbl="parChTrans1D2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C507E-B8F0-48B5-B1BD-7E71EA40966C}" type="pres">
      <dgm:prSet presAssocID="{BDBCB359-2B23-4029-B409-A395B6A1C95D}" presName="Name13" presStyleLbl="parChTrans1D2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997A0-AC33-4D7B-9082-3C5BB6096F1D}" type="pres">
      <dgm:prSet presAssocID="{CE82EEDF-F48E-49B5-9B58-054E8B13D4AF}" presName="Name13" presStyleLbl="parChTrans1D2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CF288FFB-6F5A-4A24-A410-4332EA9EB389}" type="pres">
      <dgm:prSet presAssocID="{C86BA3C6-54F5-4C0D-9C51-976C164B7088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2106C-5A91-4A15-880E-E62D012DDC42}" type="pres">
      <dgm:prSet presAssocID="{F8EFE332-D2A9-46A6-8DE2-82E97FE84D76}" presName="Name13" presStyleLbl="parChTrans1D2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FF5CD-FF3F-40E7-8BCD-52B182E2B094}" type="pres">
      <dgm:prSet presAssocID="{0C434CB8-A61F-48F7-AD91-E883D0E5CC63}" presName="Name13" presStyleLbl="parChTrans1D2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00B33F6-82B0-4ED9-97F5-26B5622C04D0}" type="pres">
      <dgm:prSet presAssocID="{C325B8CA-2359-4054-A292-66F4175EDD4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F9E1E-B0B0-4A4C-B3E4-6E53AC5FDF08}" type="pres">
      <dgm:prSet presAssocID="{66300E79-2626-4872-B147-49CE68574205}" presName="Name13" presStyleLbl="parChTrans1D2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B9BF5-5ED8-45AD-A196-E1247A6CF0B9}" type="pres">
      <dgm:prSet presAssocID="{A3441B57-9200-4E7D-BFEB-3AE0FA329301}" presName="Name13" presStyleLbl="parChTrans1D2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FC799-697D-4218-B84A-FD2D2C9CA745}" type="pres">
      <dgm:prSet presAssocID="{6F1242AB-BC4A-4F48-A363-9E300BD43ED2}" presName="Name13" presStyleLbl="parChTrans1D2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501A62A6-6CF7-4D4A-BB99-451EB9DDA876}" type="pres">
      <dgm:prSet presAssocID="{F559C5F7-7BBC-4677-BD54-F4783E39ADA0}" presName="childText" presStyleLbl="bgAcc1" presStyleIdx="1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0DB50-C379-4C88-9D41-69D14C3AF937}" type="pres">
      <dgm:prSet presAssocID="{B775AF05-E3E3-4FA1-A5C5-2BE634DBADD3}" presName="Name13" presStyleLbl="parChTrans1D2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472534B0-373F-4F04-852B-8BE876B04DA3}" type="pres">
      <dgm:prSet presAssocID="{D87A91EA-444B-486F-8098-835482A35416}" presName="childText" presStyleLbl="bgAcc1" presStyleIdx="1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E22DB013-41E0-4B39-A002-B326A735722E}" type="pres">
      <dgm:prSet presAssocID="{F661A98F-44A5-4EBC-B49E-73B1E7A5EA2F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F6603-9CF1-4DF2-9D02-88147F6323A9}" type="pres">
      <dgm:prSet presAssocID="{F661A98F-44A5-4EBC-B49E-73B1E7A5EA2F}" presName="childShape" presStyleCnt="0"/>
      <dgm:spPr/>
    </dgm:pt>
    <dgm:pt modelId="{94E91A2D-4DC5-4179-B346-D03ADB4A9599}" type="pres">
      <dgm:prSet presAssocID="{B28D6AF3-E29C-452E-B208-87AFEC34A311}" presName="Name13" presStyleLbl="parChTrans1D2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4C838D80-4021-48DE-8FAB-BE52F66F7AA7}" type="pres">
      <dgm:prSet presAssocID="{AD112248-71C4-4D58-99B1-E6E3F8A3E91F}" presName="childText" presStyleLbl="bgAcc1" presStyleIdx="13" presStyleCnt="20" custScaleX="1779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B7E41-2BBE-45F4-B0C5-EB4A82E95363}" type="pres">
      <dgm:prSet presAssocID="{07F83D99-E5B6-4B43-8A94-3215869D94E4}" presName="Name13" presStyleLbl="parChTrans1D2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1B578-AD4C-4ADA-8518-67E04FD34E6C}" type="pres">
      <dgm:prSet presAssocID="{F9EFCD46-B923-49E1-998E-4929C2AA6068}" presName="Name13" presStyleLbl="parChTrans1D2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FC2AF-6732-4F68-9763-2B5334AAD533}" type="pres">
      <dgm:prSet presAssocID="{3095B627-AE18-4EAE-A473-BB3DDC58D1D2}" presName="Name13" presStyleLbl="parChTrans1D2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AF8CE5FD-8F0E-41BF-BDFB-7DE533AED6BE}" type="pres">
      <dgm:prSet presAssocID="{C0A33477-67AA-4062-8A7E-7649C6EB2EE1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C2F1-2A25-4C6E-B597-FAA144AF44F2}" type="pres">
      <dgm:prSet presAssocID="{C2429B64-54BE-406F-BE58-C99ADBF2D2CD}" presName="Name13" presStyleLbl="parChTrans1D2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CB9341-158A-41BA-B9E6-56AAFB10EEC9}" type="pres">
      <dgm:prSet presAssocID="{0708CF07-0EFC-4E03-8029-0B1372CBEE54}" presName="Name13" presStyleLbl="parChTrans1D2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7886D3-993F-4F72-BF1D-6B0FF762D8FF}" type="presOf" srcId="{C86BA3C6-54F5-4C0D-9C51-976C164B7088}" destId="{51C4B274-0F75-4743-BA66-7AE3650D1143}" srcOrd="0" destOrd="0" presId="urn:microsoft.com/office/officeart/2005/8/layout/hierarchy3"/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EBC4B021-EE9D-40B1-AA96-87CFD08BC479}" type="presOf" srcId="{F284E186-5D33-4DD4-8086-68C9B761D3DE}" destId="{CDFF2B65-BABD-46E8-8C3E-CA8CFF6F51D7}" srcOrd="0" destOrd="0" presId="urn:microsoft.com/office/officeart/2005/8/layout/hierarchy3"/>
    <dgm:cxn modelId="{83B7408D-4E5E-4F85-9051-776EC30FF207}" type="presOf" srcId="{F661A98F-44A5-4EBC-B49E-73B1E7A5EA2F}" destId="{7710BCCD-1DC9-4D22-80AF-145619AE9E34}" srcOrd="0" destOrd="0" presId="urn:microsoft.com/office/officeart/2005/8/layout/hierarchy3"/>
    <dgm:cxn modelId="{12DF983B-5BE6-454B-ADFA-59323DF4073E}" type="presOf" srcId="{CE82EEDF-F48E-49B5-9B58-054E8B13D4AF}" destId="{282997A0-AC33-4D7B-9082-3C5BB6096F1D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E2221EE5-529A-4C0E-A85A-E02B9F1777BD}" type="presOf" srcId="{6F1242AB-BC4A-4F48-A363-9E300BD43ED2}" destId="{C95FC799-697D-4218-B84A-FD2D2C9CA745}" srcOrd="0" destOrd="0" presId="urn:microsoft.com/office/officeart/2005/8/layout/hierarchy3"/>
    <dgm:cxn modelId="{D3A3903F-7C47-481A-BB5C-BDC9A23364D3}" type="presOf" srcId="{C0A33477-67AA-4062-8A7E-7649C6EB2EE1}" destId="{AF8CE5FD-8F0E-41BF-BDFB-7DE533AED6BE}" srcOrd="1" destOrd="0" presId="urn:microsoft.com/office/officeart/2005/8/layout/hierarchy3"/>
    <dgm:cxn modelId="{EB0E12F6-A48D-4B35-852F-E61D9EDF2FD0}" type="presOf" srcId="{BFEFF02F-87A0-4F9F-8163-D8C381732997}" destId="{4B7BF468-AE72-42DE-902F-C40BAE42D9DC}" srcOrd="0" destOrd="0" presId="urn:microsoft.com/office/officeart/2005/8/layout/hierarchy3"/>
    <dgm:cxn modelId="{F4FEF76B-D6FD-4DAA-B4B5-D2F7F19E73B0}" type="presOf" srcId="{F9EFCD46-B923-49E1-998E-4929C2AA6068}" destId="{7391B578-AD4C-4ADA-8518-67E04FD34E6C}" srcOrd="0" destOrd="0" presId="urn:microsoft.com/office/officeart/2005/8/layout/hierarchy3"/>
    <dgm:cxn modelId="{7B66C0BC-6FC2-43B5-BF61-CC45C8DF5888}" type="presOf" srcId="{7A46DBF0-40B8-4C36-800A-A9C589782C56}" destId="{189CA333-1DC7-4E02-ADA8-28BB3975DD6E}" srcOrd="0" destOrd="0" presId="urn:microsoft.com/office/officeart/2005/8/layout/hierarchy3"/>
    <dgm:cxn modelId="{81C671EE-4062-4CB2-8661-AF3B1CBFCA81}" type="presOf" srcId="{5DB76E1E-FF13-402D-B0FA-5D323F52BAAB}" destId="{F4016E76-86DF-4703-8A00-5A91613031F3}" srcOrd="0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EE6D065A-6186-45C8-8D31-F28647CC3026}" type="presOf" srcId="{6304477B-603F-4DBA-81FE-762FAABCC801}" destId="{65CDDA57-0CFF-49DD-8CDC-F1C733ED125A}" srcOrd="0" destOrd="0" presId="urn:microsoft.com/office/officeart/2005/8/layout/hierarchy3"/>
    <dgm:cxn modelId="{9B13DE9B-9B30-4B43-9874-71C8434AAFB2}" type="presOf" srcId="{B025BFBF-56EF-44F6-B007-28271950DFAE}" destId="{A1FB71EB-7C35-4ED9-BABA-EA222F69A7A7}" srcOrd="0" destOrd="0" presId="urn:microsoft.com/office/officeart/2005/8/layout/hierarchy3"/>
    <dgm:cxn modelId="{761ACA2F-32FB-4E63-8808-8810B79D92BE}" type="presOf" srcId="{1966F255-7680-4CC9-A7A2-A1A130A2A224}" destId="{42C46045-BACF-4ED7-BBBE-36AD9D69DC76}" srcOrd="0" destOrd="0" presId="urn:microsoft.com/office/officeart/2005/8/layout/hierarchy3"/>
    <dgm:cxn modelId="{01E6922B-E304-45B8-98A3-42FACA781ABA}" srcId="{C325B8CA-2359-4054-A292-66F4175EDD40}" destId="{D87A91EA-444B-486F-8098-835482A35416}" srcOrd="4" destOrd="0" parTransId="{B775AF05-E3E3-4FA1-A5C5-2BE634DBADD3}" sibTransId="{AF4A228F-1DD9-431B-B71F-ABABEB5F898D}"/>
    <dgm:cxn modelId="{11305F8E-DF54-46C7-9426-1C70BFC295C6}" type="presOf" srcId="{A510DA71-676F-4EF2-9831-6DBE2153B9DA}" destId="{26BB7BEA-60F2-4718-99B0-8EA77D99BD9C}" srcOrd="0" destOrd="0" presId="urn:microsoft.com/office/officeart/2005/8/layout/hierarchy3"/>
    <dgm:cxn modelId="{1D3201F4-4E67-4864-A65D-9A9FD7F38B41}" type="presOf" srcId="{A3441B57-9200-4E7D-BFEB-3AE0FA329301}" destId="{3D4B9BF5-5ED8-45AD-A196-E1247A6CF0B9}" srcOrd="0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2384573E-4908-4395-9916-9E10C80C3F21}" type="presOf" srcId="{9ACC1E42-116C-40D1-992F-B97D3FB0460A}" destId="{936B8600-7E94-4ED1-A8FF-FDBD1CD34056}" srcOrd="0" destOrd="0" presId="urn:microsoft.com/office/officeart/2005/8/layout/hierarchy3"/>
    <dgm:cxn modelId="{8C601EE3-442B-45B8-8D58-B2D7531742DA}" srcId="{F661A98F-44A5-4EBC-B49E-73B1E7A5EA2F}" destId="{9362F3BA-FC97-48B5-AC4D-003551FAECD0}" srcOrd="2" destOrd="0" parTransId="{F9EFCD46-B923-49E1-998E-4929C2AA6068}" sibTransId="{101E4149-78E1-4676-AC6E-44AFD6A28356}"/>
    <dgm:cxn modelId="{51B4C9E8-A1DE-4D67-A917-818CB49C1EA8}" type="presOf" srcId="{0C434CB8-A61F-48F7-AD91-E883D0E5CC63}" destId="{CA2FF5CD-FF3F-40E7-8BCD-52B182E2B094}" srcOrd="0" destOrd="0" presId="urn:microsoft.com/office/officeart/2005/8/layout/hierarchy3"/>
    <dgm:cxn modelId="{419D7EBC-ABC3-4138-B8DF-C7E8CC494DB4}" type="presOf" srcId="{BDBCB359-2B23-4029-B409-A395B6A1C95D}" destId="{7A6C507E-B8F0-48B5-B1BD-7E71EA40966C}" srcOrd="0" destOrd="0" presId="urn:microsoft.com/office/officeart/2005/8/layout/hierarchy3"/>
    <dgm:cxn modelId="{BEB7CAB8-3B92-4DBC-BCD6-7BF1F4636399}" type="presOf" srcId="{C1ADB2D1-F7E0-4C4C-A866-84CA74B2A816}" destId="{A1BA5AD5-B32B-49F5-9C63-148D1831C852}" srcOrd="0" destOrd="0" presId="urn:microsoft.com/office/officeart/2005/8/layout/hierarchy3"/>
    <dgm:cxn modelId="{5A7A751F-3BD0-4F0A-82FE-73EDF764E196}" type="presOf" srcId="{B1F3492C-8B31-4C34-9FB9-F099A892F804}" destId="{7E130914-A364-43B2-ACD7-EF80A9871CB1}" srcOrd="0" destOrd="0" presId="urn:microsoft.com/office/officeart/2005/8/layout/hierarchy3"/>
    <dgm:cxn modelId="{3A17087D-4A3B-4E5F-BC3E-36D574C065EA}" type="presOf" srcId="{7DF52A22-D002-4B9F-BCBD-C0750742CCAE}" destId="{F4B6F96B-2CAB-46BE-B468-EA119482415D}" srcOrd="0" destOrd="0" presId="urn:microsoft.com/office/officeart/2005/8/layout/hierarchy3"/>
    <dgm:cxn modelId="{E42F5BD3-3AEB-4751-96B3-881B35D8FECE}" srcId="{F661A98F-44A5-4EBC-B49E-73B1E7A5EA2F}" destId="{AD112248-71C4-4D58-99B1-E6E3F8A3E91F}" srcOrd="0" destOrd="0" parTransId="{B28D6AF3-E29C-452E-B208-87AFEC34A311}" sibTransId="{E277EF0C-F4EF-4097-8E1C-B873002AAF52}"/>
    <dgm:cxn modelId="{7DF7AAA1-8E07-4BB6-BACD-D1A045047D7D}" type="presOf" srcId="{F8EFE332-D2A9-46A6-8DE2-82E97FE84D76}" destId="{F1B2106C-5A91-4A15-880E-E62D012DDC42}" srcOrd="0" destOrd="0" presId="urn:microsoft.com/office/officeart/2005/8/layout/hierarchy3"/>
    <dgm:cxn modelId="{CF40CD15-ACCD-4873-BBC1-212DD5110B3F}" type="presOf" srcId="{AD112248-71C4-4D58-99B1-E6E3F8A3E91F}" destId="{4C838D80-4021-48DE-8FAB-BE52F66F7AA7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6007C9A2-2357-4D94-9592-E25595DAE3C8}" type="presOf" srcId="{0708CF07-0EFC-4E03-8029-0B1372CBEE54}" destId="{B4CB9341-158A-41BA-B9E6-56AAFB10EEC9}" srcOrd="0" destOrd="0" presId="urn:microsoft.com/office/officeart/2005/8/layout/hierarchy3"/>
    <dgm:cxn modelId="{A0B6C38D-93B8-4962-9704-61550E12C1EA}" type="presOf" srcId="{C86BA3C6-54F5-4C0D-9C51-976C164B7088}" destId="{CF288FFB-6F5A-4A24-A410-4332EA9EB389}" srcOrd="1" destOrd="0" presId="urn:microsoft.com/office/officeart/2005/8/layout/hierarchy3"/>
    <dgm:cxn modelId="{9E351CEA-D9D0-4072-86CC-0263098FBE0A}" type="presOf" srcId="{C325B8CA-2359-4054-A292-66F4175EDD40}" destId="{4F716C81-F5C8-452D-A9DB-C7EAF9720A9B}" srcOrd="0" destOrd="0" presId="urn:microsoft.com/office/officeart/2005/8/layout/hierarchy3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BA6897D9-31AC-454A-84C8-A568BCDFC9FD}" type="presOf" srcId="{8410571C-03A5-4CC2-B4A2-807C983277A1}" destId="{1DB21026-F435-4AD1-9D28-8A48218B3007}" srcOrd="0" destOrd="0" presId="urn:microsoft.com/office/officeart/2005/8/layout/hierarchy3"/>
    <dgm:cxn modelId="{4159A51C-1400-4CB3-B471-99CE981E9E52}" type="presOf" srcId="{F559C5F7-7BBC-4677-BD54-F4783E39ADA0}" destId="{501A62A6-6CF7-4D4A-BB99-451EB9DDA876}" srcOrd="0" destOrd="0" presId="urn:microsoft.com/office/officeart/2005/8/layout/hierarchy3"/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87A6D8CF-32F6-47B6-8074-B77EBF23E79D}" type="presOf" srcId="{9827C9ED-8CA2-471C-953B-59FCB2EF844E}" destId="{ED62A02E-0FD6-42D5-9EAF-C37A3068AE81}" srcOrd="0" destOrd="0" presId="urn:microsoft.com/office/officeart/2005/8/layout/hierarchy3"/>
    <dgm:cxn modelId="{BC587A0C-1CD2-430A-8C70-DA0DC75A2A97}" srcId="{C325B8CA-2359-4054-A292-66F4175EDD40}" destId="{F559C5F7-7BBC-4677-BD54-F4783E39ADA0}" srcOrd="3" destOrd="0" parTransId="{6F1242AB-BC4A-4F48-A363-9E300BD43ED2}" sibTransId="{01EDBCC0-F6AB-456F-B455-5097951113EB}"/>
    <dgm:cxn modelId="{E9775320-B97D-445C-994B-BA8747EC3756}" type="presOf" srcId="{911AEE8B-8787-4DE2-BC02-DBAE77075C4B}" destId="{A823BFAA-4F2D-488F-BBBC-AED3117B62D9}" srcOrd="0" destOrd="0" presId="urn:microsoft.com/office/officeart/2005/8/layout/hierarchy3"/>
    <dgm:cxn modelId="{7AD582FB-3436-485D-9758-60427E3016E1}" srcId="{F661A98F-44A5-4EBC-B49E-73B1E7A5EA2F}" destId="{BFEFF02F-87A0-4F9F-8163-D8C381732997}" srcOrd="3" destOrd="0" parTransId="{3095B627-AE18-4EAE-A473-BB3DDC58D1D2}" sibTransId="{07BA495F-3399-475B-90AF-4D71E0E71E35}"/>
    <dgm:cxn modelId="{C888133B-9736-43C9-A143-F9E9871144DA}" type="presOf" srcId="{9827C9ED-8CA2-471C-953B-59FCB2EF844E}" destId="{13415FB7-7349-407A-91C7-15E876BA37EE}" srcOrd="1" destOrd="0" presId="urn:microsoft.com/office/officeart/2005/8/layout/hierarchy3"/>
    <dgm:cxn modelId="{3A5979EE-EAFB-49E0-A77B-7BB945366292}" type="presOf" srcId="{66300E79-2626-4872-B147-49CE68574205}" destId="{942F9E1E-B0B0-4A4C-B3E4-6E53AC5FDF08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B35A3BD7-FDC5-4158-9553-5607C0CC9E3B}" type="presOf" srcId="{F661A98F-44A5-4EBC-B49E-73B1E7A5EA2F}" destId="{E22DB013-41E0-4B39-A002-B326A735722E}" srcOrd="1" destOrd="0" presId="urn:microsoft.com/office/officeart/2005/8/layout/hierarchy3"/>
    <dgm:cxn modelId="{2EC36579-268D-4959-960A-361974061601}" type="presOf" srcId="{9362F3BA-FC97-48B5-AC4D-003551FAECD0}" destId="{EF98D479-FE19-42D7-A94E-839A9DFAE357}" srcOrd="0" destOrd="0" presId="urn:microsoft.com/office/officeart/2005/8/layout/hierarchy3"/>
    <dgm:cxn modelId="{A1853B89-C92C-4478-9104-F76601D274EA}" type="presOf" srcId="{C50709FB-8F82-4B57-974E-16DB379E9033}" destId="{B4EC91FA-EC5C-4E34-B3DF-7F412847DA4B}" srcOrd="0" destOrd="0" presId="urn:microsoft.com/office/officeart/2005/8/layout/hierarchy3"/>
    <dgm:cxn modelId="{42915AC6-A418-47E5-92CC-0F10E2454BA7}" type="presOf" srcId="{D87A91EA-444B-486F-8098-835482A35416}" destId="{472534B0-373F-4F04-852B-8BE876B04DA3}" srcOrd="0" destOrd="0" presId="urn:microsoft.com/office/officeart/2005/8/layout/hierarchy3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C627598A-BBF5-46F6-B6BF-E2EC5B3D9E17}" type="presOf" srcId="{94E2842E-8972-4170-B56D-A8592F6ADB01}" destId="{3806CA6F-DE98-44EF-ADC1-3255BBCADC35}" srcOrd="0" destOrd="0" presId="urn:microsoft.com/office/officeart/2005/8/layout/hierarchy3"/>
    <dgm:cxn modelId="{04901BE0-76C7-47A1-ADEA-C96EA4D95DEC}" type="presOf" srcId="{C0A33477-67AA-4062-8A7E-7649C6EB2EE1}" destId="{64F71FBF-A997-4FF9-B4BC-B9DD2B15A649}" srcOrd="0" destOrd="0" presId="urn:microsoft.com/office/officeart/2005/8/layout/hierarchy3"/>
    <dgm:cxn modelId="{1C0E7527-7ABA-4124-BDEC-05990469C074}" type="presOf" srcId="{AE8630F9-FECA-4636-913C-5E188C1EE79A}" destId="{8963E0A2-4853-4F4F-8419-B947FC36E086}" srcOrd="0" destOrd="0" presId="urn:microsoft.com/office/officeart/2005/8/layout/hierarchy3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9AF8449F-55F7-48EF-9E2F-157D577BAFBE}" type="presOf" srcId="{B28D6AF3-E29C-452E-B208-87AFEC34A311}" destId="{94E91A2D-4DC5-4179-B346-D03ADB4A9599}" srcOrd="0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6B6782BA-3AE5-414E-8861-98639DB44F76}" type="presOf" srcId="{6A260429-C68A-4A5C-8C2C-5FE0086205E7}" destId="{8F5ADA2A-5EA3-42A6-BC3C-869DC933DA72}" srcOrd="0" destOrd="0" presId="urn:microsoft.com/office/officeart/2005/8/layout/hierarchy3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EF18F866-1FD4-401B-AF8E-4973A8B6B449}" type="presOf" srcId="{C325B8CA-2359-4054-A292-66F4175EDD40}" destId="{100B33F6-82B0-4ED9-97F5-26B5622C04D0}" srcOrd="1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67FCCF2F-9B64-41AD-BA73-6202E59BA5A3}" type="presOf" srcId="{3095B627-AE18-4EAE-A473-BB3DDC58D1D2}" destId="{8C8FC2AF-6732-4F68-9763-2B5334AAD533}" srcOrd="0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0279648E-6BB6-486B-8F5F-BF7157E2427E}" type="presOf" srcId="{39811A4C-FE50-4CF4-B16B-616211C27FEE}" destId="{256189C2-4624-47DB-9B23-D5BCFD21E2F9}" srcOrd="0" destOrd="0" presId="urn:microsoft.com/office/officeart/2005/8/layout/hierarchy3"/>
    <dgm:cxn modelId="{50BC0F68-4309-4D9B-8C80-45C6E169935D}" type="presOf" srcId="{B775AF05-E3E3-4FA1-A5C5-2BE634DBADD3}" destId="{E890DB50-C379-4C88-9D41-69D14C3AF937}" srcOrd="0" destOrd="0" presId="urn:microsoft.com/office/officeart/2005/8/layout/hierarchy3"/>
    <dgm:cxn modelId="{C7BC7073-D4B2-4882-B5FE-0B939B42120A}" type="presOf" srcId="{07F83D99-E5B6-4B43-8A94-3215869D94E4}" destId="{23EB7E41-2BBE-45F4-B0C5-EB4A82E95363}" srcOrd="0" destOrd="0" presId="urn:microsoft.com/office/officeart/2005/8/layout/hierarchy3"/>
    <dgm:cxn modelId="{7C21B5AE-C8EA-40C9-988E-EE2EA3B104E0}" srcId="{F661A98F-44A5-4EBC-B49E-73B1E7A5EA2F}" destId="{F5B3ECC7-EBA5-4F30-A1C8-D207A0AF00CB}" srcOrd="1" destOrd="0" parTransId="{07F83D99-E5B6-4B43-8A94-3215869D94E4}" sibTransId="{6811E0FC-3847-48CB-94E3-8C2FFFBCE556}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FCD57B17-6EFD-4C95-8F62-198DD64B6532}" type="presOf" srcId="{F5B3ECC7-EBA5-4F30-A1C8-D207A0AF00CB}" destId="{14375387-7316-45CB-A345-E55E3B519EE9}" srcOrd="0" destOrd="0" presId="urn:microsoft.com/office/officeart/2005/8/layout/hierarchy3"/>
    <dgm:cxn modelId="{D995EF03-BEC8-4DC6-8540-3D54894F8A0F}" type="presOf" srcId="{286F97ED-3C7F-489C-9EA0-CCCF1538A321}" destId="{CFDEB060-6803-4218-8519-35E3AEB13514}" srcOrd="0" destOrd="0" presId="urn:microsoft.com/office/officeart/2005/8/layout/hierarchy3"/>
    <dgm:cxn modelId="{67ED3BED-8038-4D88-AE91-61A315DBFA6B}" type="presOf" srcId="{C2429B64-54BE-406F-BE58-C99ADBF2D2CD}" destId="{324AC2F1-2A25-4C6E-B597-FAA144AF44F2}" srcOrd="0" destOrd="0" presId="urn:microsoft.com/office/officeart/2005/8/layout/hierarchy3"/>
    <dgm:cxn modelId="{8CA94DE4-1908-424E-95F4-F36F408A6D86}" type="presOf" srcId="{62F3F0B6-9FB9-459A-AB99-B75777D52F0C}" destId="{AA6F8B10-8DAD-4807-BAA5-1F8BDCBB9575}" srcOrd="0" destOrd="0" presId="urn:microsoft.com/office/officeart/2005/8/layout/hierarchy3"/>
    <dgm:cxn modelId="{8CA81C68-7933-4314-8A19-17794C019ABD}" type="presParOf" srcId="{D796448D-764D-42AF-8912-A1F0597425D8}" destId="{3618A65D-F914-4B39-BBFC-766278C90D89}" srcOrd="0" destOrd="0" presId="urn:microsoft.com/office/officeart/2005/8/layout/hierarchy3"/>
    <dgm:cxn modelId="{26D7299E-E312-43F9-BCB6-5246291F90DE}" type="presParOf" srcId="{3618A65D-F914-4B39-BBFC-766278C90D89}" destId="{E5A021AB-AD4D-45DB-AF65-60B1D653790E}" srcOrd="0" destOrd="0" presId="urn:microsoft.com/office/officeart/2005/8/layout/hierarchy3"/>
    <dgm:cxn modelId="{6FE2AE8E-1725-42D8-A4E6-7623D49D07C6}" type="presParOf" srcId="{E5A021AB-AD4D-45DB-AF65-60B1D653790E}" destId="{ED62A02E-0FD6-42D5-9EAF-C37A3068AE81}" srcOrd="0" destOrd="0" presId="urn:microsoft.com/office/officeart/2005/8/layout/hierarchy3"/>
    <dgm:cxn modelId="{C14FF456-EA82-4C44-B2CA-B6271FCD83BD}" type="presParOf" srcId="{E5A021AB-AD4D-45DB-AF65-60B1D653790E}" destId="{13415FB7-7349-407A-91C7-15E876BA37EE}" srcOrd="1" destOrd="0" presId="urn:microsoft.com/office/officeart/2005/8/layout/hierarchy3"/>
    <dgm:cxn modelId="{FC380A27-36F8-4DDC-9764-33E8E9467EB9}" type="presParOf" srcId="{3618A65D-F914-4B39-BBFC-766278C90D89}" destId="{DF5DF6B3-4678-4810-A4BE-1C2A4264E3C9}" srcOrd="1" destOrd="0" presId="urn:microsoft.com/office/officeart/2005/8/layout/hierarchy3"/>
    <dgm:cxn modelId="{CA186302-5334-4C45-99BF-D0F57F67170C}" type="presParOf" srcId="{DF5DF6B3-4678-4810-A4BE-1C2A4264E3C9}" destId="{1DB21026-F435-4AD1-9D28-8A48218B3007}" srcOrd="0" destOrd="0" presId="urn:microsoft.com/office/officeart/2005/8/layout/hierarchy3"/>
    <dgm:cxn modelId="{FD0CBDB5-121F-4989-8231-88D30278C8E3}" type="presParOf" srcId="{DF5DF6B3-4678-4810-A4BE-1C2A4264E3C9}" destId="{65CDDA57-0CFF-49DD-8CDC-F1C733ED125A}" srcOrd="1" destOrd="0" presId="urn:microsoft.com/office/officeart/2005/8/layout/hierarchy3"/>
    <dgm:cxn modelId="{E0C0D6C3-84A7-49D5-B73D-E6B1F931A39A}" type="presParOf" srcId="{DF5DF6B3-4678-4810-A4BE-1C2A4264E3C9}" destId="{A1FB71EB-7C35-4ED9-BABA-EA222F69A7A7}" srcOrd="2" destOrd="0" presId="urn:microsoft.com/office/officeart/2005/8/layout/hierarchy3"/>
    <dgm:cxn modelId="{D31A8C76-DC95-4969-992B-20105818D758}" type="presParOf" srcId="{DF5DF6B3-4678-4810-A4BE-1C2A4264E3C9}" destId="{CFDEB060-6803-4218-8519-35E3AEB13514}" srcOrd="3" destOrd="0" presId="urn:microsoft.com/office/officeart/2005/8/layout/hierarchy3"/>
    <dgm:cxn modelId="{EDC802D1-C651-4FC7-9827-92C10AE6BA75}" type="presParOf" srcId="{DF5DF6B3-4678-4810-A4BE-1C2A4264E3C9}" destId="{A823BFAA-4F2D-488F-BBBC-AED3117B62D9}" srcOrd="4" destOrd="0" presId="urn:microsoft.com/office/officeart/2005/8/layout/hierarchy3"/>
    <dgm:cxn modelId="{B593CCBF-1862-4E61-8C75-50B91366D032}" type="presParOf" srcId="{DF5DF6B3-4678-4810-A4BE-1C2A4264E3C9}" destId="{26BB7BEA-60F2-4718-99B0-8EA77D99BD9C}" srcOrd="5" destOrd="0" presId="urn:microsoft.com/office/officeart/2005/8/layout/hierarchy3"/>
    <dgm:cxn modelId="{D5EF9158-4634-4C43-B769-98AD56EC44E7}" type="presParOf" srcId="{DF5DF6B3-4678-4810-A4BE-1C2A4264E3C9}" destId="{7A6C507E-B8F0-48B5-B1BD-7E71EA40966C}" srcOrd="6" destOrd="0" presId="urn:microsoft.com/office/officeart/2005/8/layout/hierarchy3"/>
    <dgm:cxn modelId="{72891F6D-8C84-42FE-B4A7-F881BC833725}" type="presParOf" srcId="{DF5DF6B3-4678-4810-A4BE-1C2A4264E3C9}" destId="{936B8600-7E94-4ED1-A8FF-FDBD1CD34056}" srcOrd="7" destOrd="0" presId="urn:microsoft.com/office/officeart/2005/8/layout/hierarchy3"/>
    <dgm:cxn modelId="{5F754E4A-985C-4189-8979-AF9787BAA748}" type="presParOf" srcId="{DF5DF6B3-4678-4810-A4BE-1C2A4264E3C9}" destId="{282997A0-AC33-4D7B-9082-3C5BB6096F1D}" srcOrd="8" destOrd="0" presId="urn:microsoft.com/office/officeart/2005/8/layout/hierarchy3"/>
    <dgm:cxn modelId="{86AD592D-5439-4BFD-A6BB-E6CF4EB70084}" type="presParOf" srcId="{DF5DF6B3-4678-4810-A4BE-1C2A4264E3C9}" destId="{7E130914-A364-43B2-ACD7-EF80A9871CB1}" srcOrd="9" destOrd="0" presId="urn:microsoft.com/office/officeart/2005/8/layout/hierarchy3"/>
    <dgm:cxn modelId="{F96A6541-4D25-4898-B0AD-FC2F6A8B1CDA}" type="presParOf" srcId="{D796448D-764D-42AF-8912-A1F0597425D8}" destId="{491A4E9C-4543-41AD-8244-E48B23A2412B}" srcOrd="1" destOrd="0" presId="urn:microsoft.com/office/officeart/2005/8/layout/hierarchy3"/>
    <dgm:cxn modelId="{77A94022-0209-4B8A-8B31-ACEEB0EA8774}" type="presParOf" srcId="{491A4E9C-4543-41AD-8244-E48B23A2412B}" destId="{76B4603E-1A9E-46A7-A0B2-DDD10C8573AC}" srcOrd="0" destOrd="0" presId="urn:microsoft.com/office/officeart/2005/8/layout/hierarchy3"/>
    <dgm:cxn modelId="{6111319B-1833-4BC0-9DEB-61F85A024C0B}" type="presParOf" srcId="{76B4603E-1A9E-46A7-A0B2-DDD10C8573AC}" destId="{51C4B274-0F75-4743-BA66-7AE3650D1143}" srcOrd="0" destOrd="0" presId="urn:microsoft.com/office/officeart/2005/8/layout/hierarchy3"/>
    <dgm:cxn modelId="{9FEF0CD4-4343-4534-B723-5581064AE31F}" type="presParOf" srcId="{76B4603E-1A9E-46A7-A0B2-DDD10C8573AC}" destId="{CF288FFB-6F5A-4A24-A410-4332EA9EB389}" srcOrd="1" destOrd="0" presId="urn:microsoft.com/office/officeart/2005/8/layout/hierarchy3"/>
    <dgm:cxn modelId="{A9408D8E-2B9A-4550-B6DF-7D2F969E6BC8}" type="presParOf" srcId="{491A4E9C-4543-41AD-8244-E48B23A2412B}" destId="{D61C2242-9D84-4502-9105-B631266DF502}" srcOrd="1" destOrd="0" presId="urn:microsoft.com/office/officeart/2005/8/layout/hierarchy3"/>
    <dgm:cxn modelId="{BD082FA4-18A6-4F86-A3FD-1C63E89DDC4C}" type="presParOf" srcId="{D61C2242-9D84-4502-9105-B631266DF502}" destId="{8963E0A2-4853-4F4F-8419-B947FC36E086}" srcOrd="0" destOrd="0" presId="urn:microsoft.com/office/officeart/2005/8/layout/hierarchy3"/>
    <dgm:cxn modelId="{5F9ECB5B-C5B0-48BE-8C48-C550D1531D48}" type="presParOf" srcId="{D61C2242-9D84-4502-9105-B631266DF502}" destId="{A1BA5AD5-B32B-49F5-9C63-148D1831C852}" srcOrd="1" destOrd="0" presId="urn:microsoft.com/office/officeart/2005/8/layout/hierarchy3"/>
    <dgm:cxn modelId="{E6542FDA-4C6F-416A-8AFB-F1DF99C962E2}" type="presParOf" srcId="{D61C2242-9D84-4502-9105-B631266DF502}" destId="{F1B2106C-5A91-4A15-880E-E62D012DDC42}" srcOrd="2" destOrd="0" presId="urn:microsoft.com/office/officeart/2005/8/layout/hierarchy3"/>
    <dgm:cxn modelId="{A2A6DF83-91E2-438E-AD49-C24131E00D85}" type="presParOf" srcId="{D61C2242-9D84-4502-9105-B631266DF502}" destId="{42C46045-BACF-4ED7-BBBE-36AD9D69DC76}" srcOrd="3" destOrd="0" presId="urn:microsoft.com/office/officeart/2005/8/layout/hierarchy3"/>
    <dgm:cxn modelId="{81D3764B-072D-46D9-8232-9AE4A2D0A72F}" type="presParOf" srcId="{D61C2242-9D84-4502-9105-B631266DF502}" destId="{CA2FF5CD-FF3F-40E7-8BCD-52B182E2B094}" srcOrd="4" destOrd="0" presId="urn:microsoft.com/office/officeart/2005/8/layout/hierarchy3"/>
    <dgm:cxn modelId="{26F4D9C4-7264-453E-9A39-30A47C65F32E}" type="presParOf" srcId="{D61C2242-9D84-4502-9105-B631266DF502}" destId="{CDFF2B65-BABD-46E8-8C3E-CA8CFF6F51D7}" srcOrd="5" destOrd="0" presId="urn:microsoft.com/office/officeart/2005/8/layout/hierarchy3"/>
    <dgm:cxn modelId="{81448D22-8AA4-47A0-A4AE-E9A102ECBB45}" type="presParOf" srcId="{D796448D-764D-42AF-8912-A1F0597425D8}" destId="{F13EB3A2-26CD-483B-A2BC-2C8F736BC79A}" srcOrd="2" destOrd="0" presId="urn:microsoft.com/office/officeart/2005/8/layout/hierarchy3"/>
    <dgm:cxn modelId="{0803B99B-CF56-4889-BCC2-9304C6107AB4}" type="presParOf" srcId="{F13EB3A2-26CD-483B-A2BC-2C8F736BC79A}" destId="{E48C5BFC-F0E7-4010-9875-AD18C16CCACC}" srcOrd="0" destOrd="0" presId="urn:microsoft.com/office/officeart/2005/8/layout/hierarchy3"/>
    <dgm:cxn modelId="{9815CB65-19CF-425B-B457-E9BE2F072989}" type="presParOf" srcId="{E48C5BFC-F0E7-4010-9875-AD18C16CCACC}" destId="{4F716C81-F5C8-452D-A9DB-C7EAF9720A9B}" srcOrd="0" destOrd="0" presId="urn:microsoft.com/office/officeart/2005/8/layout/hierarchy3"/>
    <dgm:cxn modelId="{B1A6FD62-0FFA-43BC-A436-1DEDE0B385C8}" type="presParOf" srcId="{E48C5BFC-F0E7-4010-9875-AD18C16CCACC}" destId="{100B33F6-82B0-4ED9-97F5-26B5622C04D0}" srcOrd="1" destOrd="0" presId="urn:microsoft.com/office/officeart/2005/8/layout/hierarchy3"/>
    <dgm:cxn modelId="{1CCA08D3-280A-4199-8941-5D2052793946}" type="presParOf" srcId="{F13EB3A2-26CD-483B-A2BC-2C8F736BC79A}" destId="{EE1ED071-7DFC-4CE3-919F-A725278304CD}" srcOrd="1" destOrd="0" presId="urn:microsoft.com/office/officeart/2005/8/layout/hierarchy3"/>
    <dgm:cxn modelId="{B0BD96DF-1A7E-4FA6-9D73-837CE781C7AC}" type="presParOf" srcId="{EE1ED071-7DFC-4CE3-919F-A725278304CD}" destId="{8F5ADA2A-5EA3-42A6-BC3C-869DC933DA72}" srcOrd="0" destOrd="0" presId="urn:microsoft.com/office/officeart/2005/8/layout/hierarchy3"/>
    <dgm:cxn modelId="{2777E121-6A7F-4B94-9C20-BEFB71E8BA34}" type="presParOf" srcId="{EE1ED071-7DFC-4CE3-919F-A725278304CD}" destId="{AA6F8B10-8DAD-4807-BAA5-1F8BDCBB9575}" srcOrd="1" destOrd="0" presId="urn:microsoft.com/office/officeart/2005/8/layout/hierarchy3"/>
    <dgm:cxn modelId="{63683913-96BD-442F-994F-9062F82EC7D2}" type="presParOf" srcId="{EE1ED071-7DFC-4CE3-919F-A725278304CD}" destId="{942F9E1E-B0B0-4A4C-B3E4-6E53AC5FDF08}" srcOrd="2" destOrd="0" presId="urn:microsoft.com/office/officeart/2005/8/layout/hierarchy3"/>
    <dgm:cxn modelId="{E5C9098D-8E8F-43F6-AD19-62F9C4B7C500}" type="presParOf" srcId="{EE1ED071-7DFC-4CE3-919F-A725278304CD}" destId="{F4016E76-86DF-4703-8A00-5A91613031F3}" srcOrd="3" destOrd="0" presId="urn:microsoft.com/office/officeart/2005/8/layout/hierarchy3"/>
    <dgm:cxn modelId="{1B246F1E-7892-4B55-8C4F-CAED99855F4C}" type="presParOf" srcId="{EE1ED071-7DFC-4CE3-919F-A725278304CD}" destId="{3D4B9BF5-5ED8-45AD-A196-E1247A6CF0B9}" srcOrd="4" destOrd="0" presId="urn:microsoft.com/office/officeart/2005/8/layout/hierarchy3"/>
    <dgm:cxn modelId="{8F55BB9D-9BFC-4608-9DCF-66960E08C5BF}" type="presParOf" srcId="{EE1ED071-7DFC-4CE3-919F-A725278304CD}" destId="{F4B6F96B-2CAB-46BE-B468-EA119482415D}" srcOrd="5" destOrd="0" presId="urn:microsoft.com/office/officeart/2005/8/layout/hierarchy3"/>
    <dgm:cxn modelId="{7A30B391-5224-47B3-8FC2-987CD410AA8C}" type="presParOf" srcId="{EE1ED071-7DFC-4CE3-919F-A725278304CD}" destId="{C95FC799-697D-4218-B84A-FD2D2C9CA745}" srcOrd="6" destOrd="0" presId="urn:microsoft.com/office/officeart/2005/8/layout/hierarchy3"/>
    <dgm:cxn modelId="{23898AA6-DBBD-41A5-A1FA-603B946AB49E}" type="presParOf" srcId="{EE1ED071-7DFC-4CE3-919F-A725278304CD}" destId="{501A62A6-6CF7-4D4A-BB99-451EB9DDA876}" srcOrd="7" destOrd="0" presId="urn:microsoft.com/office/officeart/2005/8/layout/hierarchy3"/>
    <dgm:cxn modelId="{F9DC9088-04CD-4894-ACD7-0A05EF40A1FE}" type="presParOf" srcId="{EE1ED071-7DFC-4CE3-919F-A725278304CD}" destId="{E890DB50-C379-4C88-9D41-69D14C3AF937}" srcOrd="8" destOrd="0" presId="urn:microsoft.com/office/officeart/2005/8/layout/hierarchy3"/>
    <dgm:cxn modelId="{DFB022CE-4859-4B11-B2A2-7BB6CB3BF5BA}" type="presParOf" srcId="{EE1ED071-7DFC-4CE3-919F-A725278304CD}" destId="{472534B0-373F-4F04-852B-8BE876B04DA3}" srcOrd="9" destOrd="0" presId="urn:microsoft.com/office/officeart/2005/8/layout/hierarchy3"/>
    <dgm:cxn modelId="{15DC97FF-3767-4DCF-AB77-81E50771ECE5}" type="presParOf" srcId="{D796448D-764D-42AF-8912-A1F0597425D8}" destId="{79634924-D95F-4C36-AD65-3AF22F2391AD}" srcOrd="3" destOrd="0" presId="urn:microsoft.com/office/officeart/2005/8/layout/hierarchy3"/>
    <dgm:cxn modelId="{50C012B0-E7E5-4A97-A552-E62A33FE620D}" type="presParOf" srcId="{79634924-D95F-4C36-AD65-3AF22F2391AD}" destId="{1D51CA70-3637-477A-925F-7F54F3C76908}" srcOrd="0" destOrd="0" presId="urn:microsoft.com/office/officeart/2005/8/layout/hierarchy3"/>
    <dgm:cxn modelId="{35D00D85-68E6-4D1E-872D-48B3E569702E}" type="presParOf" srcId="{1D51CA70-3637-477A-925F-7F54F3C76908}" destId="{7710BCCD-1DC9-4D22-80AF-145619AE9E34}" srcOrd="0" destOrd="0" presId="urn:microsoft.com/office/officeart/2005/8/layout/hierarchy3"/>
    <dgm:cxn modelId="{5267334F-12C8-4E51-8E2D-40EC91C24D74}" type="presParOf" srcId="{1D51CA70-3637-477A-925F-7F54F3C76908}" destId="{E22DB013-41E0-4B39-A002-B326A735722E}" srcOrd="1" destOrd="0" presId="urn:microsoft.com/office/officeart/2005/8/layout/hierarchy3"/>
    <dgm:cxn modelId="{952BFA41-FF46-405F-AEA2-9D48691A6F3F}" type="presParOf" srcId="{79634924-D95F-4C36-AD65-3AF22F2391AD}" destId="{DECF6603-9CF1-4DF2-9D02-88147F6323A9}" srcOrd="1" destOrd="0" presId="urn:microsoft.com/office/officeart/2005/8/layout/hierarchy3"/>
    <dgm:cxn modelId="{EB821FF7-5CF4-45AE-9AA4-3ADF173A535C}" type="presParOf" srcId="{DECF6603-9CF1-4DF2-9D02-88147F6323A9}" destId="{94E91A2D-4DC5-4179-B346-D03ADB4A9599}" srcOrd="0" destOrd="0" presId="urn:microsoft.com/office/officeart/2005/8/layout/hierarchy3"/>
    <dgm:cxn modelId="{8ABF8478-817E-4557-9C7D-52A1E6EE088E}" type="presParOf" srcId="{DECF6603-9CF1-4DF2-9D02-88147F6323A9}" destId="{4C838D80-4021-48DE-8FAB-BE52F66F7AA7}" srcOrd="1" destOrd="0" presId="urn:microsoft.com/office/officeart/2005/8/layout/hierarchy3"/>
    <dgm:cxn modelId="{045F5D70-BB45-48E6-A858-FF95E78EA92E}" type="presParOf" srcId="{DECF6603-9CF1-4DF2-9D02-88147F6323A9}" destId="{23EB7E41-2BBE-45F4-B0C5-EB4A82E95363}" srcOrd="2" destOrd="0" presId="urn:microsoft.com/office/officeart/2005/8/layout/hierarchy3"/>
    <dgm:cxn modelId="{2499A57A-777E-4225-B612-C655CFE86483}" type="presParOf" srcId="{DECF6603-9CF1-4DF2-9D02-88147F6323A9}" destId="{14375387-7316-45CB-A345-E55E3B519EE9}" srcOrd="3" destOrd="0" presId="urn:microsoft.com/office/officeart/2005/8/layout/hierarchy3"/>
    <dgm:cxn modelId="{48008E9A-CD8A-4788-BECC-7B94853E0D48}" type="presParOf" srcId="{DECF6603-9CF1-4DF2-9D02-88147F6323A9}" destId="{7391B578-AD4C-4ADA-8518-67E04FD34E6C}" srcOrd="4" destOrd="0" presId="urn:microsoft.com/office/officeart/2005/8/layout/hierarchy3"/>
    <dgm:cxn modelId="{E16D5DBF-6A58-4985-BBA8-F5ED53E028F5}" type="presParOf" srcId="{DECF6603-9CF1-4DF2-9D02-88147F6323A9}" destId="{EF98D479-FE19-42D7-A94E-839A9DFAE357}" srcOrd="5" destOrd="0" presId="urn:microsoft.com/office/officeart/2005/8/layout/hierarchy3"/>
    <dgm:cxn modelId="{091D298D-F78F-482C-A497-F4289D1E5FAC}" type="presParOf" srcId="{DECF6603-9CF1-4DF2-9D02-88147F6323A9}" destId="{8C8FC2AF-6732-4F68-9763-2B5334AAD533}" srcOrd="6" destOrd="0" presId="urn:microsoft.com/office/officeart/2005/8/layout/hierarchy3"/>
    <dgm:cxn modelId="{D0C34778-03AE-4D9C-BF0E-DF5DA0B3892E}" type="presParOf" srcId="{DECF6603-9CF1-4DF2-9D02-88147F6323A9}" destId="{4B7BF468-AE72-42DE-902F-C40BAE42D9DC}" srcOrd="7" destOrd="0" presId="urn:microsoft.com/office/officeart/2005/8/layout/hierarchy3"/>
    <dgm:cxn modelId="{11EE0062-8B66-4C1B-B2E6-24BF5FD7903C}" type="presParOf" srcId="{D796448D-764D-42AF-8912-A1F0597425D8}" destId="{6145EC48-AE6D-4D1B-9378-895E95523275}" srcOrd="4" destOrd="0" presId="urn:microsoft.com/office/officeart/2005/8/layout/hierarchy3"/>
    <dgm:cxn modelId="{853F1429-3B18-40B6-9213-EE9470F90394}" type="presParOf" srcId="{6145EC48-AE6D-4D1B-9378-895E95523275}" destId="{E6BF8F7D-CA82-4171-8574-3696C29DDD61}" srcOrd="0" destOrd="0" presId="urn:microsoft.com/office/officeart/2005/8/layout/hierarchy3"/>
    <dgm:cxn modelId="{9064C2A3-A7AD-4F21-8CE2-E11D6E3AD761}" type="presParOf" srcId="{E6BF8F7D-CA82-4171-8574-3696C29DDD61}" destId="{64F71FBF-A997-4FF9-B4BC-B9DD2B15A649}" srcOrd="0" destOrd="0" presId="urn:microsoft.com/office/officeart/2005/8/layout/hierarchy3"/>
    <dgm:cxn modelId="{6FF3E080-786B-4AC2-9119-C3EC88798DF3}" type="presParOf" srcId="{E6BF8F7D-CA82-4171-8574-3696C29DDD61}" destId="{AF8CE5FD-8F0E-41BF-BDFB-7DE533AED6BE}" srcOrd="1" destOrd="0" presId="urn:microsoft.com/office/officeart/2005/8/layout/hierarchy3"/>
    <dgm:cxn modelId="{193E9C42-2463-4ECA-8A46-B764B67D090F}" type="presParOf" srcId="{6145EC48-AE6D-4D1B-9378-895E95523275}" destId="{7DC912FD-B328-4E74-BEC5-9C06D0E194DF}" srcOrd="1" destOrd="0" presId="urn:microsoft.com/office/officeart/2005/8/layout/hierarchy3"/>
    <dgm:cxn modelId="{A2BACBDA-8631-4961-A7D5-7E96131E011F}" type="presParOf" srcId="{7DC912FD-B328-4E74-BEC5-9C06D0E194DF}" destId="{189CA333-1DC7-4E02-ADA8-28BB3975DD6E}" srcOrd="0" destOrd="0" presId="urn:microsoft.com/office/officeart/2005/8/layout/hierarchy3"/>
    <dgm:cxn modelId="{3C9AA5A5-0AFE-4F20-B8EB-EBB224F5662E}" type="presParOf" srcId="{7DC912FD-B328-4E74-BEC5-9C06D0E194DF}" destId="{3806CA6F-DE98-44EF-ADC1-3255BBCADC35}" srcOrd="1" destOrd="0" presId="urn:microsoft.com/office/officeart/2005/8/layout/hierarchy3"/>
    <dgm:cxn modelId="{E2978FAD-3D77-4A7D-898B-6D483CDD9239}" type="presParOf" srcId="{7DC912FD-B328-4E74-BEC5-9C06D0E194DF}" destId="{324AC2F1-2A25-4C6E-B597-FAA144AF44F2}" srcOrd="2" destOrd="0" presId="urn:microsoft.com/office/officeart/2005/8/layout/hierarchy3"/>
    <dgm:cxn modelId="{A933CFF5-9CBA-4E54-BC64-4476E39FA872}" type="presParOf" srcId="{7DC912FD-B328-4E74-BEC5-9C06D0E194DF}" destId="{256189C2-4624-47DB-9B23-D5BCFD21E2F9}" srcOrd="3" destOrd="0" presId="urn:microsoft.com/office/officeart/2005/8/layout/hierarchy3"/>
    <dgm:cxn modelId="{9BBE1462-FF1C-44A7-A43C-FFDA052B921E}" type="presParOf" srcId="{7DC912FD-B328-4E74-BEC5-9C06D0E194DF}" destId="{B4CB9341-158A-41BA-B9E6-56AAFB10EEC9}" srcOrd="4" destOrd="0" presId="urn:microsoft.com/office/officeart/2005/8/layout/hierarchy3"/>
    <dgm:cxn modelId="{2828BDA7-7E63-4D09-BC41-97E28B6494A0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27948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학번</a:t>
          </a:r>
          <a:endParaRPr lang="en-US" altLang="ko-KR" sz="1000" b="1" u="sng" kern="1200" dirty="0"/>
        </a:p>
      </dsp:txBody>
      <dsp:txXfrm>
        <a:off x="310953" y="98118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  <a:endParaRPr lang="en-US" altLang="ko-KR" sz="1000" kern="1200" dirty="0"/>
        </a:p>
      </dsp:txBody>
      <dsp:txXfrm>
        <a:off x="310953" y="1504862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endParaRPr lang="en-US" altLang="ko-KR" sz="1000" kern="1200" dirty="0"/>
        </a:p>
      </dsp:txBody>
      <dsp:txXfrm>
        <a:off x="310953" y="202854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학년</a:t>
          </a:r>
          <a:endParaRPr lang="en-US" altLang="ko-KR" sz="1000" kern="1200" dirty="0"/>
        </a:p>
      </dsp:txBody>
      <dsp:txXfrm>
        <a:off x="310953" y="255222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담당교수번호</a:t>
          </a:r>
          <a:endParaRPr lang="en-US" altLang="ko-KR" sz="1000" kern="1200" dirty="0"/>
        </a:p>
      </dsp:txBody>
      <dsp:txXfrm>
        <a:off x="310953" y="307590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27948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교수번호</a:t>
          </a:r>
        </a:p>
      </dsp:txBody>
      <dsp:txXfrm>
        <a:off x="2012727" y="98118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/>
            <a:t>교수이름</a:t>
          </a:r>
        </a:p>
      </dsp:txBody>
      <dsp:txXfrm>
        <a:off x="2012727" y="1504862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교수전공</a:t>
          </a:r>
          <a:endParaRPr lang="ko-KR" altLang="en-US" sz="1000" u="none" kern="1200" dirty="0"/>
        </a:p>
      </dsp:txBody>
      <dsp:txXfrm>
        <a:off x="2012727" y="202854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27948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강의번호</a:t>
          </a:r>
        </a:p>
      </dsp:txBody>
      <dsp:txXfrm>
        <a:off x="3714501" y="98118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교수번호</a:t>
          </a:r>
        </a:p>
      </dsp:txBody>
      <dsp:txXfrm>
        <a:off x="3714501" y="1504862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201627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수강신청번호</a:t>
          </a:r>
          <a:endParaRPr lang="ko-KR" altLang="en-US" sz="1000" kern="1200" dirty="0"/>
        </a:p>
      </dsp:txBody>
      <dsp:txXfrm>
        <a:off x="3714501" y="2028542"/>
        <a:ext cx="1155560" cy="394403"/>
      </dsp:txXfrm>
    </dsp:sp>
    <dsp:sp modelId="{C95FC799-697D-4218-B84A-FD2D2C9CA745}">
      <dsp:nvSpPr>
        <dsp:cNvPr id="0" name=""/>
        <dsp:cNvSpPr/>
      </dsp:nvSpPr>
      <dsp:spPr>
        <a:xfrm>
          <a:off x="3553001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강의이름</a:t>
          </a:r>
        </a:p>
      </dsp:txBody>
      <dsp:txXfrm>
        <a:off x="3714501" y="255222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강의실</a:t>
          </a:r>
        </a:p>
      </dsp:txBody>
      <dsp:txXfrm>
        <a:off x="3714501" y="3075901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279483"/>
        <a:ext cx="1457018" cy="567052"/>
      </dsp:txXfrm>
    </dsp:sp>
    <dsp:sp modelId="{94E91A2D-4DC5-4179-B346-D03ADB4A9599}">
      <dsp:nvSpPr>
        <dsp:cNvPr id="0" name=""/>
        <dsp:cNvSpPr/>
      </dsp:nvSpPr>
      <dsp:spPr>
        <a:xfrm>
          <a:off x="5254774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8D80-4021-48DE-8FAB-BE52F66F7AA7}">
      <dsp:nvSpPr>
        <dsp:cNvPr id="0" name=""/>
        <dsp:cNvSpPr/>
      </dsp:nvSpPr>
      <dsp:spPr>
        <a:xfrm>
          <a:off x="5404005" y="968913"/>
          <a:ext cx="1192494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 smtClean="0"/>
            <a:t>수강신청번호</a:t>
          </a:r>
          <a:endParaRPr lang="ko-KR" altLang="en-US" sz="1000" b="1" u="sng" kern="1200" dirty="0"/>
        </a:p>
      </dsp:txBody>
      <dsp:txXfrm>
        <a:off x="5416275" y="981183"/>
        <a:ext cx="1167954" cy="394403"/>
      </dsp:txXfrm>
    </dsp:sp>
    <dsp:sp modelId="{23EB7E41-2BBE-45F4-B0C5-EB4A82E95363}">
      <dsp:nvSpPr>
        <dsp:cNvPr id="0" name=""/>
        <dsp:cNvSpPr/>
      </dsp:nvSpPr>
      <dsp:spPr>
        <a:xfrm>
          <a:off x="5254774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 smtClean="0"/>
            <a:t>학번</a:t>
          </a:r>
          <a:endParaRPr lang="en-US" altLang="ko-KR" sz="1000" b="0" u="none" kern="1200" dirty="0"/>
        </a:p>
      </dsp:txBody>
      <dsp:txXfrm>
        <a:off x="5416275" y="1504862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/>
            <a:t>과목번호</a:t>
          </a:r>
        </a:p>
      </dsp:txBody>
      <dsp:txXfrm>
        <a:off x="5416275" y="2028542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신청일자</a:t>
          </a:r>
        </a:p>
      </dsp:txBody>
      <dsp:txXfrm>
        <a:off x="5416275" y="2552221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27948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과목번호</a:t>
          </a:r>
        </a:p>
      </dsp:txBody>
      <dsp:txXfrm>
        <a:off x="7118048" y="98118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과목명</a:t>
          </a:r>
        </a:p>
      </dsp:txBody>
      <dsp:txXfrm>
        <a:off x="7118048" y="1504862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이수학점</a:t>
          </a:r>
        </a:p>
      </dsp:txBody>
      <dsp:txXfrm>
        <a:off x="7118048" y="202854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DML </a:t>
            </a:r>
            <a:r>
              <a:rPr lang="ko-KR" altLang="en-US" b="1" dirty="0"/>
              <a:t>활용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033" y="1065510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다음의 테이블을 이용하여 수강신청 데이터베이스를 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테이블의 칼럼을 생성하고</a:t>
            </a:r>
            <a:r>
              <a:rPr lang="en-US" altLang="ko-KR" dirty="0"/>
              <a:t>,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외래키를</a:t>
            </a:r>
            <a:r>
              <a:rPr lang="ko-KR" altLang="en-US" dirty="0"/>
              <a:t> </a:t>
            </a:r>
            <a:r>
              <a:rPr lang="ko-KR" altLang="en-US" dirty="0" err="1" smtClean="0"/>
              <a:t>지정하시오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생성이 끝난 뒤 모든 테이블에 </a:t>
            </a:r>
            <a:r>
              <a:rPr lang="en-US" altLang="ko-KR" dirty="0"/>
              <a:t>3</a:t>
            </a:r>
            <a:r>
              <a:rPr lang="ko-KR" altLang="en-US" dirty="0"/>
              <a:t>개 이상의 데이터를 삽입하시오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66020451"/>
              </p:ext>
            </p:extLst>
          </p:nvPr>
        </p:nvGraphicFramePr>
        <p:xfrm>
          <a:off x="422078" y="2060848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01EBD132-AADB-4A2D-9012-4F6B7F79C56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연습문제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수강신청 데이터베이스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dMl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/>
              <a:t>DML : Data Manipulation Language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정의된 데이터베이스에 새로운 레코드를 삽입하거나 수정하거나 삭제하는 등의 역할을 하는 </a:t>
            </a:r>
            <a:r>
              <a:rPr lang="en-US" altLang="ko-KR" b="0" dirty="0"/>
              <a:t>SQL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en-US" altLang="ko-KR" b="0" dirty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데이터베이스 객체</a:t>
            </a:r>
            <a:r>
              <a:rPr lang="en-US" altLang="ko-KR" b="0" dirty="0"/>
              <a:t>(Object)</a:t>
            </a:r>
            <a:r>
              <a:rPr lang="ko-KR" altLang="en-US" b="0" dirty="0"/>
              <a:t>에 새로운 데이터</a:t>
            </a:r>
            <a:r>
              <a:rPr lang="en-US" altLang="ko-KR" b="0" dirty="0"/>
              <a:t>(Record, Row)</a:t>
            </a:r>
            <a:r>
              <a:rPr lang="ko-KR" altLang="en-US" b="0" dirty="0"/>
              <a:t>를 삽입하거나</a:t>
            </a:r>
            <a:r>
              <a:rPr lang="en-US" altLang="ko-KR" b="0" dirty="0"/>
              <a:t>, </a:t>
            </a:r>
            <a:r>
              <a:rPr lang="ko-KR" altLang="en-US" b="0" dirty="0"/>
              <a:t>기존 데이터를 갱신 또는 수정할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INSERT : </a:t>
            </a:r>
            <a:r>
              <a:rPr lang="ko-KR" altLang="en-US" b="0" dirty="0"/>
              <a:t>레코드</a:t>
            </a:r>
            <a:r>
              <a:rPr lang="en-US" altLang="ko-KR" b="0" dirty="0"/>
              <a:t>(Record)</a:t>
            </a:r>
            <a:r>
              <a:rPr lang="ko-KR" altLang="en-US" b="0" dirty="0"/>
              <a:t> </a:t>
            </a:r>
            <a:r>
              <a:rPr lang="ko-KR" altLang="en-US" dirty="0"/>
              <a:t>삽입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UPDATE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갱신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DELETE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삭제</a:t>
            </a: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리스트의 개수와 값 리스트의 개수가 동일해야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리스트를 생략하면 모든 칼럼을 의미하므로 칼럼의 개수 만큼 값을 입력해야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값들은 칼럼 순서와 동일하게 입력해야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9890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 INTO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code, name, number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칼럼에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새로운 데이터를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(code, name, number)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(1, ‘Korea’, 50);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2763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update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683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40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수정하시오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SET </a:t>
            </a:r>
            <a:r>
              <a:rPr lang="en-US" altLang="ko-KR" sz="2000" dirty="0">
                <a:latin typeface="Consolas" panose="020B0609020204030204" pitchFamily="49" charset="0"/>
              </a:rPr>
              <a:t>number = 40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7988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FROM </a:t>
            </a:r>
            <a:r>
              <a:rPr lang="ko-KR" altLang="en-US" sz="1600" dirty="0"/>
              <a:t>절을 생략하면 전체 레코드가 삭제되므로 주의해서 사용한다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DELETE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FROM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nation;</a:t>
            </a:r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-- nation</a:t>
            </a:r>
            <a:r>
              <a:rPr lang="ko-KR" altLang="en-US" sz="1600" dirty="0">
                <a:solidFill>
                  <a:srgbClr val="FF0000"/>
                </a:solidFill>
              </a:rPr>
              <a:t> 테이블의 모든 데이터가 삭제됨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delete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 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삭제하시오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9774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C761BD-8AC8-444D-A90C-07D7B772196B}"/>
              </a:ext>
            </a:extLst>
          </p:cNvPr>
          <p:cNvSpPr txBox="1"/>
          <p:nvPr/>
        </p:nvSpPr>
        <p:spPr>
          <a:xfrm>
            <a:off x="3923928" y="4193076"/>
            <a:ext cx="184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삭제되어 없어짐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064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09344" cy="46326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데이터베이스에서 처리되는 여러 </a:t>
            </a:r>
            <a:r>
              <a:rPr lang="en-US" altLang="ko-KR" dirty="0"/>
              <a:t>SQL </a:t>
            </a:r>
            <a:r>
              <a:rPr lang="ko-KR" altLang="en-US" dirty="0"/>
              <a:t>명령들을 하나의 논리적 작업 단위로 처리하는 것이다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작업이 시작되면 중간에 멈추지 않고</a:t>
            </a:r>
            <a:r>
              <a:rPr lang="en-US" altLang="ko-KR" dirty="0"/>
              <a:t>, </a:t>
            </a:r>
            <a:r>
              <a:rPr lang="ko-KR" altLang="en-US" dirty="0"/>
              <a:t>반드시 종료해야 하는 작업 단위이다</a:t>
            </a:r>
            <a:r>
              <a:rPr lang="en-US" altLang="ko-KR" dirty="0"/>
              <a:t>. (</a:t>
            </a:r>
            <a:r>
              <a:rPr lang="ko-KR" altLang="en-US" dirty="0"/>
              <a:t>은행 이체</a:t>
            </a:r>
            <a:r>
              <a:rPr lang="en-US" altLang="ko-KR" dirty="0"/>
              <a:t>, </a:t>
            </a:r>
            <a:r>
              <a:rPr lang="ko-KR" altLang="en-US" dirty="0"/>
              <a:t>프로그램 설치</a:t>
            </a:r>
            <a:r>
              <a:rPr lang="en-US" altLang="ko-KR" dirty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중간에 멈추게 되면 아무 일도 하지 않은 상태로 되돌아간다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 제어 명령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en-US" altLang="ko-KR" dirty="0"/>
              <a:t> :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 실행 결과로 인해 변경된 작업 내용을 디스크에 영구적으로 저장하고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: 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문에 의해 변경된 작업 내용을 모두 취소하고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 필요한 </a:t>
            </a:r>
            <a:r>
              <a:rPr lang="en-US" altLang="ko-KR" dirty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INSERT, UPDATE, DELETE : COMMIT 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CREATE, ALTER, DROP, TRUNCATE, SELECT : COMMIT </a:t>
            </a:r>
            <a:r>
              <a:rPr lang="ko-KR" altLang="en-US" dirty="0"/>
              <a:t>이 필요하지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43AD8E-565F-42C4-804E-01AF70FA99B9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>
                <a:solidFill>
                  <a:prstClr val="black"/>
                </a:solidFill>
              </a:rPr>
              <a:t>데이터베이스를 생성하기 위해 </a:t>
            </a:r>
            <a:r>
              <a:rPr kumimoji="1" lang="en-US" altLang="ko-KR" kern="0" dirty="0">
                <a:solidFill>
                  <a:prstClr val="black"/>
                </a:solidFill>
              </a:rPr>
              <a:t>employee, department </a:t>
            </a:r>
            <a:r>
              <a:rPr kumimoji="1" lang="ko-KR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9213"/>
              </p:ext>
            </p:extLst>
          </p:nvPr>
        </p:nvGraphicFramePr>
        <p:xfrm>
          <a:off x="1619672" y="2204864"/>
          <a:ext cx="7128792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3094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초기값 </a:t>
                      </a:r>
                      <a:r>
                        <a:rPr lang="en-US" altLang="ko-KR" sz="1200" dirty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NOT</a:t>
                      </a:r>
                      <a:r>
                        <a:rPr lang="en-US" altLang="ko-KR" sz="1200" baseline="0" dirty="0"/>
                        <a:t> NULL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소속부서번호</a:t>
                      </a:r>
                      <a:r>
                        <a:rPr lang="en-US" altLang="ko-KR" sz="1200" dirty="0"/>
                        <a:t>, FK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(department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dept_no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고용날짜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0"/>
              </p:ext>
            </p:extLst>
          </p:nvPr>
        </p:nvGraphicFramePr>
        <p:xfrm>
          <a:off x="1619672" y="4797152"/>
          <a:ext cx="71287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206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680186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dept_no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부서위치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2185" y="4689430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2185" y="2132856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A1BBD53-EF42-40C0-A8DB-C4D4E173123F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예제 데이터베이스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67486"/>
              </p:ext>
            </p:extLst>
          </p:nvPr>
        </p:nvGraphicFramePr>
        <p:xfrm>
          <a:off x="528172" y="941705"/>
          <a:ext cx="8282372" cy="1695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position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gender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hire_date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salary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95-05-01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5000000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93-04-01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172" y="3378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263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69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CB642-4E3C-431E-A6B2-0D75B19F1B02}"/>
              </a:ext>
            </a:extLst>
          </p:cNvPr>
          <p:cNvSpPr txBox="1"/>
          <p:nvPr/>
        </p:nvSpPr>
        <p:spPr>
          <a:xfrm>
            <a:off x="528172" y="5723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5024"/>
            <a:ext cx="7920000" cy="143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(1001, ‘</a:t>
            </a:r>
            <a:r>
              <a:rPr lang="ko-KR" altLang="en-US" sz="1400" dirty="0" err="1">
                <a:solidFill>
                  <a:schemeClr val="tx1"/>
                </a:solidFill>
              </a:rPr>
              <a:t>구창민</a:t>
            </a:r>
            <a:r>
              <a:rPr lang="ko-KR" altLang="en-US" sz="1400" dirty="0">
                <a:solidFill>
                  <a:schemeClr val="tx1"/>
                </a:solidFill>
              </a:rPr>
              <a:t>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‘M’, ‘95-05-01’, 5000000);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(1002, ‘</a:t>
            </a:r>
            <a:r>
              <a:rPr lang="ko-KR" altLang="en-US" sz="1400" dirty="0">
                <a:solidFill>
                  <a:schemeClr val="tx1"/>
                </a:solidFill>
              </a:rPr>
              <a:t>김민서’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사원’</a:t>
            </a:r>
            <a:r>
              <a:rPr lang="en-US" altLang="ko-KR" sz="1400" dirty="0">
                <a:solidFill>
                  <a:schemeClr val="tx1"/>
                </a:solidFill>
              </a:rPr>
              <a:t>, ‘M’, ‘17-09-01‘, 2500000);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(1003, ‘</a:t>
            </a:r>
            <a:r>
              <a:rPr lang="ko-KR" altLang="en-US" sz="1400" dirty="0">
                <a:solidFill>
                  <a:schemeClr val="tx1"/>
                </a:solidFill>
              </a:rPr>
              <a:t>이은영’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부장’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‘90-09-01‘, 5500000);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(1004, ‘</a:t>
            </a:r>
            <a:r>
              <a:rPr lang="ko-KR" altLang="en-US" sz="1400" dirty="0">
                <a:solidFill>
                  <a:schemeClr val="tx1"/>
                </a:solidFill>
              </a:rPr>
              <a:t>한성실’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‘93-04-01‘, 5000000);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260" y="11164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하나씩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20000" cy="21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INSERT ALL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(1001,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구창민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‘95-05-01’, 5000000)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(1002, ‘</a:t>
            </a:r>
            <a:r>
              <a:rPr lang="ko-KR" altLang="en-US" sz="1400" b="0" dirty="0">
                <a:solidFill>
                  <a:srgbClr val="000000"/>
                </a:solidFill>
              </a:rPr>
              <a:t>김민서’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사원’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‘17-09-01‘, 2500000)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(1003, ‘</a:t>
            </a:r>
            <a:r>
              <a:rPr lang="ko-KR" altLang="en-US" sz="1400" b="0" dirty="0">
                <a:solidFill>
                  <a:srgbClr val="000000"/>
                </a:solidFill>
              </a:rPr>
              <a:t>이은영’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부장’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‘90-09-01‘, 5500000)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(1004,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한성실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‘93-04-01‘, 5000000)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SELECT * FROM DUAL;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70D716-7577-4D6B-A00D-0624148C79C5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3FE75-4FAD-4A89-99C2-FB4F320FE2D4}"/>
              </a:ext>
            </a:extLst>
          </p:cNvPr>
          <p:cNvSpPr txBox="1"/>
          <p:nvPr/>
        </p:nvSpPr>
        <p:spPr>
          <a:xfrm>
            <a:off x="614260" y="3398082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복수 개의 데이터를 한 번에 입력할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57021</TotalTime>
  <Words>837</Words>
  <Application>Microsoft Office PowerPoint</Application>
  <PresentationFormat>화면 슬라이드 쇼(4:3)</PresentationFormat>
  <Paragraphs>223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Tunga</vt:lpstr>
      <vt:lpstr>맑은 고딕</vt:lpstr>
      <vt:lpstr>함초롬바탕</vt:lpstr>
      <vt:lpstr>Arial</vt:lpstr>
      <vt:lpstr>Consolas</vt:lpstr>
      <vt:lpstr>Wingdings</vt:lpstr>
      <vt:lpstr>각</vt:lpstr>
      <vt:lpstr>기본 SQL 작성하기_ DML 활용</vt:lpstr>
      <vt:lpstr>데이터 조작어 (dMl)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346</cp:revision>
  <dcterms:created xsi:type="dcterms:W3CDTF">2018-05-10T00:35:19Z</dcterms:created>
  <dcterms:modified xsi:type="dcterms:W3CDTF">2021-03-31T07:12:28Z</dcterms:modified>
</cp:coreProperties>
</file>