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15" r:id="rId2"/>
    <p:sldId id="316" r:id="rId3"/>
    <p:sldId id="324" r:id="rId4"/>
    <p:sldId id="320" r:id="rId5"/>
    <p:sldId id="322" r:id="rId6"/>
    <p:sldId id="325" r:id="rId7"/>
    <p:sldId id="326" r:id="rId8"/>
    <p:sldId id="331" r:id="rId9"/>
    <p:sldId id="328" r:id="rId10"/>
    <p:sldId id="329" r:id="rId11"/>
    <p:sldId id="33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DBMS</a:t>
            </a:r>
            <a:r>
              <a:rPr lang="ko-KR" altLang="en-US" b="1" dirty="0" smtClean="0"/>
              <a:t> 설치</a:t>
            </a:r>
            <a:r>
              <a:rPr lang="en-US" altLang="ko-KR" b="1" dirty="0" smtClean="0"/>
              <a:t>_oracle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2021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33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476375"/>
            <a:ext cx="723900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SQL DEVELOPER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#4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3563888" y="1916832"/>
            <a:ext cx="453650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15439" y="5076947"/>
            <a:ext cx="1032826" cy="224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88024" y="5076947"/>
            <a:ext cx="1044117" cy="224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3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09703"/>
            <a:ext cx="7987355" cy="4838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SQL DEVELOPER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#5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577363" y="1808820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7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53"/>
          <a:stretch/>
        </p:blipFill>
        <p:spPr bwMode="auto">
          <a:xfrm>
            <a:off x="395536" y="1559396"/>
            <a:ext cx="6849533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ORACLE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8152" y="919513"/>
            <a:ext cx="7412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ORACLE </a:t>
            </a:r>
            <a:r>
              <a:rPr lang="ko-KR" altLang="en-US" dirty="0" smtClean="0"/>
              <a:t>다운로</a:t>
            </a:r>
            <a:r>
              <a:rPr lang="ko-KR" altLang="en-US" dirty="0"/>
              <a:t>드</a:t>
            </a:r>
            <a:endParaRPr lang="en-US" altLang="ko-KR" dirty="0" smtClean="0"/>
          </a:p>
          <a:p>
            <a:r>
              <a:rPr lang="en-US" altLang="ko-KR" dirty="0"/>
              <a:t>https://www.oracle.com/database/technologies/xe-prior-releases.html</a:t>
            </a:r>
            <a:endParaRPr lang="ko-KR" altLang="en-US" dirty="0"/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</a:t>
            </a:r>
            <a:r>
              <a:rPr lang="ko-KR" altLang="en-US" dirty="0" smtClean="0"/>
              <a:t>데이터베이스구현</a:t>
            </a:r>
            <a:r>
              <a:rPr lang="en-US" altLang="ko-KR" dirty="0" smtClean="0"/>
              <a:t>_DBMS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0" y="3429000"/>
            <a:ext cx="6993549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6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1765300"/>
            <a:ext cx="7207250" cy="332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ORACLE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8152" y="919513"/>
            <a:ext cx="7412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ORACLE </a:t>
            </a:r>
            <a:r>
              <a:rPr lang="ko-KR" altLang="en-US" dirty="0" smtClean="0"/>
              <a:t>다운로</a:t>
            </a:r>
            <a:r>
              <a:rPr lang="ko-KR" altLang="en-US" dirty="0"/>
              <a:t>드</a:t>
            </a:r>
            <a:endParaRPr lang="en-US" altLang="ko-KR" dirty="0" smtClean="0"/>
          </a:p>
          <a:p>
            <a:r>
              <a:rPr lang="en-US" altLang="ko-KR" dirty="0"/>
              <a:t>https://www.oracle.com/database/technologies/xe-prior-releases.html</a:t>
            </a:r>
            <a:endParaRPr lang="ko-KR" altLang="en-US" dirty="0"/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</a:t>
            </a:r>
            <a:r>
              <a:rPr lang="ko-KR" altLang="en-US" dirty="0" smtClean="0"/>
              <a:t>데이터베이스구현</a:t>
            </a:r>
            <a:r>
              <a:rPr lang="en-US" altLang="ko-KR" dirty="0" smtClean="0"/>
              <a:t>_DBMS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68301" y="3666230"/>
            <a:ext cx="302433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2636912"/>
            <a:ext cx="36004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18585" r="3938" b="27622"/>
          <a:stretch/>
        </p:blipFill>
        <p:spPr bwMode="auto">
          <a:xfrm>
            <a:off x="323528" y="1196752"/>
            <a:ext cx="8424731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" t="23830" r="4116" b="35001"/>
          <a:stretch/>
        </p:blipFill>
        <p:spPr bwMode="auto">
          <a:xfrm>
            <a:off x="323528" y="3933056"/>
            <a:ext cx="8424731" cy="2039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ORACLE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#3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052736"/>
            <a:ext cx="363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압축 풀고 </a:t>
            </a:r>
            <a:r>
              <a:rPr lang="en-US" altLang="ko-KR" b="1" dirty="0" smtClean="0">
                <a:solidFill>
                  <a:srgbClr val="FF0000"/>
                </a:solidFill>
              </a:rPr>
              <a:t>setup.exe </a:t>
            </a:r>
            <a:r>
              <a:rPr lang="ko-KR" altLang="en-US" b="1" dirty="0" smtClean="0">
                <a:solidFill>
                  <a:srgbClr val="FF0000"/>
                </a:solidFill>
              </a:rPr>
              <a:t>파일로 설치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1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ORACLE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#4</a:t>
            </a:r>
            <a:endParaRPr lang="ko-KR" altLang="en-US" b="1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" t="14474" r="3959" b="43365"/>
          <a:stretch/>
        </p:blipFill>
        <p:spPr bwMode="auto">
          <a:xfrm>
            <a:off x="323528" y="1124744"/>
            <a:ext cx="8429671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6" t="20000" r="22917" b="36154"/>
          <a:stretch/>
        </p:blipFill>
        <p:spPr bwMode="auto">
          <a:xfrm>
            <a:off x="323528" y="3717031"/>
            <a:ext cx="5410231" cy="2171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56176" y="3717031"/>
            <a:ext cx="22092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비밀번호는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학습 편의로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“1111”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로 통일합니다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다른 비밀번호는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사용하지 않습니다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06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ORACLE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#5</a:t>
            </a:r>
            <a:endParaRPr lang="ko-KR" altLang="en-US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 t="43729" r="50314" b="1"/>
          <a:stretch/>
        </p:blipFill>
        <p:spPr bwMode="auto">
          <a:xfrm>
            <a:off x="1017161" y="1268760"/>
            <a:ext cx="2401430" cy="4708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67" t="37444" r="47869"/>
          <a:stretch/>
        </p:blipFill>
        <p:spPr bwMode="auto">
          <a:xfrm>
            <a:off x="5146783" y="764704"/>
            <a:ext cx="2953609" cy="521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860032" y="5373216"/>
            <a:ext cx="36004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27584" y="2060848"/>
            <a:ext cx="2736304" cy="288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60032" y="1340768"/>
            <a:ext cx="360040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0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450" y="666433"/>
            <a:ext cx="1599565" cy="552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3" y="2467066"/>
            <a:ext cx="38195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SQL DEVELOPER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5779202" y="5659618"/>
            <a:ext cx="1599564" cy="183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973" y="3212976"/>
            <a:ext cx="363795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5973" y="2581838"/>
            <a:ext cx="363795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른쪽 화살표 1"/>
          <p:cNvSpPr/>
          <p:nvPr/>
        </p:nvSpPr>
        <p:spPr>
          <a:xfrm>
            <a:off x="4427984" y="2869870"/>
            <a:ext cx="504056" cy="48712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052736"/>
            <a:ext cx="518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압축 풀고 </a:t>
            </a:r>
            <a:r>
              <a:rPr lang="en-US" altLang="ko-KR" b="1" dirty="0" smtClean="0">
                <a:solidFill>
                  <a:srgbClr val="FF0000"/>
                </a:solidFill>
              </a:rPr>
              <a:t>sqldeveloper.exe </a:t>
            </a:r>
            <a:r>
              <a:rPr lang="ko-KR" altLang="en-US" b="1" dirty="0" smtClean="0">
                <a:solidFill>
                  <a:srgbClr val="FF0000"/>
                </a:solidFill>
              </a:rPr>
              <a:t>파일로 곧바로 실행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42" y="1772816"/>
            <a:ext cx="42481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SQL DEVELOPER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3491880" y="2260396"/>
            <a:ext cx="799782" cy="288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052736"/>
            <a:ext cx="518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최초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회 </a:t>
            </a:r>
            <a:r>
              <a:rPr lang="en-US" altLang="ko-KR" b="1" dirty="0" smtClean="0">
                <a:solidFill>
                  <a:srgbClr val="FF0000"/>
                </a:solidFill>
              </a:rPr>
              <a:t>JAVA </a:t>
            </a:r>
            <a:r>
              <a:rPr lang="ko-KR" altLang="en-US" b="1" dirty="0" smtClean="0">
                <a:solidFill>
                  <a:srgbClr val="FF0000"/>
                </a:solidFill>
              </a:rPr>
              <a:t>가 설치된 경로 설정이 필요하다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3016"/>
            <a:ext cx="4217534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72815"/>
            <a:ext cx="42481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7108756" y="2577352"/>
            <a:ext cx="799782" cy="288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70101" y="3573016"/>
            <a:ext cx="368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Java </a:t>
            </a:r>
            <a:r>
              <a:rPr lang="ko-KR" altLang="en-US" b="1" dirty="0" smtClean="0">
                <a:solidFill>
                  <a:srgbClr val="FF0000"/>
                </a:solidFill>
              </a:rPr>
              <a:t>폴더의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jdk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폴더를 선택한다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3814" y="5618603"/>
            <a:ext cx="799782" cy="179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2051720" y="3032715"/>
            <a:ext cx="504056" cy="48712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18900000">
            <a:off x="4454383" y="3032715"/>
            <a:ext cx="504056" cy="48712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6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85" y="1196752"/>
            <a:ext cx="7987355" cy="4838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SQL DEVELOPER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#3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396753" y="1772816"/>
            <a:ext cx="1621730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58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56563</TotalTime>
  <Words>167</Words>
  <Application>Microsoft Office PowerPoint</Application>
  <PresentationFormat>화면 슬라이드 쇼(4:3)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Tunga</vt:lpstr>
      <vt:lpstr>맑은 고딕</vt:lpstr>
      <vt:lpstr>Arial</vt:lpstr>
      <vt:lpstr>Wingdings</vt:lpstr>
      <vt:lpstr>각</vt:lpstr>
      <vt:lpstr>DBMS 설치_oracle</vt:lpstr>
      <vt:lpstr>ORACLE 설치 #1</vt:lpstr>
      <vt:lpstr>ORACLE 설치 #2</vt:lpstr>
      <vt:lpstr>ORACLE 설치 #3</vt:lpstr>
      <vt:lpstr>ORACLE 설치 #4</vt:lpstr>
      <vt:lpstr>ORACLE 설치 #5</vt:lpstr>
      <vt:lpstr>SQL DEVELOPER #1</vt:lpstr>
      <vt:lpstr>SQL DEVELOPER #2</vt:lpstr>
      <vt:lpstr>SQL DEVELOPER #3</vt:lpstr>
      <vt:lpstr>SQL DEVELOPER #4</vt:lpstr>
      <vt:lpstr>SQL DEVELOPER #5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321</cp:revision>
  <dcterms:created xsi:type="dcterms:W3CDTF">2018-05-10T00:35:19Z</dcterms:created>
  <dcterms:modified xsi:type="dcterms:W3CDTF">2021-03-31T04:56:37Z</dcterms:modified>
</cp:coreProperties>
</file>