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7" r:id="rId3"/>
    <p:sldId id="286" r:id="rId4"/>
    <p:sldId id="28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기본용어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관계형</a:t>
            </a:r>
            <a:r>
              <a:rPr lang="ko-KR" altLang="en-US" b="1" dirty="0" smtClean="0"/>
              <a:t> 데이터베이스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Rdbms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데이터베이스는 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이라고 불리는 최소 단위로 구성된다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시장의 주류이다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유지보수가 편하다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대용량 데이터의 관리가 가능하다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보장이 가능하다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자원을 많이 차지해서 무겁다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최근에는 하드웨어의 발전으로 많이 보완되었다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체계화하여 행과 열의 집합으로 구성한 것이다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구성 및 용어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행</a:t>
            </a:r>
            <a:r>
              <a:rPr lang="en-US" altLang="ko-KR" dirty="0" smtClean="0"/>
              <a:t>(Row) :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(Record),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열</a:t>
            </a:r>
            <a:r>
              <a:rPr lang="en-US" altLang="ko-KR" dirty="0" smtClean="0"/>
              <a:t>(Column) :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도메인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필드가 가질 수 있는 값의 범위를 의미한다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97618"/>
              </p:ext>
            </p:extLst>
          </p:nvPr>
        </p:nvGraphicFramePr>
        <p:xfrm>
          <a:off x="1331641" y="3635732"/>
          <a:ext cx="6502944" cy="224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핸드폰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abc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인천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peri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제주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nata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ima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바길동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010-666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320368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 테이블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16199" y="4217129"/>
            <a:ext cx="6672361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4279264"/>
            <a:ext cx="620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ROW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24311" y="3573016"/>
            <a:ext cx="984402" cy="23669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42087" y="5936033"/>
            <a:ext cx="972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COLUMN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Relavion</a:t>
            </a:r>
            <a:r>
              <a:rPr lang="en-US" altLang="ko-KR" b="1" dirty="0" smtClean="0"/>
              <a:t>, r)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차수</a:t>
            </a:r>
            <a:r>
              <a:rPr lang="en-US" altLang="ko-KR" dirty="0" smtClean="0"/>
              <a:t>(degree): 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칼럼의 개수를 의미</a:t>
            </a:r>
            <a:r>
              <a:rPr lang="en-US" altLang="ko-KR" dirty="0" smtClean="0"/>
              <a:t>	    -&gt;</a:t>
            </a:r>
            <a:r>
              <a:rPr lang="en-US" altLang="ko-KR" dirty="0" smtClean="0">
                <a:solidFill>
                  <a:srgbClr val="FF0000"/>
                </a:solidFill>
              </a:rPr>
              <a:t>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기수</a:t>
            </a:r>
            <a:r>
              <a:rPr lang="en-US" altLang="ko-KR" dirty="0" smtClean="0"/>
              <a:t>(cardinality): </a:t>
            </a:r>
            <a:r>
              <a:rPr lang="ko-KR" altLang="en-US" dirty="0" smtClean="0"/>
              <a:t>한 테이블의 로우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개수를 의미    </a:t>
            </a:r>
            <a:r>
              <a:rPr lang="en-US" altLang="ko-KR" dirty="0" smtClean="0"/>
              <a:t>-&gt;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2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488075"/>
              </p:ext>
            </p:extLst>
          </p:nvPr>
        </p:nvGraphicFramePr>
        <p:xfrm>
          <a:off x="1331641" y="2436151"/>
          <a:ext cx="6502944" cy="224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핸드폰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abc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인천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peri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제주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nata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ima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바길동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010-666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56589</TotalTime>
  <Words>271</Words>
  <Application>Microsoft Office PowerPoint</Application>
  <PresentationFormat>화면 슬라이드 쇼(4:3)</PresentationFormat>
  <Paragraphs>129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Tunga</vt:lpstr>
      <vt:lpstr>맑은 고딕</vt:lpstr>
      <vt:lpstr>Arial</vt:lpstr>
      <vt:lpstr>Wingdings</vt:lpstr>
      <vt:lpstr>각</vt:lpstr>
      <vt:lpstr>데이터베이스_기본용어</vt:lpstr>
      <vt:lpstr>관계형 데이터베이스 (Rdbms)</vt:lpstr>
      <vt:lpstr>테이블</vt:lpstr>
      <vt:lpstr>테이블(Relavion, 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326</cp:revision>
  <dcterms:created xsi:type="dcterms:W3CDTF">2018-05-10T00:35:19Z</dcterms:created>
  <dcterms:modified xsi:type="dcterms:W3CDTF">2021-03-31T07:27:28Z</dcterms:modified>
</cp:coreProperties>
</file>